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5" r:id="rId1"/>
  </p:sldMasterIdLst>
  <p:notesMasterIdLst>
    <p:notesMasterId r:id="rId27"/>
  </p:notesMasterIdLst>
  <p:handoutMasterIdLst>
    <p:handoutMasterId r:id="rId28"/>
  </p:handoutMasterIdLst>
  <p:sldIdLst>
    <p:sldId id="256" r:id="rId2"/>
    <p:sldId id="357" r:id="rId3"/>
    <p:sldId id="358" r:id="rId4"/>
    <p:sldId id="359" r:id="rId5"/>
    <p:sldId id="1990" r:id="rId6"/>
    <p:sldId id="1798" r:id="rId7"/>
    <p:sldId id="1973" r:id="rId8"/>
    <p:sldId id="360" r:id="rId9"/>
    <p:sldId id="1988" r:id="rId10"/>
    <p:sldId id="1801" r:id="rId11"/>
    <p:sldId id="1974" r:id="rId12"/>
    <p:sldId id="1985" r:id="rId13"/>
    <p:sldId id="361" r:id="rId14"/>
    <p:sldId id="1989" r:id="rId15"/>
    <p:sldId id="1977" r:id="rId16"/>
    <p:sldId id="1983" r:id="rId17"/>
    <p:sldId id="1984" r:id="rId18"/>
    <p:sldId id="1978" r:id="rId19"/>
    <p:sldId id="1991" r:id="rId20"/>
    <p:sldId id="1980" r:id="rId21"/>
    <p:sldId id="1981" r:id="rId22"/>
    <p:sldId id="1982" r:id="rId23"/>
    <p:sldId id="1979" r:id="rId24"/>
    <p:sldId id="1986" r:id="rId25"/>
    <p:sldId id="1987" r:id="rId26"/>
  </p:sldIdLst>
  <p:sldSz cx="12192000" cy="6858000"/>
  <p:notesSz cx="7099300" cy="10234613"/>
  <p:embeddedFontLst>
    <p:embeddedFont>
      <p:font typeface="Archivo Narrow" panose="020B0506020202020B04" pitchFamily="34" charset="0"/>
      <p:regular r:id="rId29"/>
      <p:bold r:id="rId30"/>
    </p:embeddedFont>
    <p:embeddedFont>
      <p:font typeface="Blogger Sans" panose="02000506030000020004" pitchFamily="50" charset="0"/>
      <p:regular r:id="rId31"/>
      <p:bold r:id="rId32"/>
      <p: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Lucida Console" panose="020B0609040504020204" pitchFamily="49" charset="0"/>
      <p:regular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51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FEB97-49A0-41B4-8274-29E55FA505F9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BF947330-2158-4293-A3BB-5F386A1E9501}">
      <dgm:prSet/>
      <dgm:spPr/>
      <dgm:t>
        <a:bodyPr/>
        <a:lstStyle/>
        <a:p>
          <a:r>
            <a:rPr lang="nl-BE" dirty="0"/>
            <a:t>Kan je dus ook </a:t>
          </a:r>
          <a:r>
            <a:rPr lang="nl-BE" dirty="0" err="1"/>
            <a:t>rechstreeks</a:t>
          </a:r>
          <a:r>
            <a:rPr lang="nl-BE" dirty="0"/>
            <a:t> gebruiken in </a:t>
          </a:r>
          <a:r>
            <a:rPr lang="nl-BE" dirty="0" err="1"/>
            <a:t>WriteLine</a:t>
          </a:r>
          <a:r>
            <a:rPr lang="nl-BE" dirty="0"/>
            <a:t>:</a:t>
          </a:r>
          <a:endParaRPr lang="en-US" dirty="0"/>
        </a:p>
      </dgm:t>
    </dgm:pt>
    <dgm:pt modelId="{9402221B-81F7-4178-A2B9-B0969C336266}" type="parTrans" cxnId="{0BC38300-FDEF-460A-8EB3-B5C5C48C4946}">
      <dgm:prSet/>
      <dgm:spPr/>
      <dgm:t>
        <a:bodyPr/>
        <a:lstStyle/>
        <a:p>
          <a:endParaRPr lang="en-US"/>
        </a:p>
      </dgm:t>
    </dgm:pt>
    <dgm:pt modelId="{4F021418-5375-4BD2-BCE9-DBB73BDF9B80}" type="sibTrans" cxnId="{0BC38300-FDEF-460A-8EB3-B5C5C48C4946}">
      <dgm:prSet/>
      <dgm:spPr/>
      <dgm:t>
        <a:bodyPr/>
        <a:lstStyle/>
        <a:p>
          <a:endParaRPr lang="en-US"/>
        </a:p>
      </dgm:t>
    </dgm:pt>
    <dgm:pt modelId="{D96A705A-A5F3-4C33-9545-4A455A737403}">
      <dgm:prSet/>
      <dgm:spPr/>
      <dgm:t>
        <a:bodyPr/>
        <a:lstStyle/>
        <a:p>
          <a:r>
            <a:rPr lang="nl-BE" dirty="0" err="1">
              <a:latin typeface="Courier New" panose="02070309020205020404" pitchFamily="49" charset="0"/>
              <a:cs typeface="Courier New" panose="02070309020205020404" pitchFamily="49" charset="0"/>
            </a:rPr>
            <a:t>Console.WriteLine</a:t>
          </a:r>
          <a:r>
            <a:rPr lang="nl-BE" dirty="0">
              <a:latin typeface="Courier New" panose="02070309020205020404" pitchFamily="49" charset="0"/>
              <a:cs typeface="Courier New" panose="02070309020205020404" pitchFamily="49" charset="0"/>
            </a:rPr>
            <a:t>($“Dit ben ik {</a:t>
          </a:r>
          <a:r>
            <a:rPr lang="nl-BE" dirty="0" err="1">
              <a:latin typeface="Courier New" panose="02070309020205020404" pitchFamily="49" charset="0"/>
              <a:cs typeface="Courier New" panose="02070309020205020404" pitchFamily="49" charset="0"/>
            </a:rPr>
            <a:t>myNaam</a:t>
          </a:r>
          <a:r>
            <a:rPr lang="nl-BE" dirty="0">
              <a:latin typeface="Courier New" panose="02070309020205020404" pitchFamily="49" charset="0"/>
              <a:cs typeface="Courier New" panose="02070309020205020404" pitchFamily="49" charset="0"/>
            </a:rPr>
            <a:t>}. Knap hoor.”);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0E153DA-5911-487E-AC1F-AC22195BCC6E}" type="parTrans" cxnId="{3006C920-A3C6-4447-9A8E-25C0B484E18E}">
      <dgm:prSet/>
      <dgm:spPr/>
      <dgm:t>
        <a:bodyPr/>
        <a:lstStyle/>
        <a:p>
          <a:endParaRPr lang="en-US"/>
        </a:p>
      </dgm:t>
    </dgm:pt>
    <dgm:pt modelId="{50E47422-BBCD-4D44-B6D5-E660501C15A4}" type="sibTrans" cxnId="{3006C920-A3C6-4447-9A8E-25C0B484E18E}">
      <dgm:prSet/>
      <dgm:spPr/>
      <dgm:t>
        <a:bodyPr/>
        <a:lstStyle/>
        <a:p>
          <a:endParaRPr lang="en-US"/>
        </a:p>
      </dgm:t>
    </dgm:pt>
    <dgm:pt modelId="{28ECCFFF-09A5-4A75-8D73-A5C4F8BA580A}">
      <dgm:prSet/>
      <dgm:spPr/>
      <dgm:t>
        <a:bodyPr/>
        <a:lstStyle/>
        <a:p>
          <a:r>
            <a:rPr lang="nl-BE" dirty="0"/>
            <a:t>Eender welke expressie mag je gebruiken:</a:t>
          </a:r>
          <a:endParaRPr lang="en-US" dirty="0"/>
        </a:p>
      </dgm:t>
    </dgm:pt>
    <dgm:pt modelId="{4898DABD-558A-4A3D-99F8-0F2163410EF8}" type="parTrans" cxnId="{9908A92B-2E9B-44E0-8CF4-C890D9CF0F68}">
      <dgm:prSet/>
      <dgm:spPr/>
      <dgm:t>
        <a:bodyPr/>
        <a:lstStyle/>
        <a:p>
          <a:endParaRPr lang="en-US"/>
        </a:p>
      </dgm:t>
    </dgm:pt>
    <dgm:pt modelId="{FC991515-E5D8-41D7-B8AE-930CEC4A807B}" type="sibTrans" cxnId="{9908A92B-2E9B-44E0-8CF4-C890D9CF0F68}">
      <dgm:prSet/>
      <dgm:spPr/>
      <dgm:t>
        <a:bodyPr/>
        <a:lstStyle/>
        <a:p>
          <a:endParaRPr lang="en-US"/>
        </a:p>
      </dgm:t>
    </dgm:pt>
    <dgm:pt modelId="{481A922C-08EE-49D7-AC66-ACB29D657089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nl-BE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$”Ik ben morgen jarig, dan ben ik {myNaam+1}  jaar oud”;</a:t>
          </a:r>
          <a:endParaRPr lang="en-US" kern="1200" dirty="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AE4982C9-E14A-4D7A-97EB-A652C39F755A}" type="parTrans" cxnId="{1F83A009-1612-490F-B5CE-9C377CB446D8}">
      <dgm:prSet/>
      <dgm:spPr/>
      <dgm:t>
        <a:bodyPr/>
        <a:lstStyle/>
        <a:p>
          <a:endParaRPr lang="en-US"/>
        </a:p>
      </dgm:t>
    </dgm:pt>
    <dgm:pt modelId="{2836B858-BCFB-4B9F-8899-A47952B9C97B}" type="sibTrans" cxnId="{1F83A009-1612-490F-B5CE-9C377CB446D8}">
      <dgm:prSet/>
      <dgm:spPr/>
      <dgm:t>
        <a:bodyPr/>
        <a:lstStyle/>
        <a:p>
          <a:endParaRPr lang="en-US"/>
        </a:p>
      </dgm:t>
    </dgm:pt>
    <dgm:pt modelId="{C2040F20-78E2-4C12-A0C0-00490D0C3C2C}">
      <dgm:prSet/>
      <dgm:spPr/>
      <dgm:t>
        <a:bodyPr/>
        <a:lstStyle/>
        <a:p>
          <a:r>
            <a:rPr lang="nl-BE"/>
            <a:t>Ook meedere interpolaties uiteraard toegelaten</a:t>
          </a:r>
          <a:endParaRPr lang="en-US"/>
        </a:p>
      </dgm:t>
    </dgm:pt>
    <dgm:pt modelId="{825F9739-556F-4C06-B1F4-24F18B6D02A4}" type="parTrans" cxnId="{655F71A0-76D4-41AD-B589-9A01BE91DF86}">
      <dgm:prSet/>
      <dgm:spPr/>
      <dgm:t>
        <a:bodyPr/>
        <a:lstStyle/>
        <a:p>
          <a:endParaRPr lang="en-US"/>
        </a:p>
      </dgm:t>
    </dgm:pt>
    <dgm:pt modelId="{0F050937-B995-4127-9D5B-191C7FD233C2}" type="sibTrans" cxnId="{655F71A0-76D4-41AD-B589-9A01BE91DF86}">
      <dgm:prSet/>
      <dgm:spPr/>
      <dgm:t>
        <a:bodyPr/>
        <a:lstStyle/>
        <a:p>
          <a:endParaRPr lang="en-US"/>
        </a:p>
      </dgm:t>
    </dgm:pt>
    <dgm:pt modelId="{5FFB5391-B7AB-4429-9B72-C46E2A2492F0}">
      <dgm:prSet/>
      <dgm:spPr/>
      <dgm:t>
        <a:bodyPr/>
        <a:lstStyle/>
        <a:p>
          <a:r>
            <a:rPr lang="nl-BE" kern="120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$”Hallo {myNaam}. Ik ben {robotName}”;</a:t>
          </a:r>
          <a:endParaRPr lang="en-US" kern="120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387D2806-8F6B-4A7D-848C-6324D9775844}" type="parTrans" cxnId="{A40D1571-943D-4E13-A65B-5E607411EE16}">
      <dgm:prSet/>
      <dgm:spPr/>
      <dgm:t>
        <a:bodyPr/>
        <a:lstStyle/>
        <a:p>
          <a:endParaRPr lang="en-US"/>
        </a:p>
      </dgm:t>
    </dgm:pt>
    <dgm:pt modelId="{11523993-1107-4A6E-9082-0D5AC4058CB6}" type="sibTrans" cxnId="{A40D1571-943D-4E13-A65B-5E607411EE16}">
      <dgm:prSet/>
      <dgm:spPr/>
      <dgm:t>
        <a:bodyPr/>
        <a:lstStyle/>
        <a:p>
          <a:endParaRPr lang="en-US"/>
        </a:p>
      </dgm:t>
    </dgm:pt>
    <dgm:pt modelId="{3E045E97-AC31-46C6-9466-5B8B159B460B}" type="pres">
      <dgm:prSet presAssocID="{1AAFEB97-49A0-41B4-8274-29E55FA505F9}" presName="vert0" presStyleCnt="0">
        <dgm:presLayoutVars>
          <dgm:dir/>
          <dgm:animOne val="branch"/>
          <dgm:animLvl val="lvl"/>
        </dgm:presLayoutVars>
      </dgm:prSet>
      <dgm:spPr/>
    </dgm:pt>
    <dgm:pt modelId="{F4625452-9F83-4F3B-B885-D36077616CFC}" type="pres">
      <dgm:prSet presAssocID="{BF947330-2158-4293-A3BB-5F386A1E9501}" presName="thickLine" presStyleLbl="alignNode1" presStyleIdx="0" presStyleCnt="3"/>
      <dgm:spPr/>
    </dgm:pt>
    <dgm:pt modelId="{048C68CA-DC1B-48C0-AFF1-C9CDCF05A3DA}" type="pres">
      <dgm:prSet presAssocID="{BF947330-2158-4293-A3BB-5F386A1E9501}" presName="horz1" presStyleCnt="0"/>
      <dgm:spPr/>
    </dgm:pt>
    <dgm:pt modelId="{ED11EA78-C752-4B45-B8DD-AB338D1EF815}" type="pres">
      <dgm:prSet presAssocID="{BF947330-2158-4293-A3BB-5F386A1E9501}" presName="tx1" presStyleLbl="revTx" presStyleIdx="0" presStyleCnt="6"/>
      <dgm:spPr/>
    </dgm:pt>
    <dgm:pt modelId="{4CE7EB16-5589-4D1D-93BB-0B10C5150BE1}" type="pres">
      <dgm:prSet presAssocID="{BF947330-2158-4293-A3BB-5F386A1E9501}" presName="vert1" presStyleCnt="0"/>
      <dgm:spPr/>
    </dgm:pt>
    <dgm:pt modelId="{068905E2-942B-4F1D-BAF1-2AEAA1AD140A}" type="pres">
      <dgm:prSet presAssocID="{D96A705A-A5F3-4C33-9545-4A455A737403}" presName="vertSpace2a" presStyleCnt="0"/>
      <dgm:spPr/>
    </dgm:pt>
    <dgm:pt modelId="{D377373E-5133-4F01-BEDC-E213EDCD4F6A}" type="pres">
      <dgm:prSet presAssocID="{D96A705A-A5F3-4C33-9545-4A455A737403}" presName="horz2" presStyleCnt="0"/>
      <dgm:spPr/>
    </dgm:pt>
    <dgm:pt modelId="{B3C18A38-3E08-4524-916E-329F23551FC3}" type="pres">
      <dgm:prSet presAssocID="{D96A705A-A5F3-4C33-9545-4A455A737403}" presName="horzSpace2" presStyleCnt="0"/>
      <dgm:spPr/>
    </dgm:pt>
    <dgm:pt modelId="{A0EC5590-C171-46FD-944F-124E15FB5836}" type="pres">
      <dgm:prSet presAssocID="{D96A705A-A5F3-4C33-9545-4A455A737403}" presName="tx2" presStyleLbl="revTx" presStyleIdx="1" presStyleCnt="6"/>
      <dgm:spPr/>
    </dgm:pt>
    <dgm:pt modelId="{ED0E0B9C-EBA0-433B-9756-E89516CB4767}" type="pres">
      <dgm:prSet presAssocID="{D96A705A-A5F3-4C33-9545-4A455A737403}" presName="vert2" presStyleCnt="0"/>
      <dgm:spPr/>
    </dgm:pt>
    <dgm:pt modelId="{6B9B76FD-8F31-498F-B8A7-7D8C3A8A59FF}" type="pres">
      <dgm:prSet presAssocID="{D96A705A-A5F3-4C33-9545-4A455A737403}" presName="thinLine2b" presStyleLbl="callout" presStyleIdx="0" presStyleCnt="3"/>
      <dgm:spPr/>
    </dgm:pt>
    <dgm:pt modelId="{FD6BA9F7-3CE4-41A5-9D21-FDD31F0E9943}" type="pres">
      <dgm:prSet presAssocID="{D96A705A-A5F3-4C33-9545-4A455A737403}" presName="vertSpace2b" presStyleCnt="0"/>
      <dgm:spPr/>
    </dgm:pt>
    <dgm:pt modelId="{5744838D-E64F-4618-8F2E-999DA7E2C3F6}" type="pres">
      <dgm:prSet presAssocID="{28ECCFFF-09A5-4A75-8D73-A5C4F8BA580A}" presName="thickLine" presStyleLbl="alignNode1" presStyleIdx="1" presStyleCnt="3"/>
      <dgm:spPr/>
    </dgm:pt>
    <dgm:pt modelId="{FBB265C8-EB6B-440F-B0D2-9DAD797B29B2}" type="pres">
      <dgm:prSet presAssocID="{28ECCFFF-09A5-4A75-8D73-A5C4F8BA580A}" presName="horz1" presStyleCnt="0"/>
      <dgm:spPr/>
    </dgm:pt>
    <dgm:pt modelId="{2FB3B3E9-F392-494E-A047-4395880953E7}" type="pres">
      <dgm:prSet presAssocID="{28ECCFFF-09A5-4A75-8D73-A5C4F8BA580A}" presName="tx1" presStyleLbl="revTx" presStyleIdx="2" presStyleCnt="6"/>
      <dgm:spPr/>
    </dgm:pt>
    <dgm:pt modelId="{B8080A34-7B82-4BEC-A4BF-88371643D183}" type="pres">
      <dgm:prSet presAssocID="{28ECCFFF-09A5-4A75-8D73-A5C4F8BA580A}" presName="vert1" presStyleCnt="0"/>
      <dgm:spPr/>
    </dgm:pt>
    <dgm:pt modelId="{5084629B-B4FB-44FC-86ED-7024E489DF75}" type="pres">
      <dgm:prSet presAssocID="{481A922C-08EE-49D7-AC66-ACB29D657089}" presName="vertSpace2a" presStyleCnt="0"/>
      <dgm:spPr/>
    </dgm:pt>
    <dgm:pt modelId="{AA5619D7-EE05-49E0-A741-265B4B04F13C}" type="pres">
      <dgm:prSet presAssocID="{481A922C-08EE-49D7-AC66-ACB29D657089}" presName="horz2" presStyleCnt="0"/>
      <dgm:spPr/>
    </dgm:pt>
    <dgm:pt modelId="{2D792E33-C331-4D95-AB5B-92FB5D8FE164}" type="pres">
      <dgm:prSet presAssocID="{481A922C-08EE-49D7-AC66-ACB29D657089}" presName="horzSpace2" presStyleCnt="0"/>
      <dgm:spPr/>
    </dgm:pt>
    <dgm:pt modelId="{2E413C9A-5595-4A77-8A41-3EFE6264517B}" type="pres">
      <dgm:prSet presAssocID="{481A922C-08EE-49D7-AC66-ACB29D657089}" presName="tx2" presStyleLbl="revTx" presStyleIdx="3" presStyleCnt="6"/>
      <dgm:spPr/>
    </dgm:pt>
    <dgm:pt modelId="{732991E4-E626-4A60-A1BA-08430709F8AE}" type="pres">
      <dgm:prSet presAssocID="{481A922C-08EE-49D7-AC66-ACB29D657089}" presName="vert2" presStyleCnt="0"/>
      <dgm:spPr/>
    </dgm:pt>
    <dgm:pt modelId="{3F83F99E-C87E-4BC8-9AE2-37E241662473}" type="pres">
      <dgm:prSet presAssocID="{481A922C-08EE-49D7-AC66-ACB29D657089}" presName="thinLine2b" presStyleLbl="callout" presStyleIdx="1" presStyleCnt="3"/>
      <dgm:spPr/>
    </dgm:pt>
    <dgm:pt modelId="{D5988496-CE33-4776-8D54-2C65A20F8EAA}" type="pres">
      <dgm:prSet presAssocID="{481A922C-08EE-49D7-AC66-ACB29D657089}" presName="vertSpace2b" presStyleCnt="0"/>
      <dgm:spPr/>
    </dgm:pt>
    <dgm:pt modelId="{86E8E5F4-1F33-4E62-A1CD-2591EE00FD44}" type="pres">
      <dgm:prSet presAssocID="{C2040F20-78E2-4C12-A0C0-00490D0C3C2C}" presName="thickLine" presStyleLbl="alignNode1" presStyleIdx="2" presStyleCnt="3"/>
      <dgm:spPr/>
    </dgm:pt>
    <dgm:pt modelId="{0AA6343A-7B40-42D3-A2EC-2D71C6C1E240}" type="pres">
      <dgm:prSet presAssocID="{C2040F20-78E2-4C12-A0C0-00490D0C3C2C}" presName="horz1" presStyleCnt="0"/>
      <dgm:spPr/>
    </dgm:pt>
    <dgm:pt modelId="{1072BF69-1B92-4814-AF81-BA5B1A454803}" type="pres">
      <dgm:prSet presAssocID="{C2040F20-78E2-4C12-A0C0-00490D0C3C2C}" presName="tx1" presStyleLbl="revTx" presStyleIdx="4" presStyleCnt="6"/>
      <dgm:spPr/>
    </dgm:pt>
    <dgm:pt modelId="{D50408A9-CA07-4B85-9A93-3165C73E6E91}" type="pres">
      <dgm:prSet presAssocID="{C2040F20-78E2-4C12-A0C0-00490D0C3C2C}" presName="vert1" presStyleCnt="0"/>
      <dgm:spPr/>
    </dgm:pt>
    <dgm:pt modelId="{738A2770-7302-4D14-BA3B-4193F536B769}" type="pres">
      <dgm:prSet presAssocID="{5FFB5391-B7AB-4429-9B72-C46E2A2492F0}" presName="vertSpace2a" presStyleCnt="0"/>
      <dgm:spPr/>
    </dgm:pt>
    <dgm:pt modelId="{39436F7F-0E8A-46D6-ACF4-EED78FFE81E0}" type="pres">
      <dgm:prSet presAssocID="{5FFB5391-B7AB-4429-9B72-C46E2A2492F0}" presName="horz2" presStyleCnt="0"/>
      <dgm:spPr/>
    </dgm:pt>
    <dgm:pt modelId="{E614603D-33E7-4AFA-812A-17CBF61E013C}" type="pres">
      <dgm:prSet presAssocID="{5FFB5391-B7AB-4429-9B72-C46E2A2492F0}" presName="horzSpace2" presStyleCnt="0"/>
      <dgm:spPr/>
    </dgm:pt>
    <dgm:pt modelId="{043E9273-9F46-4E3D-A871-F9D306B2E889}" type="pres">
      <dgm:prSet presAssocID="{5FFB5391-B7AB-4429-9B72-C46E2A2492F0}" presName="tx2" presStyleLbl="revTx" presStyleIdx="5" presStyleCnt="6"/>
      <dgm:spPr/>
    </dgm:pt>
    <dgm:pt modelId="{249A144B-AB1A-4E78-BBF0-2CA0CEE0C04D}" type="pres">
      <dgm:prSet presAssocID="{5FFB5391-B7AB-4429-9B72-C46E2A2492F0}" presName="vert2" presStyleCnt="0"/>
      <dgm:spPr/>
    </dgm:pt>
    <dgm:pt modelId="{0B883BAF-5A6D-443D-8A05-7A32211DEF0B}" type="pres">
      <dgm:prSet presAssocID="{5FFB5391-B7AB-4429-9B72-C46E2A2492F0}" presName="thinLine2b" presStyleLbl="callout" presStyleIdx="2" presStyleCnt="3"/>
      <dgm:spPr/>
    </dgm:pt>
    <dgm:pt modelId="{7678307B-9269-45FE-94F9-69E66F1493A6}" type="pres">
      <dgm:prSet presAssocID="{5FFB5391-B7AB-4429-9B72-C46E2A2492F0}" presName="vertSpace2b" presStyleCnt="0"/>
      <dgm:spPr/>
    </dgm:pt>
  </dgm:ptLst>
  <dgm:cxnLst>
    <dgm:cxn modelId="{0BC38300-FDEF-460A-8EB3-B5C5C48C4946}" srcId="{1AAFEB97-49A0-41B4-8274-29E55FA505F9}" destId="{BF947330-2158-4293-A3BB-5F386A1E9501}" srcOrd="0" destOrd="0" parTransId="{9402221B-81F7-4178-A2B9-B0969C336266}" sibTransId="{4F021418-5375-4BD2-BCE9-DBB73BDF9B80}"/>
    <dgm:cxn modelId="{1F83A009-1612-490F-B5CE-9C377CB446D8}" srcId="{28ECCFFF-09A5-4A75-8D73-A5C4F8BA580A}" destId="{481A922C-08EE-49D7-AC66-ACB29D657089}" srcOrd="0" destOrd="0" parTransId="{AE4982C9-E14A-4D7A-97EB-A652C39F755A}" sibTransId="{2836B858-BCFB-4B9F-8899-A47952B9C97B}"/>
    <dgm:cxn modelId="{8617DB11-5488-43E8-8370-FE1EEB7C305C}" type="presOf" srcId="{D96A705A-A5F3-4C33-9545-4A455A737403}" destId="{A0EC5590-C171-46FD-944F-124E15FB5836}" srcOrd="0" destOrd="0" presId="urn:microsoft.com/office/officeart/2008/layout/LinedList"/>
    <dgm:cxn modelId="{3006C920-A3C6-4447-9A8E-25C0B484E18E}" srcId="{BF947330-2158-4293-A3BB-5F386A1E9501}" destId="{D96A705A-A5F3-4C33-9545-4A455A737403}" srcOrd="0" destOrd="0" parTransId="{A0E153DA-5911-487E-AC1F-AC22195BCC6E}" sibTransId="{50E47422-BBCD-4D44-B6D5-E660501C15A4}"/>
    <dgm:cxn modelId="{4732EB20-F12D-4879-86CE-8489CD86BA40}" type="presOf" srcId="{1AAFEB97-49A0-41B4-8274-29E55FA505F9}" destId="{3E045E97-AC31-46C6-9466-5B8B159B460B}" srcOrd="0" destOrd="0" presId="urn:microsoft.com/office/officeart/2008/layout/LinedList"/>
    <dgm:cxn modelId="{9908A92B-2E9B-44E0-8CF4-C890D9CF0F68}" srcId="{1AAFEB97-49A0-41B4-8274-29E55FA505F9}" destId="{28ECCFFF-09A5-4A75-8D73-A5C4F8BA580A}" srcOrd="1" destOrd="0" parTransId="{4898DABD-558A-4A3D-99F8-0F2163410EF8}" sibTransId="{FC991515-E5D8-41D7-B8AE-930CEC4A807B}"/>
    <dgm:cxn modelId="{1F223560-85A0-46FB-8128-DB0B55178CF9}" type="presOf" srcId="{5FFB5391-B7AB-4429-9B72-C46E2A2492F0}" destId="{043E9273-9F46-4E3D-A871-F9D306B2E889}" srcOrd="0" destOrd="0" presId="urn:microsoft.com/office/officeart/2008/layout/LinedList"/>
    <dgm:cxn modelId="{E3721569-1341-443E-AC1E-C9C89D51FB5C}" type="presOf" srcId="{C2040F20-78E2-4C12-A0C0-00490D0C3C2C}" destId="{1072BF69-1B92-4814-AF81-BA5B1A454803}" srcOrd="0" destOrd="0" presId="urn:microsoft.com/office/officeart/2008/layout/LinedList"/>
    <dgm:cxn modelId="{A40D1571-943D-4E13-A65B-5E607411EE16}" srcId="{C2040F20-78E2-4C12-A0C0-00490D0C3C2C}" destId="{5FFB5391-B7AB-4429-9B72-C46E2A2492F0}" srcOrd="0" destOrd="0" parTransId="{387D2806-8F6B-4A7D-848C-6324D9775844}" sibTransId="{11523993-1107-4A6E-9082-0D5AC4058CB6}"/>
    <dgm:cxn modelId="{5F72F976-0A24-4CC1-BE65-0F869083D4A2}" type="presOf" srcId="{481A922C-08EE-49D7-AC66-ACB29D657089}" destId="{2E413C9A-5595-4A77-8A41-3EFE6264517B}" srcOrd="0" destOrd="0" presId="urn:microsoft.com/office/officeart/2008/layout/LinedList"/>
    <dgm:cxn modelId="{655F71A0-76D4-41AD-B589-9A01BE91DF86}" srcId="{1AAFEB97-49A0-41B4-8274-29E55FA505F9}" destId="{C2040F20-78E2-4C12-A0C0-00490D0C3C2C}" srcOrd="2" destOrd="0" parTransId="{825F9739-556F-4C06-B1F4-24F18B6D02A4}" sibTransId="{0F050937-B995-4127-9D5B-191C7FD233C2}"/>
    <dgm:cxn modelId="{8904D8B7-3D81-4EB7-86FE-7EDCF675CC7B}" type="presOf" srcId="{28ECCFFF-09A5-4A75-8D73-A5C4F8BA580A}" destId="{2FB3B3E9-F392-494E-A047-4395880953E7}" srcOrd="0" destOrd="0" presId="urn:microsoft.com/office/officeart/2008/layout/LinedList"/>
    <dgm:cxn modelId="{6A8614F9-0D6F-495F-BE99-03AB2D6E2078}" type="presOf" srcId="{BF947330-2158-4293-A3BB-5F386A1E9501}" destId="{ED11EA78-C752-4B45-B8DD-AB338D1EF815}" srcOrd="0" destOrd="0" presId="urn:microsoft.com/office/officeart/2008/layout/LinedList"/>
    <dgm:cxn modelId="{A9FC336F-14E3-4475-B8B0-FD8D38DB5E40}" type="presParOf" srcId="{3E045E97-AC31-46C6-9466-5B8B159B460B}" destId="{F4625452-9F83-4F3B-B885-D36077616CFC}" srcOrd="0" destOrd="0" presId="urn:microsoft.com/office/officeart/2008/layout/LinedList"/>
    <dgm:cxn modelId="{B16C4CBC-9AF0-4A70-B520-46AF853FCD6E}" type="presParOf" srcId="{3E045E97-AC31-46C6-9466-5B8B159B460B}" destId="{048C68CA-DC1B-48C0-AFF1-C9CDCF05A3DA}" srcOrd="1" destOrd="0" presId="urn:microsoft.com/office/officeart/2008/layout/LinedList"/>
    <dgm:cxn modelId="{0156CD1B-048B-48F8-B03F-3B2726D8FDDC}" type="presParOf" srcId="{048C68CA-DC1B-48C0-AFF1-C9CDCF05A3DA}" destId="{ED11EA78-C752-4B45-B8DD-AB338D1EF815}" srcOrd="0" destOrd="0" presId="urn:microsoft.com/office/officeart/2008/layout/LinedList"/>
    <dgm:cxn modelId="{D6E428FC-F582-483A-A037-EDB9E39103EB}" type="presParOf" srcId="{048C68CA-DC1B-48C0-AFF1-C9CDCF05A3DA}" destId="{4CE7EB16-5589-4D1D-93BB-0B10C5150BE1}" srcOrd="1" destOrd="0" presId="urn:microsoft.com/office/officeart/2008/layout/LinedList"/>
    <dgm:cxn modelId="{A725AFAC-8E02-4336-AFDA-F52893752B7C}" type="presParOf" srcId="{4CE7EB16-5589-4D1D-93BB-0B10C5150BE1}" destId="{068905E2-942B-4F1D-BAF1-2AEAA1AD140A}" srcOrd="0" destOrd="0" presId="urn:microsoft.com/office/officeart/2008/layout/LinedList"/>
    <dgm:cxn modelId="{F3B468A4-DD73-4695-BCFC-FA7C1BA9C1A8}" type="presParOf" srcId="{4CE7EB16-5589-4D1D-93BB-0B10C5150BE1}" destId="{D377373E-5133-4F01-BEDC-E213EDCD4F6A}" srcOrd="1" destOrd="0" presId="urn:microsoft.com/office/officeart/2008/layout/LinedList"/>
    <dgm:cxn modelId="{7340C964-6492-49B0-AA23-03A14428F879}" type="presParOf" srcId="{D377373E-5133-4F01-BEDC-E213EDCD4F6A}" destId="{B3C18A38-3E08-4524-916E-329F23551FC3}" srcOrd="0" destOrd="0" presId="urn:microsoft.com/office/officeart/2008/layout/LinedList"/>
    <dgm:cxn modelId="{786CBA98-4221-4C40-B023-A0E71A2139E4}" type="presParOf" srcId="{D377373E-5133-4F01-BEDC-E213EDCD4F6A}" destId="{A0EC5590-C171-46FD-944F-124E15FB5836}" srcOrd="1" destOrd="0" presId="urn:microsoft.com/office/officeart/2008/layout/LinedList"/>
    <dgm:cxn modelId="{A1AA2D95-6A6D-435B-A25F-FB093A4FF841}" type="presParOf" srcId="{D377373E-5133-4F01-BEDC-E213EDCD4F6A}" destId="{ED0E0B9C-EBA0-433B-9756-E89516CB4767}" srcOrd="2" destOrd="0" presId="urn:microsoft.com/office/officeart/2008/layout/LinedList"/>
    <dgm:cxn modelId="{40386C71-422A-4316-B030-CA4D7E1C72BA}" type="presParOf" srcId="{4CE7EB16-5589-4D1D-93BB-0B10C5150BE1}" destId="{6B9B76FD-8F31-498F-B8A7-7D8C3A8A59FF}" srcOrd="2" destOrd="0" presId="urn:microsoft.com/office/officeart/2008/layout/LinedList"/>
    <dgm:cxn modelId="{7AD31D4A-03DA-482F-8A67-053A7967737E}" type="presParOf" srcId="{4CE7EB16-5589-4D1D-93BB-0B10C5150BE1}" destId="{FD6BA9F7-3CE4-41A5-9D21-FDD31F0E9943}" srcOrd="3" destOrd="0" presId="urn:microsoft.com/office/officeart/2008/layout/LinedList"/>
    <dgm:cxn modelId="{E831E1F4-BCED-4F70-B754-B36D5F576091}" type="presParOf" srcId="{3E045E97-AC31-46C6-9466-5B8B159B460B}" destId="{5744838D-E64F-4618-8F2E-999DA7E2C3F6}" srcOrd="2" destOrd="0" presId="urn:microsoft.com/office/officeart/2008/layout/LinedList"/>
    <dgm:cxn modelId="{5D8CE656-2A09-425D-93CD-0B264E6C7EFA}" type="presParOf" srcId="{3E045E97-AC31-46C6-9466-5B8B159B460B}" destId="{FBB265C8-EB6B-440F-B0D2-9DAD797B29B2}" srcOrd="3" destOrd="0" presId="urn:microsoft.com/office/officeart/2008/layout/LinedList"/>
    <dgm:cxn modelId="{0FEC1BC2-3CF6-42F4-BC65-6ABE1689A08A}" type="presParOf" srcId="{FBB265C8-EB6B-440F-B0D2-9DAD797B29B2}" destId="{2FB3B3E9-F392-494E-A047-4395880953E7}" srcOrd="0" destOrd="0" presId="urn:microsoft.com/office/officeart/2008/layout/LinedList"/>
    <dgm:cxn modelId="{4D035074-543E-44F2-933B-5D7726C7582E}" type="presParOf" srcId="{FBB265C8-EB6B-440F-B0D2-9DAD797B29B2}" destId="{B8080A34-7B82-4BEC-A4BF-88371643D183}" srcOrd="1" destOrd="0" presId="urn:microsoft.com/office/officeart/2008/layout/LinedList"/>
    <dgm:cxn modelId="{5A533219-0B2F-428F-AF04-9CE4E3CAE77A}" type="presParOf" srcId="{B8080A34-7B82-4BEC-A4BF-88371643D183}" destId="{5084629B-B4FB-44FC-86ED-7024E489DF75}" srcOrd="0" destOrd="0" presId="urn:microsoft.com/office/officeart/2008/layout/LinedList"/>
    <dgm:cxn modelId="{4DA8295D-6C6E-4600-9CA8-93DF88C18511}" type="presParOf" srcId="{B8080A34-7B82-4BEC-A4BF-88371643D183}" destId="{AA5619D7-EE05-49E0-A741-265B4B04F13C}" srcOrd="1" destOrd="0" presId="urn:microsoft.com/office/officeart/2008/layout/LinedList"/>
    <dgm:cxn modelId="{D1193FC7-259A-4819-B7CA-AEF95571A5D9}" type="presParOf" srcId="{AA5619D7-EE05-49E0-A741-265B4B04F13C}" destId="{2D792E33-C331-4D95-AB5B-92FB5D8FE164}" srcOrd="0" destOrd="0" presId="urn:microsoft.com/office/officeart/2008/layout/LinedList"/>
    <dgm:cxn modelId="{F4FFC4FC-E1B6-4E90-BA31-19BBD5E0D014}" type="presParOf" srcId="{AA5619D7-EE05-49E0-A741-265B4B04F13C}" destId="{2E413C9A-5595-4A77-8A41-3EFE6264517B}" srcOrd="1" destOrd="0" presId="urn:microsoft.com/office/officeart/2008/layout/LinedList"/>
    <dgm:cxn modelId="{957B1ABC-4E33-450B-94CC-49923A319530}" type="presParOf" srcId="{AA5619D7-EE05-49E0-A741-265B4B04F13C}" destId="{732991E4-E626-4A60-A1BA-08430709F8AE}" srcOrd="2" destOrd="0" presId="urn:microsoft.com/office/officeart/2008/layout/LinedList"/>
    <dgm:cxn modelId="{441B414D-637B-4040-8FB7-3F28F7D760DA}" type="presParOf" srcId="{B8080A34-7B82-4BEC-A4BF-88371643D183}" destId="{3F83F99E-C87E-4BC8-9AE2-37E241662473}" srcOrd="2" destOrd="0" presId="urn:microsoft.com/office/officeart/2008/layout/LinedList"/>
    <dgm:cxn modelId="{A2E5DC97-0A17-4412-97B2-474CBA4F5D8D}" type="presParOf" srcId="{B8080A34-7B82-4BEC-A4BF-88371643D183}" destId="{D5988496-CE33-4776-8D54-2C65A20F8EAA}" srcOrd="3" destOrd="0" presId="urn:microsoft.com/office/officeart/2008/layout/LinedList"/>
    <dgm:cxn modelId="{A7659B1F-7FF3-4B04-9149-E621B614A2EA}" type="presParOf" srcId="{3E045E97-AC31-46C6-9466-5B8B159B460B}" destId="{86E8E5F4-1F33-4E62-A1CD-2591EE00FD44}" srcOrd="4" destOrd="0" presId="urn:microsoft.com/office/officeart/2008/layout/LinedList"/>
    <dgm:cxn modelId="{FE0B75FC-535D-45F6-B13A-78D10EBC708C}" type="presParOf" srcId="{3E045E97-AC31-46C6-9466-5B8B159B460B}" destId="{0AA6343A-7B40-42D3-A2EC-2D71C6C1E240}" srcOrd="5" destOrd="0" presId="urn:microsoft.com/office/officeart/2008/layout/LinedList"/>
    <dgm:cxn modelId="{4C8A1B6F-4623-48BE-A568-A15E8C25F190}" type="presParOf" srcId="{0AA6343A-7B40-42D3-A2EC-2D71C6C1E240}" destId="{1072BF69-1B92-4814-AF81-BA5B1A454803}" srcOrd="0" destOrd="0" presId="urn:microsoft.com/office/officeart/2008/layout/LinedList"/>
    <dgm:cxn modelId="{0C5D2CDB-6F87-4C69-B944-5F9306C6EFEB}" type="presParOf" srcId="{0AA6343A-7B40-42D3-A2EC-2D71C6C1E240}" destId="{D50408A9-CA07-4B85-9A93-3165C73E6E91}" srcOrd="1" destOrd="0" presId="urn:microsoft.com/office/officeart/2008/layout/LinedList"/>
    <dgm:cxn modelId="{3439B5EB-4208-4F4A-A081-6E39BA08B11D}" type="presParOf" srcId="{D50408A9-CA07-4B85-9A93-3165C73E6E91}" destId="{738A2770-7302-4D14-BA3B-4193F536B769}" srcOrd="0" destOrd="0" presId="urn:microsoft.com/office/officeart/2008/layout/LinedList"/>
    <dgm:cxn modelId="{F9A76E1B-74A0-411B-9818-A6DD74DEE092}" type="presParOf" srcId="{D50408A9-CA07-4B85-9A93-3165C73E6E91}" destId="{39436F7F-0E8A-46D6-ACF4-EED78FFE81E0}" srcOrd="1" destOrd="0" presId="urn:microsoft.com/office/officeart/2008/layout/LinedList"/>
    <dgm:cxn modelId="{765CB9B1-2F93-4451-9BCD-2FE226CDCB34}" type="presParOf" srcId="{39436F7F-0E8A-46D6-ACF4-EED78FFE81E0}" destId="{E614603D-33E7-4AFA-812A-17CBF61E013C}" srcOrd="0" destOrd="0" presId="urn:microsoft.com/office/officeart/2008/layout/LinedList"/>
    <dgm:cxn modelId="{C94ED505-EB21-4727-9433-9FAA7BFBFA01}" type="presParOf" srcId="{39436F7F-0E8A-46D6-ACF4-EED78FFE81E0}" destId="{043E9273-9F46-4E3D-A871-F9D306B2E889}" srcOrd="1" destOrd="0" presId="urn:microsoft.com/office/officeart/2008/layout/LinedList"/>
    <dgm:cxn modelId="{D0BDBE46-ADE6-46F6-9D09-4F6F18E9CB8E}" type="presParOf" srcId="{39436F7F-0E8A-46D6-ACF4-EED78FFE81E0}" destId="{249A144B-AB1A-4E78-BBF0-2CA0CEE0C04D}" srcOrd="2" destOrd="0" presId="urn:microsoft.com/office/officeart/2008/layout/LinedList"/>
    <dgm:cxn modelId="{9B0186A8-7ADE-4431-B88D-E79024C41CEB}" type="presParOf" srcId="{D50408A9-CA07-4B85-9A93-3165C73E6E91}" destId="{0B883BAF-5A6D-443D-8A05-7A32211DEF0B}" srcOrd="2" destOrd="0" presId="urn:microsoft.com/office/officeart/2008/layout/LinedList"/>
    <dgm:cxn modelId="{D8E72EF8-98F6-4A99-930C-2F1273678AC1}" type="presParOf" srcId="{D50408A9-CA07-4B85-9A93-3165C73E6E91}" destId="{7678307B-9269-45FE-94F9-69E66F1493A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25452-9F83-4F3B-B885-D36077616CFC}">
      <dsp:nvSpPr>
        <dsp:cNvPr id="0" name=""/>
        <dsp:cNvSpPr/>
      </dsp:nvSpPr>
      <dsp:spPr>
        <a:xfrm>
          <a:off x="0" y="2124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1EA78-C752-4B45-B8DD-AB338D1EF815}">
      <dsp:nvSpPr>
        <dsp:cNvPr id="0" name=""/>
        <dsp:cNvSpPr/>
      </dsp:nvSpPr>
      <dsp:spPr>
        <a:xfrm>
          <a:off x="0" y="2124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Kan je dus ook </a:t>
          </a:r>
          <a:r>
            <a:rPr lang="nl-BE" sz="2200" kern="1200" dirty="0" err="1"/>
            <a:t>rechstreeks</a:t>
          </a:r>
          <a:r>
            <a:rPr lang="nl-BE" sz="2200" kern="1200" dirty="0"/>
            <a:t> gebruiken in </a:t>
          </a:r>
          <a:r>
            <a:rPr lang="nl-BE" sz="2200" kern="1200" dirty="0" err="1"/>
            <a:t>WriteLine</a:t>
          </a:r>
          <a:r>
            <a:rPr lang="nl-BE" sz="2200" kern="1200" dirty="0"/>
            <a:t>:</a:t>
          </a:r>
          <a:endParaRPr lang="en-US" sz="2200" kern="1200" dirty="0"/>
        </a:p>
      </dsp:txBody>
      <dsp:txXfrm>
        <a:off x="0" y="2124"/>
        <a:ext cx="2203688" cy="1449029"/>
      </dsp:txXfrm>
    </dsp:sp>
    <dsp:sp modelId="{A0EC5590-C171-46FD-944F-124E15FB5836}">
      <dsp:nvSpPr>
        <dsp:cNvPr id="0" name=""/>
        <dsp:cNvSpPr/>
      </dsp:nvSpPr>
      <dsp:spPr>
        <a:xfrm>
          <a:off x="2368964" y="67925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Console.WriteLine</a:t>
          </a:r>
          <a:r>
            <a:rPr lang="nl-BE" sz="3000" kern="1200" dirty="0">
              <a:latin typeface="Courier New" panose="02070309020205020404" pitchFamily="49" charset="0"/>
              <a:cs typeface="Courier New" panose="02070309020205020404" pitchFamily="49" charset="0"/>
            </a:rPr>
            <a:t>($“Dit ben ik {</a:t>
          </a:r>
          <a:r>
            <a:rPr lang="nl-BE" sz="3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myNaam</a:t>
          </a:r>
          <a:r>
            <a:rPr lang="nl-BE" sz="3000" kern="1200" dirty="0">
              <a:latin typeface="Courier New" panose="02070309020205020404" pitchFamily="49" charset="0"/>
              <a:cs typeface="Courier New" panose="02070309020205020404" pitchFamily="49" charset="0"/>
            </a:rPr>
            <a:t>}. Knap hoor.”);</a:t>
          </a:r>
          <a:endParaRPr lang="en-US" sz="3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368964" y="67925"/>
        <a:ext cx="8649475" cy="1316013"/>
      </dsp:txXfrm>
    </dsp:sp>
    <dsp:sp modelId="{6B9B76FD-8F31-498F-B8A7-7D8C3A8A59FF}">
      <dsp:nvSpPr>
        <dsp:cNvPr id="0" name=""/>
        <dsp:cNvSpPr/>
      </dsp:nvSpPr>
      <dsp:spPr>
        <a:xfrm>
          <a:off x="2203688" y="1383938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4838D-E64F-4618-8F2E-999DA7E2C3F6}">
      <dsp:nvSpPr>
        <dsp:cNvPr id="0" name=""/>
        <dsp:cNvSpPr/>
      </dsp:nvSpPr>
      <dsp:spPr>
        <a:xfrm>
          <a:off x="0" y="1451154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3B3E9-F392-494E-A047-4395880953E7}">
      <dsp:nvSpPr>
        <dsp:cNvPr id="0" name=""/>
        <dsp:cNvSpPr/>
      </dsp:nvSpPr>
      <dsp:spPr>
        <a:xfrm>
          <a:off x="0" y="1451154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Eender welke expressie mag je gebruiken:</a:t>
          </a:r>
          <a:endParaRPr lang="en-US" sz="2200" kern="1200" dirty="0"/>
        </a:p>
      </dsp:txBody>
      <dsp:txXfrm>
        <a:off x="0" y="1451154"/>
        <a:ext cx="2203688" cy="1449029"/>
      </dsp:txXfrm>
    </dsp:sp>
    <dsp:sp modelId="{2E413C9A-5595-4A77-8A41-3EFE6264517B}">
      <dsp:nvSpPr>
        <dsp:cNvPr id="0" name=""/>
        <dsp:cNvSpPr/>
      </dsp:nvSpPr>
      <dsp:spPr>
        <a:xfrm>
          <a:off x="2368964" y="1516954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$”Ik ben morgen jarig, dan ben ik {myNaam+1}  jaar oud”;</a:t>
          </a:r>
          <a:endParaRPr lang="en-US" sz="3000" kern="1200" dirty="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368964" y="1516954"/>
        <a:ext cx="8649475" cy="1316013"/>
      </dsp:txXfrm>
    </dsp:sp>
    <dsp:sp modelId="{3F83F99E-C87E-4BC8-9AE2-37E241662473}">
      <dsp:nvSpPr>
        <dsp:cNvPr id="0" name=""/>
        <dsp:cNvSpPr/>
      </dsp:nvSpPr>
      <dsp:spPr>
        <a:xfrm>
          <a:off x="2203688" y="2832968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8E5F4-1F33-4E62-A1CD-2591EE00FD44}">
      <dsp:nvSpPr>
        <dsp:cNvPr id="0" name=""/>
        <dsp:cNvSpPr/>
      </dsp:nvSpPr>
      <dsp:spPr>
        <a:xfrm>
          <a:off x="0" y="2900183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2BF69-1B92-4814-AF81-BA5B1A454803}">
      <dsp:nvSpPr>
        <dsp:cNvPr id="0" name=""/>
        <dsp:cNvSpPr/>
      </dsp:nvSpPr>
      <dsp:spPr>
        <a:xfrm>
          <a:off x="0" y="2900183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Ook meedere interpolaties uiteraard toegelaten</a:t>
          </a:r>
          <a:endParaRPr lang="en-US" sz="2200" kern="1200"/>
        </a:p>
      </dsp:txBody>
      <dsp:txXfrm>
        <a:off x="0" y="2900183"/>
        <a:ext cx="2203688" cy="1449029"/>
      </dsp:txXfrm>
    </dsp:sp>
    <dsp:sp modelId="{043E9273-9F46-4E3D-A871-F9D306B2E889}">
      <dsp:nvSpPr>
        <dsp:cNvPr id="0" name=""/>
        <dsp:cNvSpPr/>
      </dsp:nvSpPr>
      <dsp:spPr>
        <a:xfrm>
          <a:off x="2368964" y="2965984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000" kern="1200"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$”Hallo {myNaam}. Ik ben {robotName}”;</a:t>
          </a:r>
          <a:endParaRPr lang="en-US" sz="3000" kern="1200"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368964" y="2965984"/>
        <a:ext cx="8649475" cy="1316013"/>
      </dsp:txXfrm>
    </dsp:sp>
    <dsp:sp modelId="{0B883BAF-5A6D-443D-8A05-7A32211DEF0B}">
      <dsp:nvSpPr>
        <dsp:cNvPr id="0" name=""/>
        <dsp:cNvSpPr/>
      </dsp:nvSpPr>
      <dsp:spPr>
        <a:xfrm>
          <a:off x="2203688" y="4281997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Test dit nog eens uit, escapen</a:t>
            </a:r>
            <a:r>
              <a:rPr lang="nl-BE" baseline="0" dirty="0"/>
              <a:t> met \ of @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731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10/09/2020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33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78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9855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584BFA8-F1F0-48C5-83CB-E798AD3A5EE3}" type="slidenum">
              <a:rPr lang="en-US" altLang="zh-TW"/>
              <a:pPr/>
              <a:t>‹nr.›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46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99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1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90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10/09/2020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284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10/09/2020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142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92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320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8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CM2AVRkVQE?feature=oembed" TargetMode="Externa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nicode-table.com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rl0per/Console-Graphic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EbFwDv1RHU?feature=oembed" TargetMode="Externa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mentimeter.com/s/1cd8caf11d22a9952ca3a3521c795bff/0fdda6c434a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ciiart.eu/art-and-design/maz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1. Werken met Visual Studio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Verbatim string literals: @ -character</a:t>
            </a:r>
            <a:endParaRPr lang="en-US" altLang="zh-TW" sz="3200" dirty="0">
              <a:latin typeface="Lucida Console" pitchFamily="49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05000"/>
            <a:ext cx="8382000" cy="4495800"/>
          </a:xfrm>
        </p:spPr>
        <p:txBody>
          <a:bodyPr/>
          <a:lstStyle/>
          <a:p>
            <a:r>
              <a:rPr lang="en-US" altLang="zh-TW" dirty="0"/>
              <a:t>Om </a:t>
            </a:r>
            <a:r>
              <a:rPr lang="en-US" altLang="zh-TW" dirty="0" err="1"/>
              <a:t>een</a:t>
            </a:r>
            <a:r>
              <a:rPr lang="en-US" altLang="zh-TW" dirty="0"/>
              <a:t> </a:t>
            </a:r>
            <a:r>
              <a:rPr lang="en-US" altLang="zh-TW" dirty="0" err="1"/>
              <a:t>filepath</a:t>
            </a:r>
            <a:r>
              <a:rPr lang="en-US" altLang="zh-TW" dirty="0"/>
              <a:t> </a:t>
            </a:r>
            <a:r>
              <a:rPr lang="en-US" altLang="zh-TW" dirty="0" err="1"/>
              <a:t>te</a:t>
            </a:r>
            <a:r>
              <a:rPr lang="en-US" altLang="zh-TW" dirty="0"/>
              <a:t> </a:t>
            </a:r>
            <a:r>
              <a:rPr lang="en-US" altLang="zh-TW" dirty="0" err="1"/>
              <a:t>schrijven</a:t>
            </a:r>
            <a:r>
              <a:rPr lang="en-US" altLang="zh-TW" dirty="0"/>
              <a:t> </a:t>
            </a:r>
            <a:r>
              <a:rPr lang="en-US" altLang="zh-TW" dirty="0" err="1"/>
              <a:t>moet</a:t>
            </a:r>
            <a:r>
              <a:rPr lang="en-US" altLang="zh-TW" dirty="0"/>
              <a:t> je </a:t>
            </a:r>
            <a:r>
              <a:rPr lang="en-US" altLang="zh-TW" dirty="0" err="1"/>
              <a:t>dus</a:t>
            </a:r>
            <a:r>
              <a:rPr lang="en-US" altLang="zh-TW" dirty="0"/>
              <a:t> </a:t>
            </a:r>
            <a:r>
              <a:rPr lang="en-US" altLang="zh-TW" dirty="0" err="1"/>
              <a:t>iedere</a:t>
            </a:r>
            <a:r>
              <a:rPr lang="en-US" altLang="zh-TW" dirty="0"/>
              <a:t> backslash ‘</a:t>
            </a:r>
            <a:r>
              <a:rPr lang="en-US" altLang="zh-TW" dirty="0" err="1"/>
              <a:t>escapen</a:t>
            </a:r>
            <a:r>
              <a:rPr lang="en-US" altLang="zh-TW" dirty="0"/>
              <a:t>’: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Verbatim string met @ lost </a:t>
            </a:r>
            <a:r>
              <a:rPr lang="en-US" altLang="zh-TW" dirty="0" err="1"/>
              <a:t>dit</a:t>
            </a:r>
            <a:r>
              <a:rPr lang="en-US" altLang="zh-TW" dirty="0"/>
              <a:t> op</a:t>
            </a:r>
          </a:p>
          <a:p>
            <a:pPr lvl="1"/>
            <a:endParaRPr lang="en-US" altLang="zh-TW" sz="2400" b="1" dirty="0">
              <a:latin typeface="Lucida Console" pitchFamily="49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495600" y="2852936"/>
            <a:ext cx="76200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0" hangingPunct="0"/>
            <a:r>
              <a:rPr kumimoji="0" lang="en-US" altLang="zh-TW" sz="2000" b="1" dirty="0">
                <a:latin typeface="Lucida Console" pitchFamily="49" charset="0"/>
              </a:rPr>
              <a:t>string s1= “\\\\server\\</a:t>
            </a:r>
            <a:r>
              <a:rPr kumimoji="0" lang="en-US" altLang="zh-TW" sz="2000" b="1" dirty="0" err="1">
                <a:latin typeface="Lucida Console" pitchFamily="49" charset="0"/>
              </a:rPr>
              <a:t>fileshare</a:t>
            </a:r>
            <a:r>
              <a:rPr kumimoji="0" lang="en-US" altLang="zh-TW" sz="2000" b="1" dirty="0">
                <a:latin typeface="Lucida Console" pitchFamily="49" charset="0"/>
              </a:rPr>
              <a:t>\\</a:t>
            </a:r>
            <a:r>
              <a:rPr kumimoji="0" lang="en-US" altLang="zh-TW" sz="2000" b="1" dirty="0" err="1">
                <a:latin typeface="Lucida Console" pitchFamily="49" charset="0"/>
              </a:rPr>
              <a:t>filename.cs</a:t>
            </a:r>
            <a:r>
              <a:rPr kumimoji="0" lang="en-US" altLang="zh-TW" sz="2000" b="1" dirty="0">
                <a:latin typeface="Lucida Console" pitchFamily="49" charset="0"/>
              </a:rPr>
              <a:t>”;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510441" y="4422080"/>
            <a:ext cx="7620000" cy="40957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827713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0" hangingPunct="0"/>
            <a:r>
              <a:rPr kumimoji="0" lang="en-US" altLang="zh-TW" sz="2000" b="1" dirty="0">
                <a:latin typeface="Lucida Console" pitchFamily="49" charset="0"/>
              </a:rPr>
              <a:t>string s2 = @“\\server\</a:t>
            </a:r>
            <a:r>
              <a:rPr kumimoji="0" lang="en-US" altLang="zh-TW" sz="2000" b="1" dirty="0" err="1">
                <a:latin typeface="Lucida Console" pitchFamily="49" charset="0"/>
              </a:rPr>
              <a:t>fileshare</a:t>
            </a:r>
            <a:r>
              <a:rPr kumimoji="0" lang="en-US" altLang="zh-TW" sz="2000" b="1" dirty="0">
                <a:latin typeface="Lucida Console" pitchFamily="49" charset="0"/>
              </a:rPr>
              <a:t>\</a:t>
            </a:r>
            <a:r>
              <a:rPr kumimoji="0" lang="en-US" altLang="zh-TW" sz="2000" b="1" dirty="0" err="1">
                <a:latin typeface="Lucida Console" pitchFamily="49" charset="0"/>
              </a:rPr>
              <a:t>filename.cs</a:t>
            </a:r>
            <a:r>
              <a:rPr kumimoji="0" lang="en-US" altLang="zh-TW" sz="2000" b="1" dirty="0">
                <a:latin typeface="Lucida Console" pitchFamily="49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975131208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E6523-F71E-470A-A9C5-E1E85368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0EC7AE-D0CF-4E65-97C5-3352C5D8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Escapen met \ of @:</a:t>
            </a:r>
            <a:endParaRPr lang="nl-NL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B6DFB8-E976-497B-ABCF-0D24FC1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B467333-EBAB-48F7-B834-A49F6FF80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2924944"/>
            <a:ext cx="7802136" cy="16312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"Het \\-teken noemt men ook \"backslash\""; 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"C:\\Program Files\\Microsoft Visual Studio 10.0";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@"Het \-teken noemt men ook ""backslash""";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@"C:\Program Files\Microsoft Visual Studio 10.0";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0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9B8AD-E006-4D5F-ABB7-4D0E86A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@ ook voor enters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A294E1-D9F5-499C-886B-542E2332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@ zal ook de enters binnen een string tonen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3995E0-6006-4FD5-92C5-60F729A6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2A905E5-E69B-4990-BF48-EA15A9E1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2344087"/>
            <a:ext cx="49911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type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char</a:t>
            </a:r>
            <a:endParaRPr lang="nl-B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Strings met 1 teken</a:t>
            </a:r>
          </a:p>
          <a:p>
            <a:r>
              <a:rPr lang="nl-BE" dirty="0"/>
              <a:t>16bit </a:t>
            </a:r>
            <a:r>
              <a:rPr lang="nl-BE" dirty="0" err="1"/>
              <a:t>Unicode</a:t>
            </a:r>
            <a:r>
              <a:rPr lang="nl-BE" dirty="0"/>
              <a:t> karakter</a:t>
            </a:r>
          </a:p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nl-BE" dirty="0"/>
              <a:t> is dan efficiënter dan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31704" y="3788799"/>
            <a:ext cx="2864887" cy="16312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'M';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tab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'\t';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nl-BE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8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latin typeface="+mj-lt"/>
                <a:ea typeface="+mj-ea"/>
                <a:cs typeface="+mj-cs"/>
              </a:rPr>
              <a:t>Strings </a:t>
            </a:r>
            <a:r>
              <a:rPr lang="en-US" sz="6600" kern="1200" dirty="0" err="1">
                <a:latin typeface="+mj-lt"/>
                <a:ea typeface="+mj-ea"/>
                <a:cs typeface="+mj-cs"/>
              </a:rPr>
              <a:t>samenvoegen</a:t>
            </a:r>
            <a:endParaRPr lang="en-US" sz="6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5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7DCBF3D-597D-4E51-9671-76441CB697F5}"/>
              </a:ext>
            </a:extLst>
          </p:cNvPr>
          <p:cNvSpPr/>
          <p:nvPr/>
        </p:nvSpPr>
        <p:spPr>
          <a:xfrm>
            <a:off x="335360" y="2852936"/>
            <a:ext cx="113052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dirty="0"/>
              <a:t>Prefereerde manier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268AC-857E-4554-B403-1FE710C8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 manieren om strings samen te 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2D99B2-C34E-48A4-84CC-44F4F376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Oldschool</a:t>
            </a:r>
            <a:r>
              <a:rPr lang="nl-BE" dirty="0"/>
              <a:t> manier: +-operator</a:t>
            </a: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a= “Dit ben ik: ” + 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+ “. Knap hoor.”;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r>
              <a:rPr lang="nl-BE" dirty="0"/>
              <a:t>Moderne manier: String interpolatie met  $-notatie</a:t>
            </a: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hoor.”;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r>
              <a:rPr lang="nl-BE" dirty="0" err="1"/>
              <a:t>Klasieke</a:t>
            </a:r>
            <a:r>
              <a:rPr lang="nl-BE" dirty="0"/>
              <a:t> manier: </a:t>
            </a:r>
            <a:r>
              <a:rPr lang="nl-BE" dirty="0" err="1"/>
              <a:t>String.Format</a:t>
            </a:r>
            <a:endParaRPr lang="nl-BE" dirty="0"/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string.Format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(“Dit ben ik {0}. Knap hoor.”,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);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endParaRPr lang="nl-BE" sz="2400" b="1" dirty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C97AF6-A82F-4322-A1D7-B1188BC0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662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9C9DC-572E-464E-B78B-5AE77E79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</a:t>
            </a:r>
            <a:r>
              <a:rPr lang="nl-BE" dirty="0" err="1"/>
              <a:t>interpolation</a:t>
            </a:r>
            <a:r>
              <a:rPr lang="nl-BE" dirty="0"/>
              <a:t> met $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EF156-6B09-4807-9D20-38B009C4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$ voor string geeft aan ‘alles tussen { } zijn C# expressies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A54404-F730-4905-B936-08C43503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16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8C8D86E-E3CC-40E8-956A-745696D34755}"/>
              </a:ext>
            </a:extLst>
          </p:cNvPr>
          <p:cNvSpPr/>
          <p:nvPr/>
        </p:nvSpPr>
        <p:spPr>
          <a:xfrm>
            <a:off x="1631504" y="2852936"/>
            <a:ext cx="84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hoor.”;</a:t>
            </a:r>
          </a:p>
          <a:p>
            <a:pPr lvl="1"/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b= $”Ik kan 1 + 2 optellen dat is {1+2}”;</a:t>
            </a:r>
          </a:p>
        </p:txBody>
      </p:sp>
    </p:spTree>
    <p:extLst>
      <p:ext uri="{BB962C8B-B14F-4D97-AF65-F5344CB8AC3E}">
        <p14:creationId xmlns:p14="http://schemas.microsoft.com/office/powerpoint/2010/main" val="60833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A048E-26C1-4855-B8A7-29899DEA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Kan ook rechtstreeks in </a:t>
            </a:r>
            <a:r>
              <a:rPr lang="nl-BE" dirty="0" err="1"/>
              <a:t>WriteLine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2D7584-B41B-4572-AC77-5F105310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AE5363-7844-4834-B2B1-DD3A4C3A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3D39AC8-078E-4CFB-B3C5-6B11729DCB3F}"/>
              </a:ext>
            </a:extLst>
          </p:cNvPr>
          <p:cNvSpPr/>
          <p:nvPr/>
        </p:nvSpPr>
        <p:spPr>
          <a:xfrm>
            <a:off x="1199456" y="3052065"/>
            <a:ext cx="960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Console.WriteLine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($“Dit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hoor.”);</a:t>
            </a:r>
          </a:p>
        </p:txBody>
      </p:sp>
    </p:spTree>
    <p:extLst>
      <p:ext uri="{BB962C8B-B14F-4D97-AF65-F5344CB8AC3E}">
        <p14:creationId xmlns:p14="http://schemas.microsoft.com/office/powerpoint/2010/main" val="227012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6B6EE-E52E-407F-8415-85667E3E03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nl-BE"/>
              <a:t>$-notatie</a:t>
            </a:r>
          </a:p>
        </p:txBody>
      </p:sp>
      <p:graphicFrame>
        <p:nvGraphicFramePr>
          <p:cNvPr id="22" name="Tijdelijke aanduiding voor inhoud 2">
            <a:extLst>
              <a:ext uri="{FF2B5EF4-FFF2-40B4-BE49-F238E27FC236}">
                <a16:creationId xmlns:a16="http://schemas.microsoft.com/office/drawing/2014/main" id="{917E2811-B272-4718-AF54-A72D046B84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10184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F42EB9-96D8-472F-87E4-010B9275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/>
              <a:pPr>
                <a:spcAft>
                  <a:spcPts val="600"/>
                </a:spcAft>
              </a:pPr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14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latin typeface="+mj-lt"/>
                <a:ea typeface="+mj-ea"/>
                <a:cs typeface="+mj-cs"/>
              </a:rPr>
              <a:t>Unicode </a:t>
            </a:r>
            <a:r>
              <a:rPr lang="en-US" sz="6600" kern="1200">
                <a:latin typeface="+mj-lt"/>
                <a:ea typeface="+mj-ea"/>
                <a:cs typeface="+mj-cs"/>
              </a:rPr>
              <a:t>tonen</a:t>
            </a:r>
            <a:endParaRPr lang="en-US" sz="6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7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latin typeface="+mj-lt"/>
                <a:ea typeface="+mj-ea"/>
                <a:cs typeface="+mj-cs"/>
              </a:rPr>
              <a:t>Strings en char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61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0C59D-1DA8-449D-85E4-2C129C48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tonen</a:t>
            </a:r>
          </a:p>
        </p:txBody>
      </p:sp>
      <p:pic>
        <p:nvPicPr>
          <p:cNvPr id="8" name="Onlinemedia 7" title="Let's Play Dwarf Fortress - Part 1">
            <a:hlinkClick r:id="" action="ppaction://media"/>
            <a:extLst>
              <a:ext uri="{FF2B5EF4-FFF2-40B4-BE49-F238E27FC236}">
                <a16:creationId xmlns:a16="http://schemas.microsoft.com/office/drawing/2014/main" id="{148F4E90-3500-4D3C-A3E5-1B70662AE2F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885808" y="2771038"/>
            <a:ext cx="4114848" cy="2314602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750F66-882F-4F26-BB41-D8A1CC71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435336-8AE7-4380-8D62-318A33DA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530465"/>
            <a:ext cx="6920805" cy="519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E11AC-ECC8-4A10-B6FE-DA83B257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tonen: 2,5 manieren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F53EA4-7E6B-4282-9563-83583968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602" y="1844824"/>
            <a:ext cx="11095045" cy="4351338"/>
          </a:xfrm>
        </p:spPr>
        <p:txBody>
          <a:bodyPr/>
          <a:lstStyle/>
          <a:p>
            <a:r>
              <a:rPr lang="nl-BE" dirty="0"/>
              <a:t>Manier 1: copy paste karakter in VS: 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Manier 2: gebruik hexadecimale code (opzoeken </a:t>
            </a:r>
            <a:r>
              <a:rPr lang="nl-BE" dirty="0">
                <a:hlinkClick r:id="rId2"/>
              </a:rPr>
              <a:t>hier in </a:t>
            </a:r>
            <a:r>
              <a:rPr lang="nl-BE" dirty="0" err="1">
                <a:hlinkClick r:id="rId2"/>
              </a:rPr>
              <a:t>unicode</a:t>
            </a:r>
            <a:r>
              <a:rPr lang="nl-BE" dirty="0">
                <a:hlinkClick r:id="rId2"/>
              </a:rPr>
              <a:t> tabel</a:t>
            </a:r>
            <a:r>
              <a:rPr lang="nl-BE" dirty="0"/>
              <a:t>):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Manier 2b: sneller met \u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ECCCF7-0751-42D0-8F05-E2A6A323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21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D594C9-7BBA-48BD-B6AE-280716B6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602" y="3877962"/>
            <a:ext cx="5313343" cy="135123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A38D5BE-4EA9-47EA-B422-C24DAA09E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52" y="2420888"/>
            <a:ext cx="5923596" cy="78018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881327C-A8BA-4906-8DCE-54A07F1C0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545" y="5894226"/>
            <a:ext cx="5572721" cy="78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5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30EFA-A585-4D6A-B58E-86F8D3D2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ASCII ART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DDE9EF-9441-4EC1-A22B-86019489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art via online tool, dan copy paste naar VS als volgt: </a:t>
            </a:r>
          </a:p>
          <a:p>
            <a:pPr lvl="1"/>
            <a:r>
              <a:rPr lang="nl-BE" dirty="0"/>
              <a:t>(@ niet vergeten, anders moet je alle “\” escapen)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341C92-E921-4C86-AE7E-C535E96C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22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23ADB0-5F36-4019-BD31-FAF01454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996952"/>
            <a:ext cx="4028931" cy="37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54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CECB9-89BB-4AF0-9AA1-C0AF15FB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3D </a:t>
            </a:r>
            <a:r>
              <a:rPr lang="nl-BE" dirty="0" err="1"/>
              <a:t>ascii</a:t>
            </a:r>
            <a:r>
              <a:rPr lang="nl-BE" dirty="0"/>
              <a:t> engine?!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745CAE-D9B3-4CBC-8E29-34D1C0E65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r>
              <a:rPr lang="nl-BE" dirty="0">
                <a:hlinkClick r:id="rId3"/>
              </a:rPr>
              <a:t>https://github.com/interl0per/Console-Graphics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41BC5-C950-416C-A385-61725888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  <p:pic>
        <p:nvPicPr>
          <p:cNvPr id="6" name="Onlinemedia 5" title="Rendering 3D scenes in a console window as ASCII art">
            <a:hlinkClick r:id="" action="ppaction://media"/>
            <a:extLst>
              <a:ext uri="{FF2B5EF4-FFF2-40B4-BE49-F238E27FC236}">
                <a16:creationId xmlns:a16="http://schemas.microsoft.com/office/drawing/2014/main" id="{3FD68E0D-E374-4257-97B5-4A0295A9D9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95600" y="1412776"/>
            <a:ext cx="7344816" cy="4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CF44E-1684-405B-B052-4B0A3E65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91F3CE-4E11-42CD-BDA6-16FCEC40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9047BF-1471-4B1F-8168-80B8D770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24</a:t>
            </a:fld>
            <a:endParaRPr lang="nl-BE"/>
          </a:p>
        </p:txBody>
      </p:sp>
      <p:pic>
        <p:nvPicPr>
          <p:cNvPr id="6" name="Afbeelding 5" descr="Afbeelding met tekst&#10;&#10;Automatisch gegenereerde beschrijving">
            <a:hlinkClick r:id="rId2"/>
            <a:extLst>
              <a:ext uri="{FF2B5EF4-FFF2-40B4-BE49-F238E27FC236}">
                <a16:creationId xmlns:a16="http://schemas.microsoft.com/office/drawing/2014/main" id="{11AA8576-4DAF-4BC6-9147-B8EED1C41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836711"/>
            <a:ext cx="8352928" cy="5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52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1C521-7673-407B-B9EC-86D13268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Maze</a:t>
            </a:r>
            <a:r>
              <a:rPr lang="nl-BE" dirty="0"/>
              <a:t> game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6A0978-383F-4A5E-A9D6-7643A601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https://www.asciiart.eu/art-and-design/mazes</a:t>
            </a:r>
            <a:endParaRPr lang="nl-BE" dirty="0"/>
          </a:p>
          <a:p>
            <a:r>
              <a:rPr lang="nl-BE" dirty="0" err="1"/>
              <a:t>Console.SetCursorPosition</a:t>
            </a:r>
            <a:r>
              <a:rPr lang="nl-BE" dirty="0"/>
              <a:t>(</a:t>
            </a:r>
            <a:r>
              <a:rPr lang="nl-BE" dirty="0" err="1"/>
              <a:t>x,y</a:t>
            </a:r>
            <a:r>
              <a:rPr lang="nl-BE"/>
              <a:t>);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469D81-A63F-457F-8784-93BA77D7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95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>
                <a:solidFill>
                  <a:schemeClr val="accent1"/>
                </a:solidFill>
              </a:rPr>
              <a:t> en </a:t>
            </a:r>
            <a:r>
              <a:rPr lang="nl-BE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string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400"/>
              <a:t> is een basistype in C#</a:t>
            </a:r>
          </a:p>
          <a:p>
            <a:r>
              <a:rPr lang="nl-BE" sz="2400">
                <a:latin typeface="Consolas" pitchFamily="49" charset="0"/>
                <a:cs typeface="Consolas" pitchFamily="49" charset="0"/>
              </a:rPr>
              <a:t>System.String</a:t>
            </a:r>
            <a:r>
              <a:rPr lang="nl-BE" sz="2400"/>
              <a:t> is de klasse uit de basisbibliotheek die strings voorstelt</a:t>
            </a:r>
          </a:p>
          <a:p>
            <a:r>
              <a:rPr lang="nl-BE" sz="2400"/>
              <a:t>Dit zijn synoniemen van elkaar, ze stellen dezelfde objecten voor</a:t>
            </a:r>
          </a:p>
          <a:p>
            <a:r>
              <a:rPr lang="nl-BE" sz="2400"/>
              <a:t>Analoog:</a:t>
            </a:r>
          </a:p>
          <a:p>
            <a:pPr lvl="1"/>
            <a:r>
              <a:rPr lang="nl-BE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nl-BE" dirty="0"/>
              <a:t> </a:t>
            </a:r>
            <a:r>
              <a:rPr lang="nl-BE" dirty="0">
                <a:sym typeface="Wingdings" pitchFamily="2" charset="2"/>
              </a:rPr>
              <a:t> </a:t>
            </a:r>
            <a:r>
              <a:rPr lang="nl-BE">
                <a:latin typeface="Consolas" pitchFamily="49" charset="0"/>
                <a:cs typeface="Consolas" pitchFamily="49" charset="0"/>
                <a:sym typeface="Wingdings" pitchFamily="2" charset="2"/>
              </a:rPr>
              <a:t>System.String</a:t>
            </a:r>
            <a:endParaRPr lang="nl-BE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/>
            <a:r>
              <a:rPr lang="nl-BE">
                <a:latin typeface="Consolas" pitchFamily="49" charset="0"/>
                <a:cs typeface="Consolas" pitchFamily="49" charset="0"/>
                <a:sym typeface="Wingdings" pitchFamily="2" charset="2"/>
              </a:rPr>
              <a:t>bool</a:t>
            </a:r>
            <a:r>
              <a:rPr lang="nl-BE" dirty="0">
                <a:sym typeface="Wingdings" pitchFamily="2" charset="2"/>
              </a:rPr>
              <a:t>  </a:t>
            </a:r>
            <a:r>
              <a:rPr lang="nl-BE">
                <a:latin typeface="Consolas" pitchFamily="49" charset="0"/>
                <a:cs typeface="Consolas" pitchFamily="49" charset="0"/>
                <a:sym typeface="Wingdings" pitchFamily="2" charset="2"/>
              </a:rPr>
              <a:t>System.Boolean</a:t>
            </a:r>
            <a:endParaRPr lang="nl-BE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/>
            <a:r>
              <a:rPr lang="nl-BE" dirty="0">
                <a:latin typeface="Consolas" pitchFamily="49" charset="0"/>
                <a:cs typeface="Consolas" pitchFamily="49" charset="0"/>
                <a:sym typeface="Wingdings" pitchFamily="2" charset="2"/>
              </a:rPr>
              <a:t>int</a:t>
            </a:r>
            <a:r>
              <a:rPr lang="nl-BE" dirty="0">
                <a:sym typeface="Wingdings" pitchFamily="2" charset="2"/>
              </a:rPr>
              <a:t>  </a:t>
            </a:r>
            <a:r>
              <a:rPr lang="nl-BE" dirty="0">
                <a:latin typeface="Consolas" pitchFamily="49" charset="0"/>
                <a:cs typeface="Consolas" pitchFamily="49" charset="0"/>
                <a:sym typeface="Wingdings" pitchFamily="2" charset="2"/>
              </a:rPr>
              <a:t>System.Int32</a:t>
            </a:r>
          </a:p>
          <a:p>
            <a:pPr lvl="1"/>
            <a:r>
              <a:rPr lang="nl-BE" dirty="0">
                <a:latin typeface="Consolas" pitchFamily="49" charset="0"/>
                <a:cs typeface="Consolas" pitchFamily="49" charset="0"/>
                <a:sym typeface="Wingdings" pitchFamily="2" charset="2"/>
              </a:rPr>
              <a:t>double</a:t>
            </a:r>
            <a:r>
              <a:rPr lang="nl-BE" dirty="0">
                <a:sym typeface="Wingdings" pitchFamily="2" charset="2"/>
              </a:rPr>
              <a:t>  </a:t>
            </a:r>
            <a:r>
              <a:rPr lang="nl-BE">
                <a:latin typeface="Consolas" pitchFamily="49" charset="0"/>
                <a:cs typeface="Consolas" pitchFamily="49" charset="0"/>
                <a:sym typeface="Wingdings" pitchFamily="2" charset="2"/>
              </a:rPr>
              <a:t>System.Double</a:t>
            </a:r>
            <a:endParaRPr lang="nl-BE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/>
            <a:r>
              <a:rPr lang="nl-BE">
                <a:latin typeface="Consolas" pitchFamily="49" charset="0"/>
                <a:cs typeface="Consolas" pitchFamily="49" charset="0"/>
                <a:sym typeface="Wingdings" pitchFamily="2" charset="2"/>
              </a:rPr>
              <a:t>char</a:t>
            </a:r>
            <a:r>
              <a:rPr lang="nl-BE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nl-BE" dirty="0">
                <a:sym typeface="Wingdings" pitchFamily="2" charset="2"/>
              </a:rPr>
              <a:t> </a:t>
            </a:r>
            <a:r>
              <a:rPr lang="nl-BE">
                <a:latin typeface="Consolas" pitchFamily="49" charset="0"/>
                <a:cs typeface="Consolas" pitchFamily="49" charset="0"/>
                <a:sym typeface="Wingdings" pitchFamily="2" charset="2"/>
              </a:rPr>
              <a:t>System.Char</a:t>
            </a:r>
            <a:endParaRPr lang="nl-B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3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19536" y="1082478"/>
            <a:ext cx="4336444" cy="353943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l-BE" sz="16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"Nederland";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"België";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"Duitsland";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"";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("Ik woon in " +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 += " is een land.";</a:t>
            </a:r>
            <a:br>
              <a:rPr lang="nl-BE" sz="1600" dirty="0"/>
            </a:br>
            <a:endParaRPr lang="nl-BE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nl-BE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8192"/>
            <a:ext cx="10515600" cy="1325563"/>
          </a:xfrm>
        </p:spPr>
        <p:txBody>
          <a:bodyPr/>
          <a:lstStyle/>
          <a:p>
            <a:pPr eaLnBrk="1" hangingPunct="1"/>
            <a:r>
              <a:rPr lang="nl-BE" dirty="0"/>
              <a:t>Strings gebruiken</a:t>
            </a:r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sp>
        <p:nvSpPr>
          <p:cNvPr id="300037" name="AutoShape 5"/>
          <p:cNvSpPr>
            <a:spLocks/>
          </p:cNvSpPr>
          <p:nvPr/>
        </p:nvSpPr>
        <p:spPr bwMode="auto">
          <a:xfrm>
            <a:off x="7756526" y="1556793"/>
            <a:ext cx="2227263" cy="403225"/>
          </a:xfrm>
          <a:prstGeom prst="borderCallout2">
            <a:avLst>
              <a:gd name="adj1" fmla="val 28347"/>
              <a:gd name="adj2" fmla="val -3421"/>
              <a:gd name="adj3" fmla="val 28347"/>
              <a:gd name="adj4" fmla="val -51532"/>
              <a:gd name="adj5" fmla="val 28179"/>
              <a:gd name="adj6" fmla="val -133752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BE"/>
              <a:t>Declaratie</a:t>
            </a:r>
            <a:endParaRPr lang="nl-NL"/>
          </a:p>
        </p:txBody>
      </p:sp>
      <p:sp>
        <p:nvSpPr>
          <p:cNvPr id="300038" name="AutoShape 6"/>
          <p:cNvSpPr>
            <a:spLocks/>
          </p:cNvSpPr>
          <p:nvPr/>
        </p:nvSpPr>
        <p:spPr bwMode="auto">
          <a:xfrm>
            <a:off x="7756526" y="2060031"/>
            <a:ext cx="2227263" cy="403225"/>
          </a:xfrm>
          <a:prstGeom prst="borderCallout2">
            <a:avLst>
              <a:gd name="adj1" fmla="val 28347"/>
              <a:gd name="adj2" fmla="val -3421"/>
              <a:gd name="adj3" fmla="val 28347"/>
              <a:gd name="adj4" fmla="val -86602"/>
              <a:gd name="adj5" fmla="val 86222"/>
              <a:gd name="adj6" fmla="val -17291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BE"/>
              <a:t>Toekenning</a:t>
            </a:r>
            <a:endParaRPr lang="nl-NL"/>
          </a:p>
        </p:txBody>
      </p:sp>
      <p:sp>
        <p:nvSpPr>
          <p:cNvPr id="300039" name="AutoShape 7"/>
          <p:cNvSpPr>
            <a:spLocks/>
          </p:cNvSpPr>
          <p:nvPr/>
        </p:nvSpPr>
        <p:spPr bwMode="auto">
          <a:xfrm>
            <a:off x="7756526" y="2852193"/>
            <a:ext cx="2227263" cy="403225"/>
          </a:xfrm>
          <a:prstGeom prst="borderCallout2">
            <a:avLst>
              <a:gd name="adj1" fmla="val 28347"/>
              <a:gd name="adj2" fmla="val -3421"/>
              <a:gd name="adj3" fmla="val 28347"/>
              <a:gd name="adj4" fmla="val -58306"/>
              <a:gd name="adj5" fmla="val 36670"/>
              <a:gd name="adj6" fmla="val -16259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BE" dirty="0"/>
              <a:t>De lege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string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0040" name="AutoShape 8"/>
          <p:cNvSpPr>
            <a:spLocks/>
          </p:cNvSpPr>
          <p:nvPr/>
        </p:nvSpPr>
        <p:spPr bwMode="auto">
          <a:xfrm>
            <a:off x="7756526" y="3428456"/>
            <a:ext cx="2227263" cy="649287"/>
          </a:xfrm>
          <a:prstGeom prst="borderCallout2">
            <a:avLst>
              <a:gd name="adj1" fmla="val 17602"/>
              <a:gd name="adj2" fmla="val -3421"/>
              <a:gd name="adj3" fmla="val 17602"/>
              <a:gd name="adj4" fmla="val -42625"/>
              <a:gd name="adj5" fmla="val 17989"/>
              <a:gd name="adj6" fmla="val -7598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BE"/>
              <a:t>Concatenatie (Samenvoegen)</a:t>
            </a:r>
            <a:endParaRPr lang="nl-NL"/>
          </a:p>
        </p:txBody>
      </p:sp>
      <p:sp>
        <p:nvSpPr>
          <p:cNvPr id="300041" name="AutoShape 9"/>
          <p:cNvSpPr>
            <a:spLocks/>
          </p:cNvSpPr>
          <p:nvPr/>
        </p:nvSpPr>
        <p:spPr bwMode="auto">
          <a:xfrm>
            <a:off x="7756526" y="4149181"/>
            <a:ext cx="2227263" cy="649287"/>
          </a:xfrm>
          <a:prstGeom prst="borderCallout2">
            <a:avLst>
              <a:gd name="adj1" fmla="val 17602"/>
              <a:gd name="adj2" fmla="val -3421"/>
              <a:gd name="adj3" fmla="val 17602"/>
              <a:gd name="adj4" fmla="val -86815"/>
              <a:gd name="adj5" fmla="val -16624"/>
              <a:gd name="adj6" fmla="val -146462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BE"/>
              <a:t>Appending (Uitbreiden)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1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animBg="1"/>
      <p:bldP spid="300038" grpId="0" animBg="1"/>
      <p:bldP spid="300039" grpId="0" animBg="1"/>
      <p:bldP spid="300040" grpId="0" animBg="1"/>
      <p:bldP spid="3000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latin typeface="+mj-lt"/>
                <a:ea typeface="+mj-ea"/>
                <a:cs typeface="+mj-cs"/>
              </a:rPr>
              <a:t>Escape chars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5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622"/>
            <a:ext cx="8229600" cy="1139825"/>
          </a:xfrm>
        </p:spPr>
        <p:txBody>
          <a:bodyPr/>
          <a:lstStyle/>
          <a:p>
            <a:r>
              <a:rPr lang="en-US" altLang="zh-TW" sz="2800" dirty="0"/>
              <a:t>Verbatim &amp; Escape Characters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4826" y="1600201"/>
            <a:ext cx="8893175" cy="1973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Escape Characters </a:t>
            </a:r>
            <a:r>
              <a:rPr lang="en-US" altLang="zh-TW" dirty="0" err="1"/>
              <a:t>zijn</a:t>
            </a:r>
            <a:r>
              <a:rPr lang="en-US" altLang="zh-TW" dirty="0"/>
              <a:t> non-printable characters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Data in files </a:t>
            </a:r>
            <a:r>
              <a:rPr lang="en-US" altLang="zh-TW" dirty="0" err="1"/>
              <a:t>kunnen</a:t>
            </a:r>
            <a:r>
              <a:rPr lang="en-US" altLang="zh-TW" dirty="0"/>
              <a:t> </a:t>
            </a:r>
            <a:r>
              <a:rPr lang="en-US" altLang="zh-TW" dirty="0" err="1"/>
              <a:t>deze</a:t>
            </a:r>
            <a:r>
              <a:rPr lang="en-US" altLang="zh-TW" dirty="0"/>
              <a:t> </a:t>
            </a:r>
            <a:r>
              <a:rPr lang="en-US" altLang="zh-TW" dirty="0" err="1"/>
              <a:t>tekens</a:t>
            </a:r>
            <a:r>
              <a:rPr lang="en-US" altLang="zh-TW" dirty="0"/>
              <a:t> </a:t>
            </a:r>
            <a:r>
              <a:rPr lang="en-US" altLang="zh-TW" dirty="0" err="1"/>
              <a:t>bevatten</a:t>
            </a:r>
            <a:r>
              <a:rPr lang="en-US" altLang="zh-TW" dirty="0"/>
              <a:t>, </a:t>
            </a:r>
            <a:r>
              <a:rPr lang="en-US" altLang="zh-TW" dirty="0" err="1"/>
              <a:t>alsook</a:t>
            </a:r>
            <a:r>
              <a:rPr lang="en-US" altLang="zh-TW" dirty="0"/>
              <a:t> </a:t>
            </a:r>
            <a:r>
              <a:rPr lang="en-US" altLang="zh-TW" dirty="0" err="1"/>
              <a:t>als</a:t>
            </a:r>
            <a:r>
              <a:rPr lang="en-US" altLang="zh-TW" dirty="0"/>
              <a:t> de </a:t>
            </a:r>
            <a:r>
              <a:rPr lang="en-US" altLang="zh-TW" dirty="0" err="1"/>
              <a:t>gebruiker</a:t>
            </a:r>
            <a:r>
              <a:rPr lang="en-US" altLang="zh-TW" dirty="0"/>
              <a:t> </a:t>
            </a:r>
            <a:r>
              <a:rPr lang="en-US" altLang="zh-TW" dirty="0" err="1"/>
              <a:t>bijvoorbeeld</a:t>
            </a:r>
            <a:r>
              <a:rPr lang="en-US" altLang="zh-TW" dirty="0"/>
              <a:t> op tab, F1, </a:t>
            </a:r>
            <a:r>
              <a:rPr lang="en-US" altLang="zh-TW" dirty="0" err="1"/>
              <a:t>etc</a:t>
            </a:r>
            <a:r>
              <a:rPr lang="en-US" altLang="zh-TW" dirty="0"/>
              <a:t> </a:t>
            </a:r>
            <a:r>
              <a:rPr lang="en-US" altLang="zh-TW" dirty="0" err="1"/>
              <a:t>drukt</a:t>
            </a:r>
            <a:endParaRPr lang="en-US" altLang="zh-TW" dirty="0"/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2257647" y="3323931"/>
            <a:ext cx="86868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endParaRPr lang="en-US" altLang="zh-TW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8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C9D81-BA71-414B-A9AA-109632AE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Escape </a:t>
            </a:r>
            <a:r>
              <a:rPr lang="nl-BE" sz="4000" dirty="0" err="1"/>
              <a:t>characters</a:t>
            </a:r>
            <a:r>
              <a:rPr lang="nl-BE" sz="4000" dirty="0"/>
              <a:t>:</a:t>
            </a:r>
            <a:br>
              <a:rPr lang="nl-BE" sz="4000" dirty="0"/>
            </a:br>
            <a:r>
              <a:rPr lang="nl-BE" sz="4000" dirty="0"/>
              <a:t>starten met \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29E4A1-EC4F-43D8-BA76-3EF323BDD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nl-BE" sz="1400"/>
              <a:t>De C# escape characters (</a:t>
            </a:r>
            <a:r>
              <a:rPr lang="nl-BE" sz="1400" b="1"/>
              <a:t>vet</a:t>
            </a:r>
            <a:r>
              <a:rPr lang="nl-BE" sz="1400"/>
              <a:t>=moet je kunnen gebruiken)</a:t>
            </a:r>
          </a:p>
          <a:p>
            <a:endParaRPr lang="nl-BE" sz="1400"/>
          </a:p>
          <a:p>
            <a:pPr lvl="1"/>
            <a:r>
              <a:rPr lang="nl-BE" sz="1400" b="1" dirty="0"/>
              <a:t>\' – single quote, </a:t>
            </a:r>
            <a:r>
              <a:rPr lang="nl-BE" sz="1400" b="1"/>
              <a:t>needed</a:t>
            </a:r>
            <a:r>
              <a:rPr lang="nl-BE" sz="1400" b="1" dirty="0"/>
              <a:t> </a:t>
            </a:r>
            <a:r>
              <a:rPr lang="nl-BE" sz="1400" b="1"/>
              <a:t>for</a:t>
            </a:r>
            <a:r>
              <a:rPr lang="nl-BE" sz="1400" b="1" dirty="0"/>
              <a:t> </a:t>
            </a:r>
            <a:r>
              <a:rPr lang="nl-BE" sz="1400" b="1"/>
              <a:t>character</a:t>
            </a:r>
            <a:r>
              <a:rPr lang="nl-BE" sz="1400" b="1" dirty="0"/>
              <a:t> </a:t>
            </a:r>
            <a:r>
              <a:rPr lang="nl-BE" sz="1400" b="1"/>
              <a:t>literals</a:t>
            </a:r>
            <a:endParaRPr lang="nl-BE" sz="1400" b="1" dirty="0"/>
          </a:p>
          <a:p>
            <a:pPr lvl="1"/>
            <a:r>
              <a:rPr lang="nl-BE" sz="1400" b="1" dirty="0"/>
              <a:t>\" – double quote, </a:t>
            </a:r>
            <a:r>
              <a:rPr lang="nl-BE" sz="1400" b="1"/>
              <a:t>needed</a:t>
            </a:r>
            <a:r>
              <a:rPr lang="nl-BE" sz="1400" b="1" dirty="0"/>
              <a:t> </a:t>
            </a:r>
            <a:r>
              <a:rPr lang="nl-BE" sz="1400" b="1"/>
              <a:t>for</a:t>
            </a:r>
            <a:r>
              <a:rPr lang="nl-BE" sz="1400" b="1" dirty="0"/>
              <a:t> string </a:t>
            </a:r>
            <a:r>
              <a:rPr lang="nl-BE" sz="1400" b="1"/>
              <a:t>literals</a:t>
            </a:r>
            <a:endParaRPr lang="nl-BE" sz="1400" b="1" dirty="0"/>
          </a:p>
          <a:p>
            <a:pPr lvl="1"/>
            <a:r>
              <a:rPr lang="nl-BE" sz="1400" b="1" dirty="0"/>
              <a:t>\\ – backslash</a:t>
            </a:r>
          </a:p>
          <a:p>
            <a:pPr lvl="1"/>
            <a:r>
              <a:rPr lang="nl-BE" sz="1400" dirty="0"/>
              <a:t>\0 – </a:t>
            </a:r>
            <a:r>
              <a:rPr lang="nl-BE" sz="1400"/>
              <a:t>Unicode</a:t>
            </a:r>
            <a:r>
              <a:rPr lang="nl-BE" sz="1400" dirty="0"/>
              <a:t> </a:t>
            </a:r>
            <a:r>
              <a:rPr lang="nl-BE" sz="1400"/>
              <a:t>character</a:t>
            </a:r>
            <a:r>
              <a:rPr lang="nl-BE" sz="1400" dirty="0"/>
              <a:t> 0</a:t>
            </a:r>
          </a:p>
          <a:p>
            <a:pPr lvl="1"/>
            <a:r>
              <a:rPr lang="nl-BE" sz="1400" dirty="0"/>
              <a:t>\a – Alert (</a:t>
            </a:r>
            <a:r>
              <a:rPr lang="nl-BE" sz="1400"/>
              <a:t>character</a:t>
            </a:r>
            <a:r>
              <a:rPr lang="nl-BE" sz="1400" dirty="0"/>
              <a:t> 7)</a:t>
            </a:r>
          </a:p>
          <a:p>
            <a:pPr lvl="1"/>
            <a:r>
              <a:rPr lang="nl-BE" sz="1400" dirty="0"/>
              <a:t>\b – Backspace (</a:t>
            </a:r>
            <a:r>
              <a:rPr lang="nl-BE" sz="1400"/>
              <a:t>character</a:t>
            </a:r>
            <a:r>
              <a:rPr lang="nl-BE" sz="1400" dirty="0"/>
              <a:t> 8)</a:t>
            </a:r>
          </a:p>
          <a:p>
            <a:pPr lvl="1"/>
            <a:r>
              <a:rPr lang="nl-BE" sz="1400" dirty="0"/>
              <a:t>\f – Form feed (</a:t>
            </a:r>
            <a:r>
              <a:rPr lang="nl-BE" sz="1400"/>
              <a:t>character</a:t>
            </a:r>
            <a:r>
              <a:rPr lang="nl-BE" sz="1400" dirty="0"/>
              <a:t> 12)</a:t>
            </a:r>
          </a:p>
          <a:p>
            <a:pPr lvl="1"/>
            <a:r>
              <a:rPr lang="nl-BE" sz="1400" b="1" dirty="0"/>
              <a:t>\n – New line (</a:t>
            </a:r>
            <a:r>
              <a:rPr lang="nl-BE" sz="1400" b="1"/>
              <a:t>character</a:t>
            </a:r>
            <a:r>
              <a:rPr lang="nl-BE" sz="1400" b="1" dirty="0"/>
              <a:t> 10)</a:t>
            </a:r>
          </a:p>
          <a:p>
            <a:pPr lvl="1"/>
            <a:r>
              <a:rPr lang="nl-BE" sz="1400" b="1" dirty="0"/>
              <a:t>\r – </a:t>
            </a:r>
            <a:r>
              <a:rPr lang="nl-BE" sz="1400" b="1"/>
              <a:t>Carriage</a:t>
            </a:r>
            <a:r>
              <a:rPr lang="nl-BE" sz="1400" b="1" dirty="0"/>
              <a:t> return (</a:t>
            </a:r>
            <a:r>
              <a:rPr lang="nl-BE" sz="1400" b="1"/>
              <a:t>character</a:t>
            </a:r>
            <a:r>
              <a:rPr lang="nl-BE" sz="1400" b="1" dirty="0"/>
              <a:t> 13)</a:t>
            </a:r>
          </a:p>
          <a:p>
            <a:pPr lvl="1"/>
            <a:r>
              <a:rPr lang="nl-BE" sz="1400" b="1" dirty="0"/>
              <a:t>\t – </a:t>
            </a:r>
            <a:r>
              <a:rPr lang="nl-BE" sz="1400" b="1"/>
              <a:t>Horizontal</a:t>
            </a:r>
            <a:r>
              <a:rPr lang="nl-BE" sz="1400" b="1" dirty="0"/>
              <a:t> tab (</a:t>
            </a:r>
            <a:r>
              <a:rPr lang="nl-BE" sz="1400" b="1"/>
              <a:t>character</a:t>
            </a:r>
            <a:r>
              <a:rPr lang="nl-BE" sz="1400" b="1" dirty="0"/>
              <a:t> 9)</a:t>
            </a:r>
          </a:p>
          <a:p>
            <a:pPr lvl="1"/>
            <a:r>
              <a:rPr lang="nl-BE" sz="1400" dirty="0"/>
              <a:t>\v – </a:t>
            </a:r>
            <a:r>
              <a:rPr lang="nl-BE" sz="1400"/>
              <a:t>Vertical</a:t>
            </a:r>
            <a:r>
              <a:rPr lang="nl-BE" sz="1400" dirty="0"/>
              <a:t> quote (</a:t>
            </a:r>
            <a:r>
              <a:rPr lang="nl-BE" sz="1400"/>
              <a:t>character</a:t>
            </a:r>
            <a:r>
              <a:rPr lang="nl-BE" sz="1400" dirty="0"/>
              <a:t> 11)</a:t>
            </a:r>
          </a:p>
          <a:p>
            <a:pPr lvl="1"/>
            <a:r>
              <a:rPr lang="nl-BE" sz="1400" dirty="0"/>
              <a:t>\</a:t>
            </a:r>
            <a:r>
              <a:rPr lang="nl-BE" sz="1400"/>
              <a:t>uxxxx</a:t>
            </a:r>
            <a:r>
              <a:rPr lang="nl-BE" sz="1400" dirty="0"/>
              <a:t> – </a:t>
            </a:r>
            <a:r>
              <a:rPr lang="nl-BE" sz="1400"/>
              <a:t>Unicode</a:t>
            </a:r>
            <a:r>
              <a:rPr lang="nl-BE" sz="1400" dirty="0"/>
              <a:t> escape </a:t>
            </a:r>
            <a:r>
              <a:rPr lang="nl-BE" sz="1400"/>
              <a:t>sequence</a:t>
            </a:r>
            <a:r>
              <a:rPr lang="nl-BE" sz="1400" dirty="0"/>
              <a:t> </a:t>
            </a:r>
            <a:r>
              <a:rPr lang="nl-BE" sz="1400"/>
              <a:t>for</a:t>
            </a:r>
            <a:r>
              <a:rPr lang="nl-BE" sz="1400" dirty="0"/>
              <a:t> </a:t>
            </a:r>
            <a:r>
              <a:rPr lang="nl-BE" sz="1400"/>
              <a:t>character</a:t>
            </a:r>
            <a:r>
              <a:rPr lang="nl-BE" sz="1400" dirty="0"/>
              <a:t> </a:t>
            </a:r>
            <a:r>
              <a:rPr lang="nl-BE" sz="1400"/>
              <a:t>with</a:t>
            </a:r>
            <a:r>
              <a:rPr lang="nl-BE" sz="1400" dirty="0"/>
              <a:t> </a:t>
            </a:r>
            <a:r>
              <a:rPr lang="nl-BE" sz="1400"/>
              <a:t>hex</a:t>
            </a:r>
            <a:r>
              <a:rPr lang="nl-BE" sz="1400" dirty="0"/>
              <a:t> </a:t>
            </a:r>
            <a:r>
              <a:rPr lang="nl-BE" sz="1400"/>
              <a:t>value</a:t>
            </a:r>
            <a:r>
              <a:rPr lang="nl-BE" sz="1400" dirty="0"/>
              <a:t> </a:t>
            </a:r>
            <a:r>
              <a:rPr lang="nl-BE" sz="1400"/>
              <a:t>xxxx</a:t>
            </a:r>
            <a:endParaRPr lang="nl-BE" sz="1400" dirty="0"/>
          </a:p>
          <a:p>
            <a:pPr lvl="1"/>
            <a:r>
              <a:rPr lang="nl-BE" sz="1400" dirty="0"/>
              <a:t>\</a:t>
            </a:r>
            <a:r>
              <a:rPr lang="nl-BE" sz="1400"/>
              <a:t>xn</a:t>
            </a:r>
            <a:r>
              <a:rPr lang="nl-BE" sz="1400" dirty="0"/>
              <a:t>[n][n][n] – </a:t>
            </a:r>
            <a:r>
              <a:rPr lang="nl-BE" sz="1400"/>
              <a:t>Unicode</a:t>
            </a:r>
            <a:r>
              <a:rPr lang="nl-BE" sz="1400" dirty="0"/>
              <a:t> escape </a:t>
            </a:r>
            <a:r>
              <a:rPr lang="nl-BE" sz="1400"/>
              <a:t>sequence</a:t>
            </a:r>
            <a:r>
              <a:rPr lang="nl-BE" sz="1400" dirty="0"/>
              <a:t> </a:t>
            </a:r>
            <a:r>
              <a:rPr lang="nl-BE" sz="1400"/>
              <a:t>for</a:t>
            </a:r>
            <a:r>
              <a:rPr lang="nl-BE" sz="1400" dirty="0"/>
              <a:t> </a:t>
            </a:r>
            <a:r>
              <a:rPr lang="nl-BE" sz="1400"/>
              <a:t>character</a:t>
            </a:r>
            <a:r>
              <a:rPr lang="nl-BE" sz="1400" dirty="0"/>
              <a:t> </a:t>
            </a:r>
            <a:r>
              <a:rPr lang="nl-BE" sz="1400"/>
              <a:t>with</a:t>
            </a:r>
            <a:r>
              <a:rPr lang="nl-BE" sz="1400" dirty="0"/>
              <a:t> </a:t>
            </a:r>
            <a:r>
              <a:rPr lang="nl-BE" sz="1400"/>
              <a:t>hex</a:t>
            </a:r>
            <a:r>
              <a:rPr lang="nl-BE" sz="1400" dirty="0"/>
              <a:t> </a:t>
            </a:r>
            <a:r>
              <a:rPr lang="nl-BE" sz="1400"/>
              <a:t>value</a:t>
            </a:r>
            <a:r>
              <a:rPr lang="nl-BE" sz="1400" dirty="0"/>
              <a:t> </a:t>
            </a:r>
            <a:r>
              <a:rPr lang="nl-BE" sz="1400"/>
              <a:t>nnnn</a:t>
            </a:r>
            <a:r>
              <a:rPr lang="nl-BE" sz="1400" dirty="0"/>
              <a:t> (</a:t>
            </a:r>
            <a:r>
              <a:rPr lang="nl-BE" sz="1400"/>
              <a:t>variable</a:t>
            </a:r>
            <a:r>
              <a:rPr lang="nl-BE" sz="1400" dirty="0"/>
              <a:t> </a:t>
            </a:r>
            <a:r>
              <a:rPr lang="nl-BE" sz="1400"/>
              <a:t>length</a:t>
            </a:r>
            <a:r>
              <a:rPr lang="nl-BE" sz="1400" dirty="0"/>
              <a:t> </a:t>
            </a:r>
            <a:r>
              <a:rPr lang="nl-BE" sz="1400"/>
              <a:t>version</a:t>
            </a:r>
            <a:r>
              <a:rPr lang="nl-BE" sz="1400" dirty="0"/>
              <a:t> of \</a:t>
            </a:r>
            <a:r>
              <a:rPr lang="nl-BE" sz="1400"/>
              <a:t>uxxxx</a:t>
            </a:r>
            <a:r>
              <a:rPr lang="nl-BE" sz="1400" dirty="0"/>
              <a:t>)</a:t>
            </a:r>
          </a:p>
          <a:p>
            <a:pPr lvl="1"/>
            <a:r>
              <a:rPr lang="nl-BE" sz="1400" dirty="0"/>
              <a:t>\</a:t>
            </a:r>
            <a:r>
              <a:rPr lang="nl-BE" sz="1400"/>
              <a:t>Uxxxxxxxx</a:t>
            </a:r>
            <a:r>
              <a:rPr lang="nl-BE" sz="1400" dirty="0"/>
              <a:t> – </a:t>
            </a:r>
            <a:r>
              <a:rPr lang="nl-BE" sz="1400"/>
              <a:t>Unicode</a:t>
            </a:r>
            <a:r>
              <a:rPr lang="nl-BE" sz="1400" dirty="0"/>
              <a:t> escape </a:t>
            </a:r>
            <a:r>
              <a:rPr lang="nl-BE" sz="1400"/>
              <a:t>sequence</a:t>
            </a:r>
            <a:r>
              <a:rPr lang="nl-BE" sz="1400" dirty="0"/>
              <a:t> </a:t>
            </a:r>
            <a:r>
              <a:rPr lang="nl-BE" sz="1400"/>
              <a:t>for</a:t>
            </a:r>
            <a:r>
              <a:rPr lang="nl-BE" sz="1400" dirty="0"/>
              <a:t> </a:t>
            </a:r>
            <a:r>
              <a:rPr lang="nl-BE" sz="1400"/>
              <a:t>character</a:t>
            </a:r>
            <a:r>
              <a:rPr lang="nl-BE" sz="1400" dirty="0"/>
              <a:t> </a:t>
            </a:r>
            <a:r>
              <a:rPr lang="nl-BE" sz="1400"/>
              <a:t>with</a:t>
            </a:r>
            <a:r>
              <a:rPr lang="nl-BE" sz="1400" dirty="0"/>
              <a:t> </a:t>
            </a:r>
            <a:r>
              <a:rPr lang="nl-BE" sz="1400"/>
              <a:t>hex</a:t>
            </a:r>
            <a:r>
              <a:rPr lang="nl-BE" sz="1400" dirty="0"/>
              <a:t> </a:t>
            </a:r>
            <a:r>
              <a:rPr lang="nl-BE" sz="1400"/>
              <a:t>value</a:t>
            </a:r>
            <a:r>
              <a:rPr lang="nl-BE" sz="1400" dirty="0"/>
              <a:t> </a:t>
            </a:r>
            <a:r>
              <a:rPr lang="nl-BE" sz="1400"/>
              <a:t>xxxxxxxx</a:t>
            </a:r>
            <a:r>
              <a:rPr lang="nl-BE" sz="1400" dirty="0"/>
              <a:t> (</a:t>
            </a:r>
            <a:r>
              <a:rPr lang="nl-BE" sz="1400"/>
              <a:t>for</a:t>
            </a:r>
            <a:r>
              <a:rPr lang="nl-BE" sz="1400" dirty="0"/>
              <a:t> </a:t>
            </a:r>
            <a:r>
              <a:rPr lang="nl-BE" sz="1400"/>
              <a:t>generating</a:t>
            </a:r>
            <a:r>
              <a:rPr lang="nl-BE" sz="1400" dirty="0"/>
              <a:t> </a:t>
            </a:r>
            <a:r>
              <a:rPr lang="nl-BE" sz="1400"/>
              <a:t>surrogates</a:t>
            </a:r>
            <a:r>
              <a:rPr lang="nl-BE" sz="1400" dirty="0"/>
              <a:t>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62C91A-6190-4EED-A6A6-A9779430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© ap| </a:t>
            </a:r>
            <a:fld id="{8A00CA90-1673-4C5D-B289-DA0BFE9501DF}" type="slidenum"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7</a:t>
            </a:fld>
            <a:endParaRPr lang="nl-N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7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Tekens in een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string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41142"/>
            <a:ext cx="10515600" cy="4351338"/>
          </a:xfrm>
        </p:spPr>
        <p:txBody>
          <a:bodyPr>
            <a:normAutofit/>
          </a:bodyPr>
          <a:lstStyle/>
          <a:p>
            <a:r>
              <a:rPr lang="nl-BE" sz="2400" dirty="0"/>
              <a:t>Als je dubbele </a:t>
            </a:r>
            <a:r>
              <a:rPr lang="nl-BE" sz="2400" dirty="0" err="1"/>
              <a:t>quotes</a:t>
            </a:r>
            <a:r>
              <a:rPr lang="nl-BE" sz="2400" dirty="0"/>
              <a:t> wil opnemen, dien je deze te “escapen”</a:t>
            </a:r>
            <a:br>
              <a:rPr lang="nl-BE" sz="2400" dirty="0"/>
            </a:br>
            <a:br>
              <a:rPr lang="nl-BE" sz="2400" dirty="0"/>
            </a:br>
            <a:endParaRPr lang="nl-BE" sz="2400" dirty="0"/>
          </a:p>
          <a:p>
            <a:r>
              <a:rPr lang="nl-BE" sz="2400" dirty="0"/>
              <a:t>Nieuwe regel en tab:</a:t>
            </a:r>
            <a:br>
              <a:rPr lang="nl-BE" sz="2400" dirty="0"/>
            </a:br>
            <a:br>
              <a:rPr lang="nl-BE" sz="2400" dirty="0"/>
            </a:br>
            <a:br>
              <a:rPr lang="nl-BE" sz="2400" dirty="0"/>
            </a:br>
            <a:endParaRPr lang="nl-BE" sz="2400" dirty="0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6280349" y="2204864"/>
            <a:ext cx="274051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7406434" y="2207541"/>
            <a:ext cx="274051" cy="285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24113" y="2132856"/>
            <a:ext cx="5968301" cy="40011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</a:rPr>
              <a:t>string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woordzin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"Het woord \"Object\"";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24114" y="3212977"/>
            <a:ext cx="7096815" cy="101566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"Tom" +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Environment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NewLine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+ "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Jerry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"Tom\r\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nJerry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"een\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ttwee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tdrie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tvier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A2E4ABF8-8EBB-469C-9CEE-D9253EC4D605}"/>
              </a:ext>
            </a:extLst>
          </p:cNvPr>
          <p:cNvCxnSpPr/>
          <p:nvPr/>
        </p:nvCxnSpPr>
        <p:spPr>
          <a:xfrm flipH="1">
            <a:off x="7320136" y="2276872"/>
            <a:ext cx="216024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0EB76D51-A61D-43C6-A57D-78371DBFCF2D}"/>
              </a:ext>
            </a:extLst>
          </p:cNvPr>
          <p:cNvSpPr txBox="1"/>
          <p:nvPr/>
        </p:nvSpPr>
        <p:spPr>
          <a:xfrm>
            <a:off x="9624392" y="2132856"/>
            <a:ext cx="88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“enter”</a:t>
            </a:r>
          </a:p>
        </p:txBody>
      </p:sp>
    </p:spTree>
    <p:extLst>
      <p:ext uri="{BB962C8B-B14F-4D97-AF65-F5344CB8AC3E}">
        <p14:creationId xmlns:p14="http://schemas.microsoft.com/office/powerpoint/2010/main" val="257564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207A0-544B-4777-9806-50882185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nl-BE" dirty="0" err="1"/>
              <a:t>Verbatim</a:t>
            </a:r>
            <a:r>
              <a:rPr lang="nl-BE" dirty="0"/>
              <a:t> </a:t>
            </a:r>
            <a:r>
              <a:rPr lang="nl-BE" dirty="0" err="1"/>
              <a:t>character</a:t>
            </a:r>
            <a:r>
              <a:rPr lang="nl-BE" dirty="0"/>
              <a:t> @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17FDBF-67DE-437B-AB2C-F44F7F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latin typeface="Verdana" pitchFamily="34" charset="0"/>
            </a:endParaRP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zh-TW" sz="2400" dirty="0" err="1">
                <a:latin typeface="Verdana" pitchFamily="34" charset="0"/>
              </a:rPr>
              <a:t>Betekent</a:t>
            </a:r>
            <a:r>
              <a:rPr lang="en-US" altLang="zh-TW" sz="2400" dirty="0">
                <a:latin typeface="Verdana" pitchFamily="34" charset="0"/>
              </a:rPr>
              <a:t> </a:t>
            </a:r>
            <a:r>
              <a:rPr lang="en-US" altLang="zh-TW" sz="2400" dirty="0">
                <a:latin typeface="Arial"/>
              </a:rPr>
              <a:t>“</a:t>
            </a:r>
            <a:r>
              <a:rPr lang="en-US" altLang="zh-TW" sz="2400" dirty="0">
                <a:latin typeface="Verdana" pitchFamily="34" charset="0"/>
              </a:rPr>
              <a:t>as-is</a:t>
            </a:r>
            <a:r>
              <a:rPr lang="en-US" altLang="zh-TW" sz="2400" dirty="0">
                <a:latin typeface="Arial"/>
              </a:rPr>
              <a:t>”</a:t>
            </a:r>
            <a:r>
              <a:rPr lang="en-US" altLang="zh-TW" sz="2400" dirty="0">
                <a:latin typeface="Verdana" pitchFamily="34" charset="0"/>
              </a:rPr>
              <a:t>, </a:t>
            </a:r>
            <a:r>
              <a:rPr lang="en-US" altLang="zh-TW" sz="2400" dirty="0" err="1">
                <a:latin typeface="Verdana" pitchFamily="34" charset="0"/>
              </a:rPr>
              <a:t>letterlijk</a:t>
            </a:r>
            <a:endParaRPr lang="en-US" altLang="zh-TW" sz="2400" dirty="0">
              <a:latin typeface="Verdana" pitchFamily="34" charset="0"/>
            </a:endParaRP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zh-TW" sz="2400" dirty="0">
                <a:latin typeface="Verdana" pitchFamily="34" charset="0"/>
              </a:rPr>
              <a:t>Door </a:t>
            </a:r>
            <a:r>
              <a:rPr lang="en-US" altLang="zh-TW" sz="2400" dirty="0" err="1">
                <a:latin typeface="Verdana" pitchFamily="34" charset="0"/>
              </a:rPr>
              <a:t>dit</a:t>
            </a:r>
            <a:r>
              <a:rPr lang="en-US" altLang="zh-TW" sz="2400" dirty="0">
                <a:latin typeface="Verdana" pitchFamily="34" charset="0"/>
              </a:rPr>
              <a:t> </a:t>
            </a:r>
            <a:r>
              <a:rPr lang="en-US" altLang="zh-TW" sz="2400" dirty="0" err="1">
                <a:latin typeface="Verdana" pitchFamily="34" charset="0"/>
              </a:rPr>
              <a:t>teken</a:t>
            </a:r>
            <a:r>
              <a:rPr lang="en-US" altLang="zh-TW" sz="2400" dirty="0">
                <a:latin typeface="Verdana" pitchFamily="34" charset="0"/>
              </a:rPr>
              <a:t> </a:t>
            </a:r>
            <a:r>
              <a:rPr lang="en-US" altLang="zh-TW" sz="2400" dirty="0" err="1">
                <a:latin typeface="Verdana" pitchFamily="34" charset="0"/>
              </a:rPr>
              <a:t>voor</a:t>
            </a:r>
            <a:r>
              <a:rPr lang="en-US" altLang="zh-TW" sz="2400" dirty="0">
                <a:latin typeface="Verdana" pitchFamily="34" charset="0"/>
              </a:rPr>
              <a:t> de string </a:t>
            </a:r>
            <a:r>
              <a:rPr lang="en-US" altLang="zh-TW" sz="2400" dirty="0" err="1">
                <a:latin typeface="Verdana" pitchFamily="34" charset="0"/>
              </a:rPr>
              <a:t>te</a:t>
            </a:r>
            <a:r>
              <a:rPr lang="en-US" altLang="zh-TW" sz="2400" dirty="0">
                <a:latin typeface="Verdana" pitchFamily="34" charset="0"/>
              </a:rPr>
              <a:t> </a:t>
            </a:r>
            <a:r>
              <a:rPr lang="en-US" altLang="zh-TW" sz="2400" dirty="0" err="1">
                <a:latin typeface="Verdana" pitchFamily="34" charset="0"/>
              </a:rPr>
              <a:t>zetten</a:t>
            </a:r>
            <a:r>
              <a:rPr lang="en-US" altLang="zh-TW" sz="2400" dirty="0">
                <a:latin typeface="Verdana" pitchFamily="34" charset="0"/>
              </a:rPr>
              <a:t> </a:t>
            </a:r>
            <a:r>
              <a:rPr lang="en-US" altLang="zh-TW" sz="2400" dirty="0" err="1">
                <a:latin typeface="Verdana" pitchFamily="34" charset="0"/>
              </a:rPr>
              <a:t>negeer</a:t>
            </a:r>
            <a:r>
              <a:rPr lang="en-US" altLang="zh-TW" sz="2400" dirty="0">
                <a:latin typeface="Verdana" pitchFamily="34" charset="0"/>
              </a:rPr>
              <a:t> je escape ‘\’ slashes</a:t>
            </a: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zh-TW" sz="2400" dirty="0" err="1">
                <a:latin typeface="Verdana" pitchFamily="34" charset="0"/>
              </a:rPr>
              <a:t>Vaak</a:t>
            </a:r>
            <a:r>
              <a:rPr lang="en-US" altLang="zh-TW" sz="2400" dirty="0">
                <a:latin typeface="Verdana" pitchFamily="34" charset="0"/>
              </a:rPr>
              <a:t> </a:t>
            </a:r>
            <a:r>
              <a:rPr lang="en-US" altLang="zh-TW" sz="2400" dirty="0" err="1">
                <a:latin typeface="Verdana" pitchFamily="34" charset="0"/>
              </a:rPr>
              <a:t>gebruik</a:t>
            </a:r>
            <a:r>
              <a:rPr lang="en-US" altLang="zh-TW" sz="2400" dirty="0">
                <a:latin typeface="Verdana" pitchFamily="34" charset="0"/>
              </a:rPr>
              <a:t> om </a:t>
            </a:r>
            <a:r>
              <a:rPr lang="en-US" altLang="zh-TW" sz="2400" dirty="0" err="1">
                <a:latin typeface="Verdana" pitchFamily="34" charset="0"/>
              </a:rPr>
              <a:t>filepaths</a:t>
            </a:r>
            <a:r>
              <a:rPr lang="en-US" altLang="zh-TW" sz="2400" dirty="0">
                <a:latin typeface="Verdana" pitchFamily="34" charset="0"/>
              </a:rPr>
              <a:t> </a:t>
            </a:r>
            <a:r>
              <a:rPr lang="en-US" altLang="zh-TW" sz="2400" dirty="0" err="1">
                <a:latin typeface="Verdana" pitchFamily="34" charset="0"/>
              </a:rPr>
              <a:t>te</a:t>
            </a:r>
            <a:r>
              <a:rPr lang="en-US" altLang="zh-TW" sz="2400" dirty="0">
                <a:latin typeface="Verdana" pitchFamily="34" charset="0"/>
              </a:rPr>
              <a:t> </a:t>
            </a:r>
            <a:r>
              <a:rPr lang="en-US" altLang="zh-TW" sz="2400" dirty="0" err="1">
                <a:latin typeface="Verdana" pitchFamily="34" charset="0"/>
              </a:rPr>
              <a:t>beschrijven</a:t>
            </a:r>
            <a:endParaRPr lang="en-US" altLang="zh-TW" sz="2400" dirty="0">
              <a:latin typeface="Verdana" pitchFamily="34" charset="0"/>
            </a:endParaRPr>
          </a:p>
          <a:p>
            <a:endParaRPr lang="nl-BE" sz="24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9480FB-29AB-4B1D-8DD1-566ADD97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>
              <a:solidFill>
                <a:srgbClr val="FFFFFF"/>
              </a:solidFill>
            </a:endParaRPr>
          </a:p>
        </p:txBody>
      </p:sp>
      <p:pic>
        <p:nvPicPr>
          <p:cNvPr id="8" name="Graphic 7" descr="Oog">
            <a:extLst>
              <a:ext uri="{FF2B5EF4-FFF2-40B4-BE49-F238E27FC236}">
                <a16:creationId xmlns:a16="http://schemas.microsoft.com/office/drawing/2014/main" id="{191CB065-7C9B-4A3E-B847-6147B54A0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0011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86</TotalTime>
  <Words>952</Words>
  <Application>Microsoft Office PowerPoint</Application>
  <PresentationFormat>Breedbeeld</PresentationFormat>
  <Paragraphs>147</Paragraphs>
  <Slides>25</Slides>
  <Notes>2</Notes>
  <HiddenSlides>3</HiddenSlides>
  <MMClips>2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5" baseType="lpstr">
      <vt:lpstr>Archivo Narrow</vt:lpstr>
      <vt:lpstr>Verdana</vt:lpstr>
      <vt:lpstr>Blogger Sans</vt:lpstr>
      <vt:lpstr>Consolas</vt:lpstr>
      <vt:lpstr>Lucida Console</vt:lpstr>
      <vt:lpstr>Wingdings</vt:lpstr>
      <vt:lpstr>Courier New</vt:lpstr>
      <vt:lpstr>Arial</vt:lpstr>
      <vt:lpstr>Calibri</vt:lpstr>
      <vt:lpstr>ziescherpthemappt</vt:lpstr>
      <vt:lpstr>1. Werken met Visual Studio</vt:lpstr>
      <vt:lpstr>Strings en char</vt:lpstr>
      <vt:lpstr>String en string </vt:lpstr>
      <vt:lpstr>Strings gebruiken</vt:lpstr>
      <vt:lpstr>Escape chars</vt:lpstr>
      <vt:lpstr>Verbatim &amp; Escape Characters</vt:lpstr>
      <vt:lpstr>Escape characters: starten met \</vt:lpstr>
      <vt:lpstr>Tekens in een string</vt:lpstr>
      <vt:lpstr>Verbatim character @</vt:lpstr>
      <vt:lpstr>Verbatim string literals: @ -character</vt:lpstr>
      <vt:lpstr>Dus</vt:lpstr>
      <vt:lpstr>@ ook voor enters </vt:lpstr>
      <vt:lpstr>Het type char</vt:lpstr>
      <vt:lpstr>Strings samenvoegen</vt:lpstr>
      <vt:lpstr>3 manieren om strings samen te voegen</vt:lpstr>
      <vt:lpstr>String interpolation met $</vt:lpstr>
      <vt:lpstr>Kan ook rechtstreeks in WriteLine</vt:lpstr>
      <vt:lpstr>$-notatie</vt:lpstr>
      <vt:lpstr>Unicode tonen</vt:lpstr>
      <vt:lpstr>Unicode tonen</vt:lpstr>
      <vt:lpstr>Unicode tonen: 2,5 manieren</vt:lpstr>
      <vt:lpstr>ASCII ART </vt:lpstr>
      <vt:lpstr>3D ascii engine?!</vt:lpstr>
      <vt:lpstr>PowerPoint-presentatie</vt:lpstr>
      <vt:lpstr>Maze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 in code</dc:title>
  <dc:creator>Tim Dams</dc:creator>
  <cp:lastModifiedBy>Tim Dams</cp:lastModifiedBy>
  <cp:revision>4</cp:revision>
  <dcterms:created xsi:type="dcterms:W3CDTF">2019-09-30T09:00:28Z</dcterms:created>
  <dcterms:modified xsi:type="dcterms:W3CDTF">2020-09-10T20:49:18Z</dcterms:modified>
</cp:coreProperties>
</file>