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84" r:id="rId1"/>
  </p:sldMasterIdLst>
  <p:notesMasterIdLst>
    <p:notesMasterId r:id="rId5"/>
  </p:notesMasterIdLst>
  <p:handoutMasterIdLst>
    <p:handoutMasterId r:id="rId6"/>
  </p:handoutMasterIdLst>
  <p:sldIdLst>
    <p:sldId id="256" r:id="rId2"/>
    <p:sldId id="259" r:id="rId3"/>
    <p:sldId id="261" r:id="rId4"/>
  </p:sldIdLst>
  <p:sldSz cx="12192000" cy="6858000"/>
  <p:notesSz cx="7099300" cy="10234613"/>
  <p:embeddedFontLst>
    <p:embeddedFont>
      <p:font typeface="Archivo Narrow" panose="020B0506020202020B04" pitchFamily="34" charset="0"/>
      <p:regular r:id="rId7"/>
      <p:bold r:id="rId8"/>
      <p:italic r:id="rId9"/>
    </p:embeddedFont>
    <p:embeddedFont>
      <p:font typeface="Blogger Sans" panose="02000506030000020004" pitchFamily="50" charset="0"/>
      <p:regular r:id="rId1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A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028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5EE1F57-E73E-475C-872F-886F27274373}" type="datetimeFigureOut">
              <a:rPr lang="nl-BE" smtClean="0"/>
              <a:t>7/09/2020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60378C-E38A-434D-8215-83F3AE123D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193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0BBF532-A5DD-4E27-82A5-D972027CDA5D}" type="datetimeFigureOut">
              <a:rPr lang="nl-BE" smtClean="0"/>
              <a:t>7/09/2020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7D837DF-155B-4E54-960E-E6A2C77B6E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73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837DF-155B-4E54-960E-E6A2C77B6EAE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5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5995-AAD3-4A76-9E9D-87C6D135A410}" type="datetime1">
              <a:rPr lang="nl-BE" smtClean="0"/>
              <a:t>7/09/2020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4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F569-EE91-473C-AE9D-72EA90657BAE}" type="datetime1">
              <a:rPr lang="nl-BE" smtClean="0"/>
              <a:t>7/09/2020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5946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577F-A5D8-4F4E-92DE-F273CD5CCBAE}" type="datetime1">
              <a:rPr lang="nl-BE" smtClean="0"/>
              <a:t>7/09/2020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8689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269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AE87D-A192-462F-A521-06B488E34A38}" type="datetime1">
              <a:rPr lang="nl-BE" smtClean="0"/>
              <a:t>7/09/2020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353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FE0-377E-405E-A995-BBB70FFB857F}" type="datetime1">
              <a:rPr lang="nl-BE" smtClean="0"/>
              <a:t>7/09/2020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752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288B-2E6F-4268-982B-641C23796678}" type="datetime1">
              <a:rPr lang="nl-BE" smtClean="0"/>
              <a:t>7/09/2020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682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268B-0249-48B6-B6C1-83E959E97E29}" type="datetime1">
              <a:rPr lang="nl-BE" smtClean="0"/>
              <a:t>7/09/2020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112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E25C-1822-4614-BEC9-42071B93E6CB}" type="datetime1">
              <a:rPr lang="nl-BE" smtClean="0"/>
              <a:t>7/09/2020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4CA3F0B2-013D-4967-B026-AFFE78DA9612}"/>
              </a:ext>
            </a:extLst>
          </p:cNvPr>
          <p:cNvSpPr/>
          <p:nvPr userDrawn="1"/>
        </p:nvSpPr>
        <p:spPr>
          <a:xfrm>
            <a:off x="10032440" y="-233248"/>
            <a:ext cx="3264361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algn="ctr" defTabSz="914400" rtl="0" eaLnBrk="1" latinLnBrk="0" hangingPunct="1"/>
            <a:r>
              <a:rPr lang="nl-NL" sz="11500" b="1" kern="1200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#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4802F04-DC2E-4668-839E-D5C4585B916B}"/>
              </a:ext>
            </a:extLst>
          </p:cNvPr>
          <p:cNvSpPr/>
          <p:nvPr userDrawn="1"/>
        </p:nvSpPr>
        <p:spPr>
          <a:xfrm>
            <a:off x="9238408" y="-803215"/>
            <a:ext cx="2976331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nl-NL" sz="138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6559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50D7-3D6C-4530-9118-52489DAA20B7}" type="datetime1">
              <a:rPr lang="nl-BE" smtClean="0"/>
              <a:t>7/09/2020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118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5FD1-ECD8-47B3-9649-4E1F5A5A8D14}" type="datetime1">
              <a:rPr lang="nl-BE" smtClean="0"/>
              <a:t>7/09/2020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94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3BB2-9342-434C-81A2-72D5D01CCCA8}" type="datetime1">
              <a:rPr lang="nl-BE" smtClean="0"/>
              <a:t>7/09/2020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763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DDC0-3BD6-4ACD-BA7F-B5CDC612E27B}" type="datetime1">
              <a:rPr lang="nl-BE" smtClean="0"/>
              <a:t>7/09/2020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74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95400" y="868044"/>
            <a:ext cx="10873208" cy="2387918"/>
          </a:xfrm>
        </p:spPr>
        <p:txBody>
          <a:bodyPr anchor="b">
            <a:normAutofit/>
          </a:bodyPr>
          <a:lstStyle/>
          <a:p>
            <a:r>
              <a:rPr lang="nl-BE" sz="6600" dirty="0">
                <a:solidFill>
                  <a:srgbClr val="FFFFFF"/>
                </a:solidFill>
              </a:rPr>
              <a:t>5</a:t>
            </a:r>
            <a:r>
              <a:rPr lang="nl-BE" sz="6600">
                <a:solidFill>
                  <a:srgbClr val="FFFFFF"/>
                </a:solidFill>
              </a:rPr>
              <a:t>. </a:t>
            </a:r>
            <a:r>
              <a:rPr lang="nl-BE" sz="6600" dirty="0">
                <a:solidFill>
                  <a:srgbClr val="FFFFFF"/>
                </a:solidFill>
              </a:rPr>
              <a:t>Input verwerken met </a:t>
            </a:r>
            <a:r>
              <a:rPr lang="nl-BE" sz="6600" dirty="0" err="1">
                <a:solidFill>
                  <a:srgbClr val="FFFFFF"/>
                </a:solidFill>
              </a:rPr>
              <a:t>ReadLine</a:t>
            </a:r>
            <a:endParaRPr lang="nl-BE" sz="6600" dirty="0">
              <a:solidFill>
                <a:srgbClr val="FFFFFF"/>
              </a:solidFill>
            </a:endParaRP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56CAB77C-5A3C-45A8-A18F-12587CF57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H1: De eerste stappen</a:t>
            </a:r>
          </a:p>
        </p:txBody>
      </p:sp>
    </p:spTree>
    <p:extLst>
      <p:ext uri="{BB962C8B-B14F-4D97-AF65-F5344CB8AC3E}">
        <p14:creationId xmlns:p14="http://schemas.microsoft.com/office/powerpoint/2010/main" val="356193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</p:spPr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Squigly</a:t>
            </a:r>
            <a:r>
              <a:rPr lang="nl-BE" dirty="0"/>
              <a:t> </a:t>
            </a:r>
            <a:r>
              <a:rPr lang="nl-BE" dirty="0" err="1"/>
              <a:t>lines</a:t>
            </a:r>
            <a:endParaRPr lang="nl-BE" dirty="0"/>
          </a:p>
          <a:p>
            <a:r>
              <a:rPr lang="nl-BE" dirty="0"/>
              <a:t>Error list</a:t>
            </a:r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600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660A9A-9414-4F51-8A03-69515628B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466EC5-336B-43AC-A117-26982104D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74F840B-23CA-4535-84B0-A08600F85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8F59E74-CD51-42DD-8A2A-B54DCEE39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</a:t>
            </a:fld>
            <a:endParaRPr lang="nl-BE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A2074F13-C379-42BD-8E48-AF00ECA7D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104216"/>
            <a:ext cx="4680520" cy="736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0BCC9010-4B1B-4BC8-B434-D09AC8FB7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76176"/>
            <a:ext cx="718185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ijschrift: lijn 5">
            <a:extLst>
              <a:ext uri="{FF2B5EF4-FFF2-40B4-BE49-F238E27FC236}">
                <a16:creationId xmlns:a16="http://schemas.microsoft.com/office/drawing/2014/main" id="{E1979888-6BE1-4C61-A526-83DCA891F090}"/>
              </a:ext>
            </a:extLst>
          </p:cNvPr>
          <p:cNvSpPr/>
          <p:nvPr/>
        </p:nvSpPr>
        <p:spPr>
          <a:xfrm>
            <a:off x="2423592" y="4725144"/>
            <a:ext cx="3168352" cy="958899"/>
          </a:xfrm>
          <a:prstGeom prst="borderCallout1">
            <a:avLst>
              <a:gd name="adj1" fmla="val -9025"/>
              <a:gd name="adj2" fmla="val 48827"/>
              <a:gd name="adj3" fmla="val -79144"/>
              <a:gd name="adj4" fmla="val -31888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NOOIT AANDUIDEN en op YES duwen</a:t>
            </a:r>
          </a:p>
        </p:txBody>
      </p:sp>
    </p:spTree>
    <p:extLst>
      <p:ext uri="{BB962C8B-B14F-4D97-AF65-F5344CB8AC3E}">
        <p14:creationId xmlns:p14="http://schemas.microsoft.com/office/powerpoint/2010/main" val="1307928788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" id="{0FFE8E02-B18F-4934-88AF-BF21DD0DB3DF}" vid="{540FFF4D-EE73-429F-8466-D15EC88D756F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</Template>
  <TotalTime>27</TotalTime>
  <Words>30</Words>
  <Application>Microsoft Office PowerPoint</Application>
  <PresentationFormat>Breedbeeld</PresentationFormat>
  <Paragraphs>11</Paragraphs>
  <Slides>3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8" baseType="lpstr">
      <vt:lpstr>Blogger Sans</vt:lpstr>
      <vt:lpstr>Archivo Narrow</vt:lpstr>
      <vt:lpstr>Arial</vt:lpstr>
      <vt:lpstr>Calibri</vt:lpstr>
      <vt:lpstr>ziescherp</vt:lpstr>
      <vt:lpstr>5. Input verwerken met ReadLine</vt:lpstr>
      <vt:lpstr>Demo time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essentie van C#</dc:title>
  <dc:creator>Tim Dams</dc:creator>
  <cp:lastModifiedBy>Tim Dams</cp:lastModifiedBy>
  <cp:revision>22</cp:revision>
  <dcterms:created xsi:type="dcterms:W3CDTF">2018-09-25T11:23:17Z</dcterms:created>
  <dcterms:modified xsi:type="dcterms:W3CDTF">2020-09-07T12:51:33Z</dcterms:modified>
</cp:coreProperties>
</file>