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89" r:id="rId2"/>
    <p:sldId id="258" r:id="rId3"/>
    <p:sldId id="288" r:id="rId4"/>
    <p:sldId id="278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1" r:id="rId16"/>
    <p:sldId id="282" r:id="rId17"/>
  </p:sldIdLst>
  <p:sldSz cx="12192000" cy="6858000"/>
  <p:notesSz cx="7099300" cy="10234613"/>
  <p:embeddedFontLst>
    <p:embeddedFont>
      <p:font typeface="Archivo Narrow" panose="020B0506020202020B04" pitchFamily="34" charset="0"/>
      <p:regular r:id="rId20"/>
      <p:bold r:id="rId21"/>
    </p:embeddedFont>
    <p:embeddedFont>
      <p:font typeface="Blogger Sans" panose="02000506030000020004" pitchFamily="50" charset="0"/>
      <p:regular r:id="rId22"/>
      <p:bold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imes" panose="02020603050405020304" pitchFamily="18" charset="0"/>
      <p:regular r:id="rId29"/>
      <p:bold r:id="rId30"/>
      <p:italic r:id="rId31"/>
      <p:boldItalic r:id="rId32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51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E88DC-C69A-4DCB-86A0-0AC52C816CB2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C90830-2167-4FE5-AD6C-4CC8F8D9516A}">
      <dgm:prSet/>
      <dgm:spPr/>
      <dgm:t>
        <a:bodyPr/>
        <a:lstStyle/>
        <a:p>
          <a:r>
            <a:rPr lang="nl-BE"/>
            <a:t>Gehele getallen: sbyte, byte, short, ushort, int, uint, long</a:t>
          </a:r>
          <a:endParaRPr lang="en-US"/>
        </a:p>
      </dgm:t>
    </dgm:pt>
    <dgm:pt modelId="{31683608-E0AF-447E-AE0A-3F72262F1C51}" type="parTrans" cxnId="{6AB4D599-75B4-41B2-9461-2F5FD8DC17BA}">
      <dgm:prSet/>
      <dgm:spPr/>
      <dgm:t>
        <a:bodyPr/>
        <a:lstStyle/>
        <a:p>
          <a:endParaRPr lang="en-US"/>
        </a:p>
      </dgm:t>
    </dgm:pt>
    <dgm:pt modelId="{2EB8E5F5-CAE2-4B0E-94B5-BCF8C3D2D9BE}" type="sibTrans" cxnId="{6AB4D599-75B4-41B2-9461-2F5FD8DC17BA}">
      <dgm:prSet/>
      <dgm:spPr/>
      <dgm:t>
        <a:bodyPr/>
        <a:lstStyle/>
        <a:p>
          <a:endParaRPr lang="en-US"/>
        </a:p>
      </dgm:t>
    </dgm:pt>
    <dgm:pt modelId="{766FD678-FF5C-4E42-9852-41CA39D42070}">
      <dgm:prSet/>
      <dgm:spPr/>
      <dgm:t>
        <a:bodyPr/>
        <a:lstStyle/>
        <a:p>
          <a:r>
            <a:rPr lang="nl-BE"/>
            <a:t>Kommagetallen: double , float, decimal</a:t>
          </a:r>
          <a:endParaRPr lang="en-US"/>
        </a:p>
      </dgm:t>
    </dgm:pt>
    <dgm:pt modelId="{56930A46-D144-4E01-A725-060B078182AD}" type="parTrans" cxnId="{7B094E38-B2C7-44D0-8E36-F5D5ABFA9665}">
      <dgm:prSet/>
      <dgm:spPr/>
      <dgm:t>
        <a:bodyPr/>
        <a:lstStyle/>
        <a:p>
          <a:endParaRPr lang="en-US"/>
        </a:p>
      </dgm:t>
    </dgm:pt>
    <dgm:pt modelId="{D8FC1002-146A-4F58-B572-80E64487422E}" type="sibTrans" cxnId="{7B094E38-B2C7-44D0-8E36-F5D5ABFA9665}">
      <dgm:prSet/>
      <dgm:spPr/>
      <dgm:t>
        <a:bodyPr/>
        <a:lstStyle/>
        <a:p>
          <a:endParaRPr lang="en-US"/>
        </a:p>
      </dgm:t>
    </dgm:pt>
    <dgm:pt modelId="{AAD9CAC3-14CC-48C5-9C61-0DBD4FFF51FB}">
      <dgm:prSet/>
      <dgm:spPr/>
      <dgm:t>
        <a:bodyPr/>
        <a:lstStyle/>
        <a:p>
          <a:r>
            <a:rPr lang="nl-BE"/>
            <a:t>Tekst: char,string</a:t>
          </a:r>
          <a:endParaRPr lang="en-US"/>
        </a:p>
      </dgm:t>
    </dgm:pt>
    <dgm:pt modelId="{1E370F23-7B11-4333-AE99-CB9CEADA203C}" type="parTrans" cxnId="{80D88321-F614-4085-853B-5FD43F480BF1}">
      <dgm:prSet/>
      <dgm:spPr/>
      <dgm:t>
        <a:bodyPr/>
        <a:lstStyle/>
        <a:p>
          <a:endParaRPr lang="en-US"/>
        </a:p>
      </dgm:t>
    </dgm:pt>
    <dgm:pt modelId="{1452B62B-D4B0-473E-B5D0-47D442C9205F}" type="sibTrans" cxnId="{80D88321-F614-4085-853B-5FD43F480BF1}">
      <dgm:prSet/>
      <dgm:spPr/>
      <dgm:t>
        <a:bodyPr/>
        <a:lstStyle/>
        <a:p>
          <a:endParaRPr lang="en-US"/>
        </a:p>
      </dgm:t>
    </dgm:pt>
    <dgm:pt modelId="{C13C31AB-834B-4798-9487-50D6A27258B5}">
      <dgm:prSet/>
      <dgm:spPr/>
      <dgm:t>
        <a:bodyPr/>
        <a:lstStyle/>
        <a:p>
          <a:r>
            <a:rPr lang="nl-BE"/>
            <a:t>Booleans: bool</a:t>
          </a:r>
          <a:endParaRPr lang="en-US"/>
        </a:p>
      </dgm:t>
    </dgm:pt>
    <dgm:pt modelId="{CFDAD898-A1B0-4B44-B7CC-A1C5E016781F}" type="parTrans" cxnId="{9A1C7FC3-4F2E-448B-BF3A-84D30466F46A}">
      <dgm:prSet/>
      <dgm:spPr/>
      <dgm:t>
        <a:bodyPr/>
        <a:lstStyle/>
        <a:p>
          <a:endParaRPr lang="en-US"/>
        </a:p>
      </dgm:t>
    </dgm:pt>
    <dgm:pt modelId="{DC13148A-92CC-4E14-95CC-8EE58DC310EE}" type="sibTrans" cxnId="{9A1C7FC3-4F2E-448B-BF3A-84D30466F46A}">
      <dgm:prSet/>
      <dgm:spPr/>
      <dgm:t>
        <a:bodyPr/>
        <a:lstStyle/>
        <a:p>
          <a:endParaRPr lang="en-US"/>
        </a:p>
      </dgm:t>
    </dgm:pt>
    <dgm:pt modelId="{3B127065-15D7-478C-AB98-CE024FA26DF3}" type="pres">
      <dgm:prSet presAssocID="{132E88DC-C69A-4DCB-86A0-0AC52C816C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4A84FD-E545-4601-A070-5B4DF6112E5E}" type="pres">
      <dgm:prSet presAssocID="{8BC90830-2167-4FE5-AD6C-4CC8F8D9516A}" presName="hierRoot1" presStyleCnt="0"/>
      <dgm:spPr/>
    </dgm:pt>
    <dgm:pt modelId="{E8A3BA85-31B2-4B58-B151-94266993ACA0}" type="pres">
      <dgm:prSet presAssocID="{8BC90830-2167-4FE5-AD6C-4CC8F8D9516A}" presName="composite" presStyleCnt="0"/>
      <dgm:spPr/>
    </dgm:pt>
    <dgm:pt modelId="{22C6B2C2-E38E-4102-BE89-D2E8159BFDE3}" type="pres">
      <dgm:prSet presAssocID="{8BC90830-2167-4FE5-AD6C-4CC8F8D9516A}" presName="background" presStyleLbl="node0" presStyleIdx="0" presStyleCnt="4"/>
      <dgm:spPr/>
    </dgm:pt>
    <dgm:pt modelId="{CED1F5C4-76D2-4096-9130-70605FCCC6C4}" type="pres">
      <dgm:prSet presAssocID="{8BC90830-2167-4FE5-AD6C-4CC8F8D9516A}" presName="text" presStyleLbl="fgAcc0" presStyleIdx="0" presStyleCnt="4">
        <dgm:presLayoutVars>
          <dgm:chPref val="3"/>
        </dgm:presLayoutVars>
      </dgm:prSet>
      <dgm:spPr/>
    </dgm:pt>
    <dgm:pt modelId="{78A7493F-985A-4A0D-9F20-98EE3AAE8D38}" type="pres">
      <dgm:prSet presAssocID="{8BC90830-2167-4FE5-AD6C-4CC8F8D9516A}" presName="hierChild2" presStyleCnt="0"/>
      <dgm:spPr/>
    </dgm:pt>
    <dgm:pt modelId="{5793C4CB-3CAC-4F80-88D6-FDC8D0B70222}" type="pres">
      <dgm:prSet presAssocID="{766FD678-FF5C-4E42-9852-41CA39D42070}" presName="hierRoot1" presStyleCnt="0"/>
      <dgm:spPr/>
    </dgm:pt>
    <dgm:pt modelId="{3126D9CF-7BD5-4F5B-A567-52A04A8615D3}" type="pres">
      <dgm:prSet presAssocID="{766FD678-FF5C-4E42-9852-41CA39D42070}" presName="composite" presStyleCnt="0"/>
      <dgm:spPr/>
    </dgm:pt>
    <dgm:pt modelId="{9C437790-1FBC-4F43-8631-9BD6D8305420}" type="pres">
      <dgm:prSet presAssocID="{766FD678-FF5C-4E42-9852-41CA39D42070}" presName="background" presStyleLbl="node0" presStyleIdx="1" presStyleCnt="4"/>
      <dgm:spPr/>
    </dgm:pt>
    <dgm:pt modelId="{3595842B-89AD-4D13-8835-DCEA9E496419}" type="pres">
      <dgm:prSet presAssocID="{766FD678-FF5C-4E42-9852-41CA39D42070}" presName="text" presStyleLbl="fgAcc0" presStyleIdx="1" presStyleCnt="4">
        <dgm:presLayoutVars>
          <dgm:chPref val="3"/>
        </dgm:presLayoutVars>
      </dgm:prSet>
      <dgm:spPr/>
    </dgm:pt>
    <dgm:pt modelId="{483DC738-2FC6-4013-8CB3-E37D76762E85}" type="pres">
      <dgm:prSet presAssocID="{766FD678-FF5C-4E42-9852-41CA39D42070}" presName="hierChild2" presStyleCnt="0"/>
      <dgm:spPr/>
    </dgm:pt>
    <dgm:pt modelId="{E4252163-CBFC-45AF-851B-6ACA76A330AD}" type="pres">
      <dgm:prSet presAssocID="{AAD9CAC3-14CC-48C5-9C61-0DBD4FFF51FB}" presName="hierRoot1" presStyleCnt="0"/>
      <dgm:spPr/>
    </dgm:pt>
    <dgm:pt modelId="{CA697618-9E9A-4DBF-ACF5-2E79F5B5ED28}" type="pres">
      <dgm:prSet presAssocID="{AAD9CAC3-14CC-48C5-9C61-0DBD4FFF51FB}" presName="composite" presStyleCnt="0"/>
      <dgm:spPr/>
    </dgm:pt>
    <dgm:pt modelId="{5E747772-8FD2-4A10-B171-36FD3B3B7570}" type="pres">
      <dgm:prSet presAssocID="{AAD9CAC3-14CC-48C5-9C61-0DBD4FFF51FB}" presName="background" presStyleLbl="node0" presStyleIdx="2" presStyleCnt="4"/>
      <dgm:spPr/>
    </dgm:pt>
    <dgm:pt modelId="{25B60AE0-8924-4463-94B0-6831CA150BDD}" type="pres">
      <dgm:prSet presAssocID="{AAD9CAC3-14CC-48C5-9C61-0DBD4FFF51FB}" presName="text" presStyleLbl="fgAcc0" presStyleIdx="2" presStyleCnt="4">
        <dgm:presLayoutVars>
          <dgm:chPref val="3"/>
        </dgm:presLayoutVars>
      </dgm:prSet>
      <dgm:spPr/>
    </dgm:pt>
    <dgm:pt modelId="{780F7F43-37AA-435B-BD84-36D6CCF97633}" type="pres">
      <dgm:prSet presAssocID="{AAD9CAC3-14CC-48C5-9C61-0DBD4FFF51FB}" presName="hierChild2" presStyleCnt="0"/>
      <dgm:spPr/>
    </dgm:pt>
    <dgm:pt modelId="{6D63F0CA-73B4-42FA-9DE8-9C731D9F5EEE}" type="pres">
      <dgm:prSet presAssocID="{C13C31AB-834B-4798-9487-50D6A27258B5}" presName="hierRoot1" presStyleCnt="0"/>
      <dgm:spPr/>
    </dgm:pt>
    <dgm:pt modelId="{B81B16D1-D518-4CC3-9196-077F16E664DD}" type="pres">
      <dgm:prSet presAssocID="{C13C31AB-834B-4798-9487-50D6A27258B5}" presName="composite" presStyleCnt="0"/>
      <dgm:spPr/>
    </dgm:pt>
    <dgm:pt modelId="{B019EC0E-C8EA-44C5-9F4E-E58A5536462A}" type="pres">
      <dgm:prSet presAssocID="{C13C31AB-834B-4798-9487-50D6A27258B5}" presName="background" presStyleLbl="node0" presStyleIdx="3" presStyleCnt="4"/>
      <dgm:spPr/>
    </dgm:pt>
    <dgm:pt modelId="{07B6DB93-426C-415C-830E-0B278BEBDE52}" type="pres">
      <dgm:prSet presAssocID="{C13C31AB-834B-4798-9487-50D6A27258B5}" presName="text" presStyleLbl="fgAcc0" presStyleIdx="3" presStyleCnt="4">
        <dgm:presLayoutVars>
          <dgm:chPref val="3"/>
        </dgm:presLayoutVars>
      </dgm:prSet>
      <dgm:spPr/>
    </dgm:pt>
    <dgm:pt modelId="{E08AD3DB-3737-4B67-9397-CAACEA8B67B6}" type="pres">
      <dgm:prSet presAssocID="{C13C31AB-834B-4798-9487-50D6A27258B5}" presName="hierChild2" presStyleCnt="0"/>
      <dgm:spPr/>
    </dgm:pt>
  </dgm:ptLst>
  <dgm:cxnLst>
    <dgm:cxn modelId="{80D88321-F614-4085-853B-5FD43F480BF1}" srcId="{132E88DC-C69A-4DCB-86A0-0AC52C816CB2}" destId="{AAD9CAC3-14CC-48C5-9C61-0DBD4FFF51FB}" srcOrd="2" destOrd="0" parTransId="{1E370F23-7B11-4333-AE99-CB9CEADA203C}" sibTransId="{1452B62B-D4B0-473E-B5D0-47D442C9205F}"/>
    <dgm:cxn modelId="{7B094E38-B2C7-44D0-8E36-F5D5ABFA9665}" srcId="{132E88DC-C69A-4DCB-86A0-0AC52C816CB2}" destId="{766FD678-FF5C-4E42-9852-41CA39D42070}" srcOrd="1" destOrd="0" parTransId="{56930A46-D144-4E01-A725-060B078182AD}" sibTransId="{D8FC1002-146A-4F58-B572-80E64487422E}"/>
    <dgm:cxn modelId="{D734A25B-E694-42CA-946F-DAB7A4D2EEC2}" type="presOf" srcId="{C13C31AB-834B-4798-9487-50D6A27258B5}" destId="{07B6DB93-426C-415C-830E-0B278BEBDE52}" srcOrd="0" destOrd="0" presId="urn:microsoft.com/office/officeart/2005/8/layout/hierarchy1"/>
    <dgm:cxn modelId="{A0CBFD61-4798-4B39-98D3-CCF59C16879A}" type="presOf" srcId="{8BC90830-2167-4FE5-AD6C-4CC8F8D9516A}" destId="{CED1F5C4-76D2-4096-9130-70605FCCC6C4}" srcOrd="0" destOrd="0" presId="urn:microsoft.com/office/officeart/2005/8/layout/hierarchy1"/>
    <dgm:cxn modelId="{11A4CC63-2A96-4C9E-B634-D378F8E46A57}" type="presOf" srcId="{132E88DC-C69A-4DCB-86A0-0AC52C816CB2}" destId="{3B127065-15D7-478C-AB98-CE024FA26DF3}" srcOrd="0" destOrd="0" presId="urn:microsoft.com/office/officeart/2005/8/layout/hierarchy1"/>
    <dgm:cxn modelId="{912D3247-BD4D-446F-9B57-424F5C0956D9}" type="presOf" srcId="{766FD678-FF5C-4E42-9852-41CA39D42070}" destId="{3595842B-89AD-4D13-8835-DCEA9E496419}" srcOrd="0" destOrd="0" presId="urn:microsoft.com/office/officeart/2005/8/layout/hierarchy1"/>
    <dgm:cxn modelId="{6AB4D599-75B4-41B2-9461-2F5FD8DC17BA}" srcId="{132E88DC-C69A-4DCB-86A0-0AC52C816CB2}" destId="{8BC90830-2167-4FE5-AD6C-4CC8F8D9516A}" srcOrd="0" destOrd="0" parTransId="{31683608-E0AF-447E-AE0A-3F72262F1C51}" sibTransId="{2EB8E5F5-CAE2-4B0E-94B5-BCF8C3D2D9BE}"/>
    <dgm:cxn modelId="{9A1C7FC3-4F2E-448B-BF3A-84D30466F46A}" srcId="{132E88DC-C69A-4DCB-86A0-0AC52C816CB2}" destId="{C13C31AB-834B-4798-9487-50D6A27258B5}" srcOrd="3" destOrd="0" parTransId="{CFDAD898-A1B0-4B44-B7CC-A1C5E016781F}" sibTransId="{DC13148A-92CC-4E14-95CC-8EE58DC310EE}"/>
    <dgm:cxn modelId="{B80797EB-4105-4E3A-A41F-E645C07CC0ED}" type="presOf" srcId="{AAD9CAC3-14CC-48C5-9C61-0DBD4FFF51FB}" destId="{25B60AE0-8924-4463-94B0-6831CA150BDD}" srcOrd="0" destOrd="0" presId="urn:microsoft.com/office/officeart/2005/8/layout/hierarchy1"/>
    <dgm:cxn modelId="{95EF050B-CFC7-483D-AED0-BC4D85B141C3}" type="presParOf" srcId="{3B127065-15D7-478C-AB98-CE024FA26DF3}" destId="{E24A84FD-E545-4601-A070-5B4DF6112E5E}" srcOrd="0" destOrd="0" presId="urn:microsoft.com/office/officeart/2005/8/layout/hierarchy1"/>
    <dgm:cxn modelId="{7A310597-0459-49C3-8AB9-457B655CA6A8}" type="presParOf" srcId="{E24A84FD-E545-4601-A070-5B4DF6112E5E}" destId="{E8A3BA85-31B2-4B58-B151-94266993ACA0}" srcOrd="0" destOrd="0" presId="urn:microsoft.com/office/officeart/2005/8/layout/hierarchy1"/>
    <dgm:cxn modelId="{23711A33-45A3-4CE6-AFB6-EBE1EA8DFD02}" type="presParOf" srcId="{E8A3BA85-31B2-4B58-B151-94266993ACA0}" destId="{22C6B2C2-E38E-4102-BE89-D2E8159BFDE3}" srcOrd="0" destOrd="0" presId="urn:microsoft.com/office/officeart/2005/8/layout/hierarchy1"/>
    <dgm:cxn modelId="{302514C6-33AB-46AC-8CDD-A533F9C2A8E4}" type="presParOf" srcId="{E8A3BA85-31B2-4B58-B151-94266993ACA0}" destId="{CED1F5C4-76D2-4096-9130-70605FCCC6C4}" srcOrd="1" destOrd="0" presId="urn:microsoft.com/office/officeart/2005/8/layout/hierarchy1"/>
    <dgm:cxn modelId="{DBF2ADC3-30F5-4DA1-93AD-62689202B6E4}" type="presParOf" srcId="{E24A84FD-E545-4601-A070-5B4DF6112E5E}" destId="{78A7493F-985A-4A0D-9F20-98EE3AAE8D38}" srcOrd="1" destOrd="0" presId="urn:microsoft.com/office/officeart/2005/8/layout/hierarchy1"/>
    <dgm:cxn modelId="{A1D0A533-4073-4377-BDB3-5708C294FAC8}" type="presParOf" srcId="{3B127065-15D7-478C-AB98-CE024FA26DF3}" destId="{5793C4CB-3CAC-4F80-88D6-FDC8D0B70222}" srcOrd="1" destOrd="0" presId="urn:microsoft.com/office/officeart/2005/8/layout/hierarchy1"/>
    <dgm:cxn modelId="{EAB144B1-06AB-44F0-906C-558087650E48}" type="presParOf" srcId="{5793C4CB-3CAC-4F80-88D6-FDC8D0B70222}" destId="{3126D9CF-7BD5-4F5B-A567-52A04A8615D3}" srcOrd="0" destOrd="0" presId="urn:microsoft.com/office/officeart/2005/8/layout/hierarchy1"/>
    <dgm:cxn modelId="{6E8C6FB2-659D-4BDF-8CD6-8A11EA104AF0}" type="presParOf" srcId="{3126D9CF-7BD5-4F5B-A567-52A04A8615D3}" destId="{9C437790-1FBC-4F43-8631-9BD6D8305420}" srcOrd="0" destOrd="0" presId="urn:microsoft.com/office/officeart/2005/8/layout/hierarchy1"/>
    <dgm:cxn modelId="{037016DD-31B7-4D86-BD57-2AE5EF0B1699}" type="presParOf" srcId="{3126D9CF-7BD5-4F5B-A567-52A04A8615D3}" destId="{3595842B-89AD-4D13-8835-DCEA9E496419}" srcOrd="1" destOrd="0" presId="urn:microsoft.com/office/officeart/2005/8/layout/hierarchy1"/>
    <dgm:cxn modelId="{1BE43892-5C10-4A16-8706-5E99B82E8460}" type="presParOf" srcId="{5793C4CB-3CAC-4F80-88D6-FDC8D0B70222}" destId="{483DC738-2FC6-4013-8CB3-E37D76762E85}" srcOrd="1" destOrd="0" presId="urn:microsoft.com/office/officeart/2005/8/layout/hierarchy1"/>
    <dgm:cxn modelId="{85C2F6ED-B12D-4CC5-BB4C-F5AFE8529FF3}" type="presParOf" srcId="{3B127065-15D7-478C-AB98-CE024FA26DF3}" destId="{E4252163-CBFC-45AF-851B-6ACA76A330AD}" srcOrd="2" destOrd="0" presId="urn:microsoft.com/office/officeart/2005/8/layout/hierarchy1"/>
    <dgm:cxn modelId="{5C39222B-AEA8-4184-8EF6-E555CA5E5983}" type="presParOf" srcId="{E4252163-CBFC-45AF-851B-6ACA76A330AD}" destId="{CA697618-9E9A-4DBF-ACF5-2E79F5B5ED28}" srcOrd="0" destOrd="0" presId="urn:microsoft.com/office/officeart/2005/8/layout/hierarchy1"/>
    <dgm:cxn modelId="{433E6A30-78AD-468F-9740-ECAEFFE3E4F5}" type="presParOf" srcId="{CA697618-9E9A-4DBF-ACF5-2E79F5B5ED28}" destId="{5E747772-8FD2-4A10-B171-36FD3B3B7570}" srcOrd="0" destOrd="0" presId="urn:microsoft.com/office/officeart/2005/8/layout/hierarchy1"/>
    <dgm:cxn modelId="{C3320625-92D8-40BC-85DF-52296EEF4F56}" type="presParOf" srcId="{CA697618-9E9A-4DBF-ACF5-2E79F5B5ED28}" destId="{25B60AE0-8924-4463-94B0-6831CA150BDD}" srcOrd="1" destOrd="0" presId="urn:microsoft.com/office/officeart/2005/8/layout/hierarchy1"/>
    <dgm:cxn modelId="{C659C7EB-B356-4842-B3D6-A2C41D138F89}" type="presParOf" srcId="{E4252163-CBFC-45AF-851B-6ACA76A330AD}" destId="{780F7F43-37AA-435B-BD84-36D6CCF97633}" srcOrd="1" destOrd="0" presId="urn:microsoft.com/office/officeart/2005/8/layout/hierarchy1"/>
    <dgm:cxn modelId="{02764471-0FA4-43D0-B7FE-0A3DF821C9F6}" type="presParOf" srcId="{3B127065-15D7-478C-AB98-CE024FA26DF3}" destId="{6D63F0CA-73B4-42FA-9DE8-9C731D9F5EEE}" srcOrd="3" destOrd="0" presId="urn:microsoft.com/office/officeart/2005/8/layout/hierarchy1"/>
    <dgm:cxn modelId="{F4BA0151-BA52-4A3B-AEC9-0A8CB1B720BC}" type="presParOf" srcId="{6D63F0CA-73B4-42FA-9DE8-9C731D9F5EEE}" destId="{B81B16D1-D518-4CC3-9196-077F16E664DD}" srcOrd="0" destOrd="0" presId="urn:microsoft.com/office/officeart/2005/8/layout/hierarchy1"/>
    <dgm:cxn modelId="{C8F99B2B-E8DF-4585-A65A-FAFB2938D495}" type="presParOf" srcId="{B81B16D1-D518-4CC3-9196-077F16E664DD}" destId="{B019EC0E-C8EA-44C5-9F4E-E58A5536462A}" srcOrd="0" destOrd="0" presId="urn:microsoft.com/office/officeart/2005/8/layout/hierarchy1"/>
    <dgm:cxn modelId="{16285E96-4EE6-4DBC-8F44-BCEBA990DA89}" type="presParOf" srcId="{B81B16D1-D518-4CC3-9196-077F16E664DD}" destId="{07B6DB93-426C-415C-830E-0B278BEBDE52}" srcOrd="1" destOrd="0" presId="urn:microsoft.com/office/officeart/2005/8/layout/hierarchy1"/>
    <dgm:cxn modelId="{18E83C18-591C-4BBA-A6FE-531CEE05C04F}" type="presParOf" srcId="{6D63F0CA-73B4-42FA-9DE8-9C731D9F5EEE}" destId="{E08AD3DB-3737-4B67-9397-CAACEA8B67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6B2C2-E38E-4102-BE89-D2E8159BFDE3}">
      <dsp:nvSpPr>
        <dsp:cNvPr id="0" name=""/>
        <dsp:cNvSpPr/>
      </dsp:nvSpPr>
      <dsp:spPr>
        <a:xfrm>
          <a:off x="2964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D1F5C4-76D2-4096-9130-70605FCCC6C4}">
      <dsp:nvSpPr>
        <dsp:cNvPr id="0" name=""/>
        <dsp:cNvSpPr/>
      </dsp:nvSpPr>
      <dsp:spPr>
        <a:xfrm>
          <a:off x="23816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Gehele getallen: sbyte, byte, short, ushort, int, uint, long</a:t>
          </a:r>
          <a:endParaRPr lang="en-US" sz="1900" kern="1200"/>
        </a:p>
      </dsp:txBody>
      <dsp:txXfrm>
        <a:off x="277529" y="1044696"/>
        <a:ext cx="2038026" cy="1265407"/>
      </dsp:txXfrm>
    </dsp:sp>
    <dsp:sp modelId="{9C437790-1FBC-4F43-8631-9BD6D8305420}">
      <dsp:nvSpPr>
        <dsp:cNvPr id="0" name=""/>
        <dsp:cNvSpPr/>
      </dsp:nvSpPr>
      <dsp:spPr>
        <a:xfrm>
          <a:off x="2590121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95842B-89AD-4D13-8835-DCEA9E496419}">
      <dsp:nvSpPr>
        <dsp:cNvPr id="0" name=""/>
        <dsp:cNvSpPr/>
      </dsp:nvSpPr>
      <dsp:spPr>
        <a:xfrm>
          <a:off x="2825317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Kommagetallen: double , float, decimal</a:t>
          </a:r>
          <a:endParaRPr lang="en-US" sz="1900" kern="1200"/>
        </a:p>
      </dsp:txBody>
      <dsp:txXfrm>
        <a:off x="2864686" y="1044696"/>
        <a:ext cx="2038026" cy="1265407"/>
      </dsp:txXfrm>
    </dsp:sp>
    <dsp:sp modelId="{5E747772-8FD2-4A10-B171-36FD3B3B7570}">
      <dsp:nvSpPr>
        <dsp:cNvPr id="0" name=""/>
        <dsp:cNvSpPr/>
      </dsp:nvSpPr>
      <dsp:spPr>
        <a:xfrm>
          <a:off x="5177278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B60AE0-8924-4463-94B0-6831CA150BDD}">
      <dsp:nvSpPr>
        <dsp:cNvPr id="0" name=""/>
        <dsp:cNvSpPr/>
      </dsp:nvSpPr>
      <dsp:spPr>
        <a:xfrm>
          <a:off x="5412474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Tekst: char,string</a:t>
          </a:r>
          <a:endParaRPr lang="en-US" sz="1900" kern="1200"/>
        </a:p>
      </dsp:txBody>
      <dsp:txXfrm>
        <a:off x="5451843" y="1044696"/>
        <a:ext cx="2038026" cy="1265407"/>
      </dsp:txXfrm>
    </dsp:sp>
    <dsp:sp modelId="{B019EC0E-C8EA-44C5-9F4E-E58A5536462A}">
      <dsp:nvSpPr>
        <dsp:cNvPr id="0" name=""/>
        <dsp:cNvSpPr/>
      </dsp:nvSpPr>
      <dsp:spPr>
        <a:xfrm>
          <a:off x="7764434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B6DB93-426C-415C-830E-0B278BEBDE52}">
      <dsp:nvSpPr>
        <dsp:cNvPr id="0" name=""/>
        <dsp:cNvSpPr/>
      </dsp:nvSpPr>
      <dsp:spPr>
        <a:xfrm>
          <a:off x="799963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Booleans: bool</a:t>
          </a:r>
          <a:endParaRPr lang="en-US" sz="1900" kern="1200"/>
        </a:p>
      </dsp:txBody>
      <dsp:txXfrm>
        <a:off x="8038999" y="1044696"/>
        <a:ext cx="2038026" cy="1265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3702-A101-4BD4-8AD7-96FBD908EC64}" type="datetime1">
              <a:rPr lang="nl-BE" smtClean="0"/>
              <a:t>7/09/2020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9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814-2EAF-4B96-B142-924E89393194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444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9EBD-FFD9-445F-B912-4E503465C563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97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1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ECAD-8DA2-43C1-842C-D0D11BFA3E62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70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2AA-4D98-48DA-84F8-7773EDEEC1C5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50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9EFB-2A16-4E33-ADA4-B7C7BAA10166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230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7464-58A2-4AC3-8D4F-E9B9A6A49E96}" type="datetime1">
              <a:rPr lang="nl-BE" smtClean="0"/>
              <a:t>7/09/2020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70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A232-6BEF-468D-B04A-87BCBA00D5E7}" type="datetime1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D29619C-55B2-4FAA-9A42-5CF6EC59F346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A7EF41C-BC27-4FC2-B30C-B5E2640F380E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6014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E5E8-EEEF-4E29-B9EB-77DAD026F701}" type="datetime1">
              <a:rPr lang="nl-BE" smtClean="0"/>
              <a:t>7/09/2020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07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BD82-3B46-4282-B60F-51C2629A47DD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68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B961-B8A7-465C-8CC9-583443A068E0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4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E0E5-F898-4E08-991D-8BBA1600FDF0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7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E6AC7-D445-455A-9CE4-EA4C18C00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8466" y="1484784"/>
            <a:ext cx="6105194" cy="2031055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2. Datatypes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93B8DC-625F-4E4E-86FF-FCC12D974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H2 -  De </a:t>
            </a:r>
            <a:r>
              <a:rPr lang="nl-BE" dirty="0" err="1">
                <a:solidFill>
                  <a:srgbClr val="FFFFFF"/>
                </a:solidFill>
              </a:rPr>
              <a:t>basiconcepten</a:t>
            </a:r>
            <a:r>
              <a:rPr lang="nl-BE" dirty="0">
                <a:solidFill>
                  <a:srgbClr val="FFFFFF"/>
                </a:solidFill>
              </a:rPr>
              <a:t> van C#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76C6B1-7646-4F5A-985A-057DE3B3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nl-BE" sz="1000">
                <a:solidFill>
                  <a:srgbClr val="898989"/>
                </a:solidFill>
              </a:rPr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F30FAF-F4C3-4F1E-B5DF-3BC1A3D3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nl-BE" sz="1000">
              <a:solidFill>
                <a:srgbClr val="898989"/>
              </a:solidFill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C383B76-9135-400A-A9D9-0D63E5D1D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" b="12257"/>
          <a:stretch/>
        </p:blipFill>
        <p:spPr bwMode="auto">
          <a:xfrm>
            <a:off x="-96688" y="2641515"/>
            <a:ext cx="3676366" cy="4230563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31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values bewaren</a:t>
            </a:r>
          </a:p>
        </p:txBody>
      </p:sp>
      <p:sp>
        <p:nvSpPr>
          <p:cNvPr id="116739" name="Tijdelijke aanduiding voor inhoud 2"/>
          <p:cNvSpPr>
            <a:spLocks noGrp="1"/>
          </p:cNvSpPr>
          <p:nvPr>
            <p:ph idx="1"/>
          </p:nvPr>
        </p:nvSpPr>
        <p:spPr>
          <a:xfrm>
            <a:off x="767408" y="1628800"/>
            <a:ext cx="10515600" cy="4351338"/>
          </a:xfrm>
        </p:spPr>
        <p:txBody>
          <a:bodyPr/>
          <a:lstStyle/>
          <a:p>
            <a:r>
              <a:rPr lang="nl-BE"/>
              <a:t>Real = alle niet-gehele getallen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Voordeel in vet 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35476"/>
              </p:ext>
            </p:extLst>
          </p:nvPr>
        </p:nvGraphicFramePr>
        <p:xfrm>
          <a:off x="2247106" y="2780928"/>
          <a:ext cx="7697788" cy="1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Type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Geheugen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Range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Precisie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float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/>
                        <a:t>32 bits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1,5*10</a:t>
                      </a:r>
                      <a:r>
                        <a:rPr lang="nl-BE" sz="1800" baseline="30000"/>
                        <a:t>-45</a:t>
                      </a:r>
                      <a:r>
                        <a:rPr lang="nl-BE" sz="1800" baseline="0"/>
                        <a:t> tot </a:t>
                      </a:r>
                      <a:r>
                        <a:rPr lang="nl-BE" sz="1800"/>
                        <a:t>3,4*10</a:t>
                      </a:r>
                      <a:r>
                        <a:rPr lang="nl-BE" sz="1800" baseline="30000"/>
                        <a:t>48</a:t>
                      </a:r>
                      <a:r>
                        <a:rPr lang="nl-BE" sz="1800" baseline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7 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double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64 bits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/>
                        <a:t>5*10</a:t>
                      </a:r>
                      <a:r>
                        <a:rPr lang="nl-BE" sz="1800" b="1" baseline="30000"/>
                        <a:t>-324</a:t>
                      </a:r>
                      <a:r>
                        <a:rPr lang="nl-BE" sz="1800" b="1" baseline="0"/>
                        <a:t> tot </a:t>
                      </a:r>
                      <a:r>
                        <a:rPr lang="nl-BE" sz="1800" b="1"/>
                        <a:t>1,7*10</a:t>
                      </a:r>
                      <a:r>
                        <a:rPr lang="nl-BE" sz="1800" b="1" baseline="30000"/>
                        <a:t>308</a:t>
                      </a:r>
                      <a:r>
                        <a:rPr lang="nl-BE" sz="1800" b="1" baseline="0"/>
                        <a:t> 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15 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decimal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128 bits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1*10</a:t>
                      </a:r>
                      <a:r>
                        <a:rPr lang="nl-BE" sz="1800" baseline="30000"/>
                        <a:t>-28</a:t>
                      </a:r>
                      <a:r>
                        <a:rPr lang="nl-BE" sz="1800" baseline="0"/>
                        <a:t> tot </a:t>
                      </a:r>
                      <a:r>
                        <a:rPr lang="nl-BE" sz="1800"/>
                        <a:t>7,9*10</a:t>
                      </a:r>
                      <a:r>
                        <a:rPr lang="nl-BE" sz="1800" baseline="30000"/>
                        <a:t>28</a:t>
                      </a:r>
                      <a:r>
                        <a:rPr lang="nl-BE" sz="1800" baseline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28</a:t>
                      </a:r>
                      <a:r>
                        <a:rPr lang="nl-BE" sz="1800" b="1" baseline="0" dirty="0"/>
                        <a:t>-29 </a:t>
                      </a:r>
                      <a:r>
                        <a:rPr lang="nl-BE" sz="1800" b="1" baseline="0" dirty="0" err="1"/>
                        <a:t>digits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AF0942D-C6CB-4D5D-83EE-3608EC58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CFB6FE1-ABE9-468A-914B-6449D023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48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2395538" y="2116138"/>
          <a:ext cx="7697788" cy="1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Precisie </a:t>
                      </a:r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 err="1"/>
                        <a:t>float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32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1,5*10</a:t>
                      </a:r>
                      <a:r>
                        <a:rPr lang="nl-BE" sz="1800" baseline="30000" dirty="0"/>
                        <a:t>-45</a:t>
                      </a:r>
                      <a:r>
                        <a:rPr lang="nl-BE" sz="1800" baseline="0" dirty="0"/>
                        <a:t> tot </a:t>
                      </a:r>
                      <a:r>
                        <a:rPr lang="nl-BE" sz="1800" dirty="0"/>
                        <a:t>3,4*10</a:t>
                      </a:r>
                      <a:r>
                        <a:rPr lang="nl-BE" sz="1800" baseline="30000" dirty="0"/>
                        <a:t>48</a:t>
                      </a:r>
                      <a:r>
                        <a:rPr lang="nl-BE" sz="1800" baseline="0" dirty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7 </a:t>
                      </a:r>
                      <a:r>
                        <a:rPr lang="nl-BE" sz="1800" dirty="0" err="1"/>
                        <a:t>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/>
                        <a:t>double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5*10</a:t>
                      </a:r>
                      <a:r>
                        <a:rPr lang="nl-BE" sz="1800" b="1" baseline="30000" dirty="0"/>
                        <a:t>-324</a:t>
                      </a:r>
                      <a:r>
                        <a:rPr lang="nl-BE" sz="1800" b="1" baseline="0" dirty="0"/>
                        <a:t> tot </a:t>
                      </a:r>
                      <a:r>
                        <a:rPr lang="nl-BE" sz="1800" b="1" dirty="0"/>
                        <a:t>1,7*10</a:t>
                      </a:r>
                      <a:r>
                        <a:rPr lang="nl-BE" sz="1800" b="1" baseline="30000" dirty="0"/>
                        <a:t>308</a:t>
                      </a:r>
                      <a:r>
                        <a:rPr lang="nl-BE" sz="1800" b="1" baseline="0" dirty="0"/>
                        <a:t> 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15 </a:t>
                      </a:r>
                      <a:r>
                        <a:rPr lang="nl-BE" sz="1800" dirty="0" err="1"/>
                        <a:t>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 err="1"/>
                        <a:t>decimal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128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1*10</a:t>
                      </a:r>
                      <a:r>
                        <a:rPr lang="nl-BE" sz="1800" baseline="30000" dirty="0"/>
                        <a:t>-28</a:t>
                      </a:r>
                      <a:r>
                        <a:rPr lang="nl-BE" sz="1800" baseline="0" dirty="0"/>
                        <a:t> tot </a:t>
                      </a:r>
                      <a:r>
                        <a:rPr lang="nl-BE" sz="1800" dirty="0"/>
                        <a:t>7,9*10</a:t>
                      </a:r>
                      <a:r>
                        <a:rPr lang="nl-BE" sz="1800" baseline="30000" dirty="0"/>
                        <a:t>28</a:t>
                      </a:r>
                      <a:r>
                        <a:rPr lang="nl-BE" sz="1800" baseline="0" dirty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28</a:t>
                      </a:r>
                      <a:r>
                        <a:rPr lang="nl-BE" sz="1800" b="1" baseline="0" dirty="0"/>
                        <a:t>-29 </a:t>
                      </a:r>
                      <a:r>
                        <a:rPr lang="nl-BE" sz="1800" b="1" baseline="0" dirty="0" err="1"/>
                        <a:t>digits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ilinder 7"/>
          <p:cNvSpPr>
            <a:spLocks noChangeArrowheads="1"/>
          </p:cNvSpPr>
          <p:nvPr/>
        </p:nvSpPr>
        <p:spPr bwMode="auto">
          <a:xfrm>
            <a:off x="4392613" y="546101"/>
            <a:ext cx="10888662" cy="65055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decimal</a:t>
            </a:r>
          </a:p>
        </p:txBody>
      </p:sp>
      <p:sp>
        <p:nvSpPr>
          <p:cNvPr id="11779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values groottes</a:t>
            </a:r>
          </a:p>
        </p:txBody>
      </p:sp>
      <p:sp>
        <p:nvSpPr>
          <p:cNvPr id="6" name="Cilinder 5"/>
          <p:cNvSpPr>
            <a:spLocks noChangeArrowheads="1"/>
          </p:cNvSpPr>
          <p:nvPr/>
        </p:nvSpPr>
        <p:spPr bwMode="auto">
          <a:xfrm>
            <a:off x="3557589" y="4214814"/>
            <a:ext cx="4740275" cy="26431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double</a:t>
            </a:r>
          </a:p>
        </p:txBody>
      </p:sp>
      <p:sp>
        <p:nvSpPr>
          <p:cNvPr id="7" name="Cilinder 6"/>
          <p:cNvSpPr>
            <a:spLocks noChangeArrowheads="1"/>
          </p:cNvSpPr>
          <p:nvPr/>
        </p:nvSpPr>
        <p:spPr bwMode="auto">
          <a:xfrm>
            <a:off x="1524000" y="5227638"/>
            <a:ext cx="3200400" cy="163036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>
                <a:solidFill>
                  <a:schemeClr val="bg1"/>
                </a:solidFill>
              </a:rPr>
              <a:t>float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8506B02-356E-43C4-BFF5-DF29AA6C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7A5BE89-6F7B-4C60-865F-6F49BC1C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13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87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878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905EC395-0E57-42A5-A406-D3D0F43CA45F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187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-457200"/>
            <a:ext cx="9467850" cy="762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790" name="Tekstvak 4"/>
          <p:cNvSpPr txBox="1">
            <a:spLocks noChangeArrowheads="1"/>
          </p:cNvSpPr>
          <p:nvPr/>
        </p:nvSpPr>
        <p:spPr bwMode="auto">
          <a:xfrm>
            <a:off x="1828801" y="3752851"/>
            <a:ext cx="442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Wij gebruiken meestal,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sz="2000">
              <a:solidFill>
                <a:srgbClr val="EE441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	</a:t>
            </a:r>
            <a:r>
              <a:rPr lang="nl-BE" sz="2000" b="1">
                <a:solidFill>
                  <a:srgbClr val="EE4411"/>
                </a:solidFill>
              </a:rPr>
              <a:t>int</a:t>
            </a:r>
            <a:r>
              <a:rPr lang="nl-BE" sz="2000">
                <a:solidFill>
                  <a:srgbClr val="EE4411"/>
                </a:solidFill>
              </a:rPr>
              <a:t> voor gehele getallen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	</a:t>
            </a:r>
            <a:r>
              <a:rPr lang="nl-BE" sz="2000" b="1">
                <a:solidFill>
                  <a:srgbClr val="EE4411"/>
                </a:solidFill>
              </a:rPr>
              <a:t>double</a:t>
            </a:r>
            <a:r>
              <a:rPr lang="nl-BE" sz="2000">
                <a:solidFill>
                  <a:srgbClr val="EE4411"/>
                </a:solidFill>
              </a:rPr>
              <a:t> voor reële getallen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5FEFBAC-848F-4C84-B574-E780709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069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literal waarden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" charset="0"/>
              <a:buNone/>
            </a:pPr>
            <a:r>
              <a:rPr lang="nl-BE"/>
              <a:t>2.5  (float of double??)</a:t>
            </a:r>
          </a:p>
          <a:p>
            <a:endParaRPr lang="nl-BE"/>
          </a:p>
          <a:p>
            <a:r>
              <a:rPr lang="nl-BE"/>
              <a:t>Compiler moet weten of je float of double hebt getypt</a:t>
            </a:r>
          </a:p>
          <a:p>
            <a:endParaRPr lang="nl-BE"/>
          </a:p>
          <a:p>
            <a:pPr lvl="1"/>
            <a:r>
              <a:rPr lang="nl-BE" sz="1800"/>
              <a:t>Float: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2.5f</a:t>
            </a:r>
          </a:p>
          <a:p>
            <a:pPr lvl="1"/>
            <a:r>
              <a:rPr lang="nl-BE" sz="1800"/>
              <a:t>Double: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</a:t>
            </a:r>
            <a:r>
              <a:rPr lang="nl-BE" sz="1800"/>
              <a:t>		</a:t>
            </a:r>
          </a:p>
          <a:p>
            <a:pPr lvl="1"/>
            <a:endParaRPr lang="nl-BE" sz="1800"/>
          </a:p>
          <a:p>
            <a:r>
              <a:rPr lang="nl-BE"/>
              <a:t>Exponent (*10</a:t>
            </a:r>
            <a:r>
              <a:rPr lang="nl-BE" baseline="30000"/>
              <a:t>x</a:t>
            </a:r>
            <a:r>
              <a:rPr lang="nl-BE"/>
              <a:t>) notatie kan ook</a:t>
            </a:r>
          </a:p>
          <a:p>
            <a:endParaRPr lang="nl-BE"/>
          </a:p>
          <a:p>
            <a:pPr lvl="1"/>
            <a:r>
              <a:rPr lang="nl-BE" sz="1800"/>
              <a:t>Float: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9.45E8f </a:t>
            </a:r>
            <a:r>
              <a:rPr lang="nl-BE" sz="1800"/>
              <a:t> (= 9,45*10</a:t>
            </a:r>
            <a:r>
              <a:rPr lang="nl-BE" sz="1800" baseline="30000"/>
              <a:t>8  </a:t>
            </a:r>
            <a:r>
              <a:rPr lang="nl-BE" sz="1800"/>
              <a:t>)</a:t>
            </a:r>
          </a:p>
          <a:p>
            <a:pPr lvl="1"/>
            <a:r>
              <a:rPr lang="nl-BE" sz="1800"/>
              <a:t>Double: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9.45E8</a:t>
            </a:r>
            <a:r>
              <a:rPr lang="nl-BE" sz="1800"/>
              <a:t>    (= 9,45*10</a:t>
            </a:r>
            <a:r>
              <a:rPr lang="nl-BE" sz="1800" baseline="30000"/>
              <a:t>8  </a:t>
            </a:r>
            <a:r>
              <a:rPr lang="nl-BE" sz="1800"/>
              <a:t>)</a:t>
            </a:r>
            <a:endParaRPr lang="nl-BE" sz="1800" baseline="30000"/>
          </a:p>
          <a:p>
            <a:pPr lvl="1"/>
            <a:endParaRPr lang="nl-BE" sz="1800" baseline="3000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7B503C7-7E0B-45C8-97A3-A10FD032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690156-888E-4218-B441-6D224642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111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literals</a:t>
            </a:r>
          </a:p>
        </p:txBody>
      </p:sp>
      <p:sp>
        <p:nvSpPr>
          <p:cNvPr id="1208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BE" sz="1800"/>
              <a:t>Float: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2.5f</a:t>
            </a:r>
          </a:p>
          <a:p>
            <a:pPr lvl="1"/>
            <a:r>
              <a:rPr lang="nl-BE" sz="1800"/>
              <a:t>Double: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</a:t>
            </a:r>
          </a:p>
          <a:p>
            <a:pPr lvl="1"/>
            <a:r>
              <a:rPr lang="nl-BE" sz="1800"/>
              <a:t>Decimal: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2.5m</a:t>
            </a:r>
            <a:endParaRPr lang="nl-BE" sz="1800"/>
          </a:p>
          <a:p>
            <a:pPr lvl="1"/>
            <a:endParaRPr lang="nl-BE" sz="1800">
              <a:latin typeface="Courier New" pitchFamily="49" charset="0"/>
              <a:cs typeface="Courier New" pitchFamily="49" charset="0"/>
            </a:endParaRPr>
          </a:p>
          <a:p>
            <a:pPr lvl="1"/>
            <a:endParaRPr lang="nl-BE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7599C6D-B8DF-4B3C-A9E0-F6FE36BF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863E4E8-5035-4B37-A66E-F04C9A9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07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5E862-D8D1-4D72-AC10-171149FB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/>
              <a:t>Bool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2F9C36-5D97-4F57-BFAA-CE8EF08C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 dirty="0" err="1">
                <a:solidFill>
                  <a:srgbClr val="000000"/>
                </a:solidFill>
              </a:rPr>
              <a:t>Bool</a:t>
            </a:r>
            <a:r>
              <a:rPr lang="nl-BE" sz="2400" dirty="0">
                <a:solidFill>
                  <a:srgbClr val="000000"/>
                </a:solidFill>
              </a:rPr>
              <a:t>(</a:t>
            </a:r>
            <a:r>
              <a:rPr lang="nl-BE" sz="2400" dirty="0" err="1">
                <a:solidFill>
                  <a:srgbClr val="000000"/>
                </a:solidFill>
              </a:rPr>
              <a:t>ean</a:t>
            </a:r>
            <a:r>
              <a:rPr lang="nl-BE" sz="24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Kan maar 2 mogelijke waarden hebben: </a:t>
            </a:r>
            <a:r>
              <a:rPr lang="nl-BE" dirty="0" err="1">
                <a:solidFill>
                  <a:srgbClr val="000000"/>
                </a:solidFill>
              </a:rPr>
              <a:t>true</a:t>
            </a:r>
            <a:r>
              <a:rPr lang="nl-BE" dirty="0">
                <a:solidFill>
                  <a:srgbClr val="000000"/>
                </a:solidFill>
              </a:rPr>
              <a:t>, </a:t>
            </a:r>
            <a:r>
              <a:rPr lang="nl-BE" dirty="0" err="1">
                <a:solidFill>
                  <a:srgbClr val="000000"/>
                </a:solidFill>
              </a:rPr>
              <a:t>false</a:t>
            </a:r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92DB95-4A0F-4C94-9492-A9B62544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94835BE-7429-4E65-8C76-98BCF936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1762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02387-66B9-49A9-A096-B14DE184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/>
              <a:t>Tekst en karakters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05050-AFBC-4091-A81C-9D91A42E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>
                <a:solidFill>
                  <a:srgbClr val="000000"/>
                </a:solidFill>
              </a:rPr>
              <a:t>Tekst kan bewaard worden in het </a:t>
            </a:r>
            <a:r>
              <a:rPr lang="nl-BE" sz="2400" b="1">
                <a:solidFill>
                  <a:srgbClr val="000000"/>
                </a:solidFill>
              </a:rPr>
              <a:t>string</a:t>
            </a:r>
            <a:r>
              <a:rPr lang="nl-BE" sz="2400">
                <a:solidFill>
                  <a:srgbClr val="000000"/>
                </a:solidFill>
              </a:rPr>
              <a:t> datatype</a:t>
            </a:r>
          </a:p>
          <a:p>
            <a:pPr lvl="1"/>
            <a:r>
              <a:rPr lang="nl-BE">
                <a:solidFill>
                  <a:srgbClr val="000000"/>
                </a:solidFill>
              </a:rPr>
              <a:t>Bv string tekst= “Mijn zin”;</a:t>
            </a:r>
          </a:p>
          <a:p>
            <a:r>
              <a:rPr lang="nl-BE" sz="2400">
                <a:solidFill>
                  <a:srgbClr val="000000"/>
                </a:solidFill>
              </a:rPr>
              <a:t>Een enkel karakter wordt bewaard in het </a:t>
            </a:r>
            <a:r>
              <a:rPr lang="nl-BE" sz="2400" b="1">
                <a:solidFill>
                  <a:srgbClr val="000000"/>
                </a:solidFill>
              </a:rPr>
              <a:t>char</a:t>
            </a:r>
            <a:r>
              <a:rPr lang="nl-BE" sz="2400">
                <a:solidFill>
                  <a:srgbClr val="000000"/>
                </a:solidFill>
              </a:rPr>
              <a:t> datatype</a:t>
            </a:r>
          </a:p>
          <a:p>
            <a:pPr lvl="1"/>
            <a:r>
              <a:rPr lang="nl-BE">
                <a:solidFill>
                  <a:srgbClr val="000000"/>
                </a:solidFill>
              </a:rPr>
              <a:t>Bv char letter= ‘A’;</a:t>
            </a:r>
          </a:p>
          <a:p>
            <a:endParaRPr lang="nl-BE" sz="2400">
              <a:solidFill>
                <a:srgbClr val="000000"/>
              </a:solidFill>
            </a:endParaRPr>
          </a:p>
          <a:p>
            <a:r>
              <a:rPr lang="nl-BE" sz="2400">
                <a:solidFill>
                  <a:srgbClr val="000000"/>
                </a:solidFill>
              </a:rPr>
              <a:t>Bespreken we later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B4A2E7B-4D38-4BA8-A385-F8CE85EC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EF0FCB3-EED1-4B18-A2F8-59237B6E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78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 en data</a:t>
            </a:r>
          </a:p>
        </p:txBody>
      </p:sp>
      <p:sp>
        <p:nvSpPr>
          <p:cNvPr id="1085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Programma’s werken met data (én niet met informatie)</a:t>
            </a:r>
          </a:p>
          <a:p>
            <a:endParaRPr lang="nl-BE"/>
          </a:p>
          <a:p>
            <a:r>
              <a:rPr lang="nl-BE"/>
              <a:t>Variabele is een locatie in geheugen waar je data opslaat, met een specifieke </a:t>
            </a:r>
            <a:r>
              <a:rPr lang="nl-BE" b="1"/>
              <a:t>naam</a:t>
            </a:r>
            <a:r>
              <a:rPr lang="nl-BE"/>
              <a:t>, specifieke </a:t>
            </a:r>
            <a:r>
              <a:rPr lang="nl-BE" b="1"/>
              <a:t>grootte</a:t>
            </a:r>
            <a:r>
              <a:rPr lang="nl-BE"/>
              <a:t> en specifiek </a:t>
            </a:r>
            <a:r>
              <a:rPr lang="nl-BE" b="1"/>
              <a:t>type</a:t>
            </a:r>
          </a:p>
          <a:p>
            <a:endParaRPr lang="nl-BE"/>
          </a:p>
        </p:txBody>
      </p:sp>
      <p:sp>
        <p:nvSpPr>
          <p:cNvPr id="5" name="Cilinder 4"/>
          <p:cNvSpPr>
            <a:spLocks noChangeArrowheads="1"/>
          </p:cNvSpPr>
          <p:nvPr/>
        </p:nvSpPr>
        <p:spPr bwMode="auto">
          <a:xfrm>
            <a:off x="2206625" y="5362576"/>
            <a:ext cx="846138" cy="969963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000">
              <a:solidFill>
                <a:srgbClr val="666666"/>
              </a:solidFill>
            </a:endParaRPr>
          </a:p>
        </p:txBody>
      </p:sp>
      <p:sp>
        <p:nvSpPr>
          <p:cNvPr id="6" name="Cilinder 5"/>
          <p:cNvSpPr>
            <a:spLocks noChangeArrowheads="1"/>
          </p:cNvSpPr>
          <p:nvPr/>
        </p:nvSpPr>
        <p:spPr bwMode="auto">
          <a:xfrm>
            <a:off x="4460875" y="5008563"/>
            <a:ext cx="1239838" cy="13398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800">
              <a:solidFill>
                <a:srgbClr val="666666"/>
              </a:solidFill>
            </a:endParaRPr>
          </a:p>
        </p:txBody>
      </p:sp>
      <p:sp>
        <p:nvSpPr>
          <p:cNvPr id="7" name="Cilinder 6"/>
          <p:cNvSpPr>
            <a:spLocks noChangeArrowheads="1"/>
          </p:cNvSpPr>
          <p:nvPr/>
        </p:nvSpPr>
        <p:spPr bwMode="auto">
          <a:xfrm>
            <a:off x="6851650" y="4667250"/>
            <a:ext cx="2014538" cy="169703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800">
              <a:solidFill>
                <a:srgbClr val="666666"/>
              </a:solidFill>
            </a:endParaRPr>
          </a:p>
        </p:txBody>
      </p:sp>
      <p:sp>
        <p:nvSpPr>
          <p:cNvPr id="9" name="Stroomdiagram: Ponsband 8"/>
          <p:cNvSpPr>
            <a:spLocks noChangeArrowheads="1"/>
          </p:cNvSpPr>
          <p:nvPr/>
        </p:nvSpPr>
        <p:spPr bwMode="auto">
          <a:xfrm>
            <a:off x="8851901" y="3779838"/>
            <a:ext cx="955675" cy="641350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naam3</a:t>
            </a:r>
          </a:p>
        </p:txBody>
      </p:sp>
      <p:cxnSp>
        <p:nvCxnSpPr>
          <p:cNvPr id="11" name="Rechte verbindingslijn 10"/>
          <p:cNvCxnSpPr>
            <a:cxnSpLocks noChangeShapeType="1"/>
            <a:stCxn id="9" idx="1"/>
          </p:cNvCxnSpPr>
          <p:nvPr/>
        </p:nvCxnSpPr>
        <p:spPr bwMode="auto">
          <a:xfrm rot="10800000" flipH="1" flipV="1">
            <a:off x="8851900" y="4100514"/>
            <a:ext cx="14288" cy="757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Stroomdiagram: Ponsband 11"/>
          <p:cNvSpPr>
            <a:spLocks noChangeArrowheads="1"/>
          </p:cNvSpPr>
          <p:nvPr/>
        </p:nvSpPr>
        <p:spPr bwMode="auto">
          <a:xfrm>
            <a:off x="5675314" y="4122739"/>
            <a:ext cx="955675" cy="642937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naam2</a:t>
            </a:r>
          </a:p>
        </p:txBody>
      </p:sp>
      <p:cxnSp>
        <p:nvCxnSpPr>
          <p:cNvPr id="13" name="Rechte verbindingslijn 12"/>
          <p:cNvCxnSpPr>
            <a:cxnSpLocks noChangeShapeType="1"/>
            <a:stCxn id="12" idx="1"/>
          </p:cNvCxnSpPr>
          <p:nvPr/>
        </p:nvCxnSpPr>
        <p:spPr bwMode="auto">
          <a:xfrm rot="10800000" flipH="1" flipV="1">
            <a:off x="5675313" y="4445000"/>
            <a:ext cx="12700" cy="7572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ep 15"/>
          <p:cNvGrpSpPr>
            <a:grpSpLocks/>
          </p:cNvGrpSpPr>
          <p:nvPr/>
        </p:nvGrpSpPr>
        <p:grpSpPr bwMode="auto">
          <a:xfrm>
            <a:off x="3043239" y="4452938"/>
            <a:ext cx="955675" cy="1077912"/>
            <a:chOff x="1219200" y="4699000"/>
            <a:chExt cx="955675" cy="1077913"/>
          </a:xfrm>
        </p:grpSpPr>
        <p:sp>
          <p:nvSpPr>
            <p:cNvPr id="108560" name="Stroomdiagram: Ponsband 13"/>
            <p:cNvSpPr>
              <a:spLocks noChangeArrowheads="1"/>
            </p:cNvSpPr>
            <p:nvPr/>
          </p:nvSpPr>
          <p:spPr bwMode="auto">
            <a:xfrm>
              <a:off x="1219200" y="4699000"/>
              <a:ext cx="955675" cy="641350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E">
                  <a:solidFill>
                    <a:srgbClr val="666666"/>
                  </a:solidFill>
                </a:rPr>
                <a:t>naam1</a:t>
              </a:r>
            </a:p>
          </p:txBody>
        </p:sp>
        <p:cxnSp>
          <p:nvCxnSpPr>
            <p:cNvPr id="108561" name="Rechte verbindingslijn 14"/>
            <p:cNvCxnSpPr>
              <a:cxnSpLocks noChangeShapeType="1"/>
              <a:stCxn id="108560" idx="1"/>
            </p:cNvCxnSpPr>
            <p:nvPr/>
          </p:nvCxnSpPr>
          <p:spPr bwMode="auto">
            <a:xfrm rot="10800000" flipH="1" flipV="1">
              <a:off x="1219200" y="5019675"/>
              <a:ext cx="14288" cy="7572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Tekstvak 16"/>
          <p:cNvSpPr txBox="1">
            <a:spLocks noChangeArrowheads="1"/>
          </p:cNvSpPr>
          <p:nvPr/>
        </p:nvSpPr>
        <p:spPr bwMode="auto">
          <a:xfrm>
            <a:off x="2301875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a</a:t>
            </a:r>
          </a:p>
        </p:txBody>
      </p:sp>
      <p:sp>
        <p:nvSpPr>
          <p:cNvPr id="18" name="Tekstvak 17"/>
          <p:cNvSpPr txBox="1">
            <a:spLocks noChangeArrowheads="1"/>
          </p:cNvSpPr>
          <p:nvPr/>
        </p:nvSpPr>
        <p:spPr bwMode="auto">
          <a:xfrm>
            <a:off x="4706938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b</a:t>
            </a:r>
          </a:p>
        </p:txBody>
      </p:sp>
      <p:sp>
        <p:nvSpPr>
          <p:cNvPr id="19" name="Tekstvak 18"/>
          <p:cNvSpPr txBox="1">
            <a:spLocks noChangeArrowheads="1"/>
          </p:cNvSpPr>
          <p:nvPr/>
        </p:nvSpPr>
        <p:spPr bwMode="auto">
          <a:xfrm>
            <a:off x="7462838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c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F518CFA-4F61-49C9-858B-873FC380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3E798E6-7DF0-42F5-BEB7-DBAC18A5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33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885DE-3F8D-487E-90D6-A9BF7B08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Variabelen aanmaken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B998D2-E6FD-4EE4-876B-068BB922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1597EC-1644-47D1-BCD9-B74CFF4C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7F2C14-4BE8-4A24-97CE-6E88F14D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090D627-5522-4C70-988A-3C58C852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29" y="1204678"/>
            <a:ext cx="6143744" cy="205985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F545212-C5A6-4320-B97A-B78AB9A6C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3847653"/>
            <a:ext cx="6764772" cy="1241475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636C9F2-0127-4CC2-A3D5-CD67CB55846E}"/>
              </a:ext>
            </a:extLst>
          </p:cNvPr>
          <p:cNvCxnSpPr/>
          <p:nvPr/>
        </p:nvCxnSpPr>
        <p:spPr>
          <a:xfrm>
            <a:off x="5375920" y="2924944"/>
            <a:ext cx="72008" cy="1223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AD53B46D-E7FF-479C-AE4D-1F1B5FD4D9D7}"/>
              </a:ext>
            </a:extLst>
          </p:cNvPr>
          <p:cNvCxnSpPr/>
          <p:nvPr/>
        </p:nvCxnSpPr>
        <p:spPr>
          <a:xfrm>
            <a:off x="6528048" y="2759818"/>
            <a:ext cx="216024" cy="13442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1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C7235-B84A-489D-B8F4-9405D0A9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Primitieve (ingebouwde) types</a:t>
            </a: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F95675B1-026D-443C-89FB-D89AC9A2E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92695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2E2E8B-B282-4A98-BC18-4254F51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99AF686-C259-4017-A150-B7B1180F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1591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chemeClr val="accent1"/>
                </a:solidFill>
              </a:rPr>
              <a:t>Types van variabelen voor getallen</a:t>
            </a:r>
          </a:p>
        </p:txBody>
      </p:sp>
      <p:sp>
        <p:nvSpPr>
          <p:cNvPr id="103427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nl-BE" sz="2400" dirty="0"/>
              <a:t>Twee soorten getallen:</a:t>
            </a:r>
          </a:p>
          <a:p>
            <a:pPr lvl="1">
              <a:defRPr/>
            </a:pPr>
            <a:r>
              <a:rPr lang="nl-BE" dirty="0"/>
              <a:t>Gehele getallen (integers)</a:t>
            </a:r>
            <a:br>
              <a:rPr lang="nl-BE" dirty="0"/>
            </a:br>
            <a:r>
              <a:rPr lang="nl-BE" dirty="0"/>
              <a:t>	 1, 2, -2, 8, 12, 32776, </a:t>
            </a:r>
            <a:r>
              <a:rPr lang="nl-BE" dirty="0" err="1"/>
              <a:t>etc</a:t>
            </a:r>
            <a:endParaRPr lang="nl-BE" dirty="0"/>
          </a:p>
          <a:p>
            <a:pPr lvl="1">
              <a:defRPr/>
            </a:pPr>
            <a:r>
              <a:rPr lang="nl-BE" dirty="0"/>
              <a:t>Reële getallen(</a:t>
            </a:r>
            <a:r>
              <a:rPr lang="nl-BE" dirty="0" err="1"/>
              <a:t>reals</a:t>
            </a:r>
            <a:r>
              <a:rPr lang="nl-BE" dirty="0"/>
              <a:t>)</a:t>
            </a:r>
            <a:br>
              <a:rPr lang="nl-BE" dirty="0"/>
            </a:br>
            <a:r>
              <a:rPr lang="nl-BE" dirty="0"/>
              <a:t>	 0,001; 3,14… ; -230,0201…</a:t>
            </a:r>
          </a:p>
          <a:p>
            <a:pPr lvl="1">
              <a:defRPr/>
            </a:pPr>
            <a:endParaRPr lang="nl-BE" dirty="0"/>
          </a:p>
          <a:p>
            <a:pPr lvl="1">
              <a:defRPr/>
            </a:pPr>
            <a:endParaRPr lang="nl-BE" dirty="0"/>
          </a:p>
          <a:p>
            <a:pPr marL="477837" lvl="1" indent="0">
              <a:buNone/>
              <a:defRPr/>
            </a:pPr>
            <a:endParaRPr lang="nl-BE" b="1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A7805EF-8B1A-4BCF-84A8-011532E4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B6D5EDA-4E1E-4095-9973-14B34C6B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649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Integers bewaren</a:t>
            </a:r>
          </a:p>
        </p:txBody>
      </p:sp>
      <p:sp>
        <p:nvSpPr>
          <p:cNvPr id="1116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9 soorten integer types in C#  (gehele getallen)</a:t>
            </a:r>
          </a:p>
          <a:p>
            <a:endParaRPr lang="nl-BE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14013"/>
              </p:ext>
            </p:extLst>
          </p:nvPr>
        </p:nvGraphicFramePr>
        <p:xfrm>
          <a:off x="1415480" y="2348880"/>
          <a:ext cx="9433048" cy="358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sbyte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-128 tot 127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byte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255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short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-32768</a:t>
                      </a:r>
                      <a:r>
                        <a:rPr lang="nl-BE" sz="1800" baseline="0" dirty="0"/>
                        <a:t> tot 32767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ushort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nl-BE" sz="1800" dirty="0"/>
                        <a:t>int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-2147483658 tot +2147483657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uint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4294967295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long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 tot </a:t>
                      </a:r>
                      <a:b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9 223 372 036,854 775 807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char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>
            <a:spLocks noChangeArrowheads="1"/>
          </p:cNvSpPr>
          <p:nvPr/>
        </p:nvSpPr>
        <p:spPr bwMode="auto">
          <a:xfrm>
            <a:off x="2320926" y="5826126"/>
            <a:ext cx="6075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>
                <a:solidFill>
                  <a:srgbClr val="666666"/>
                </a:solidFill>
              </a:rPr>
              <a:t>int numberOfSheep: slechte keuze! Beter ushort nemen.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>
                <a:solidFill>
                  <a:srgbClr val="666666"/>
                </a:solidFill>
              </a:rPr>
              <a:t>(u staat voor ‘unsigned’ , zonder teken, dus enkel positief)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535545B-2558-46AC-AB6C-4C7E107E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4B5E61A-99C0-4CC1-A201-F39C0708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82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86C3791D-8259-47B7-A422-859E12A8F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50727"/>
              </p:ext>
            </p:extLst>
          </p:nvPr>
        </p:nvGraphicFramePr>
        <p:xfrm>
          <a:off x="1271464" y="1305929"/>
          <a:ext cx="9433048" cy="358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sbyte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-128 tot 127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byte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255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short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-32768</a:t>
                      </a:r>
                      <a:r>
                        <a:rPr lang="nl-BE" sz="1800" baseline="0" dirty="0"/>
                        <a:t> tot 32767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ushort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nl-BE" sz="1800" dirty="0"/>
                        <a:t>int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-2147483658 tot +2147483657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uint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4294967295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long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 tot </a:t>
                      </a:r>
                      <a:b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9 223 372 036,854 775 807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char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2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Groottes</a:t>
            </a:r>
            <a:endParaRPr lang="en-IE" dirty="0"/>
          </a:p>
        </p:txBody>
      </p:sp>
      <p:sp>
        <p:nvSpPr>
          <p:cNvPr id="1126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Cilinder 4"/>
          <p:cNvSpPr>
            <a:spLocks noChangeArrowheads="1"/>
          </p:cNvSpPr>
          <p:nvPr/>
        </p:nvSpPr>
        <p:spPr bwMode="auto">
          <a:xfrm>
            <a:off x="1838325" y="4735513"/>
            <a:ext cx="846138" cy="969962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 err="1">
                <a:solidFill>
                  <a:schemeClr val="bg1"/>
                </a:solidFill>
              </a:rPr>
              <a:t>sbyte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5" name="Cilinder 14"/>
          <p:cNvSpPr>
            <a:spLocks noChangeArrowheads="1"/>
          </p:cNvSpPr>
          <p:nvPr/>
        </p:nvSpPr>
        <p:spPr bwMode="auto">
          <a:xfrm>
            <a:off x="2905125" y="4710113"/>
            <a:ext cx="846138" cy="969962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16" name="Cilinder 15"/>
          <p:cNvSpPr>
            <a:spLocks noChangeArrowheads="1"/>
          </p:cNvSpPr>
          <p:nvPr/>
        </p:nvSpPr>
        <p:spPr bwMode="auto">
          <a:xfrm>
            <a:off x="3930651" y="4625975"/>
            <a:ext cx="1577975" cy="11239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short</a:t>
            </a:r>
          </a:p>
        </p:txBody>
      </p:sp>
      <p:sp>
        <p:nvSpPr>
          <p:cNvPr id="17" name="Cilinder 16"/>
          <p:cNvSpPr>
            <a:spLocks noChangeArrowheads="1"/>
          </p:cNvSpPr>
          <p:nvPr/>
        </p:nvSpPr>
        <p:spPr bwMode="auto">
          <a:xfrm>
            <a:off x="5692776" y="4629150"/>
            <a:ext cx="1579563" cy="11239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 err="1">
                <a:solidFill>
                  <a:schemeClr val="bg1"/>
                </a:solidFill>
              </a:rPr>
              <a:t>ushort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8" name="Cilinder 17"/>
          <p:cNvSpPr>
            <a:spLocks noChangeArrowheads="1"/>
          </p:cNvSpPr>
          <p:nvPr/>
        </p:nvSpPr>
        <p:spPr bwMode="auto">
          <a:xfrm>
            <a:off x="7947026" y="3233739"/>
            <a:ext cx="4740275" cy="26431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long</a:t>
            </a:r>
          </a:p>
        </p:txBody>
      </p:sp>
      <p:sp>
        <p:nvSpPr>
          <p:cNvPr id="19" name="Tekstvak 18"/>
          <p:cNvSpPr txBox="1">
            <a:spLocks noChangeArrowheads="1"/>
          </p:cNvSpPr>
          <p:nvPr/>
        </p:nvSpPr>
        <p:spPr bwMode="auto">
          <a:xfrm>
            <a:off x="7473951" y="5022850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...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437DEC2-7413-4581-9EE6-E2406E6B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D4BAFC3-4D5D-4239-9B11-541D3966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980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Oefening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>
              <a:defRPr/>
            </a:pPr>
            <a:endParaRPr lang="nl-BE" dirty="0"/>
          </a:p>
          <a:p>
            <a:pPr>
              <a:defRPr/>
            </a:pPr>
            <a:r>
              <a:rPr lang="nl-BE" sz="2400" dirty="0"/>
              <a:t>Oefening:	</a:t>
            </a:r>
          </a:p>
          <a:p>
            <a:pPr lvl="1">
              <a:buFont typeface="Times" charset="0"/>
              <a:buNone/>
              <a:defRPr/>
            </a:pPr>
            <a:r>
              <a:rPr lang="nl-BE" dirty="0"/>
              <a:t>	Welke type  zou je kiezen voor volgende variabelen:</a:t>
            </a:r>
          </a:p>
          <a:p>
            <a:pPr lvl="1">
              <a:buFont typeface="Times" charset="0"/>
              <a:buNone/>
              <a:defRPr/>
            </a:pPr>
            <a:endParaRPr lang="nl-BE" dirty="0"/>
          </a:p>
          <a:p>
            <a:pPr lvl="1">
              <a:defRPr/>
            </a:pPr>
            <a:r>
              <a:rPr lang="nl-BE" dirty="0"/>
              <a:t>Temperatuur in graden </a:t>
            </a:r>
            <a:r>
              <a:rPr lang="nl-BE" dirty="0" err="1"/>
              <a:t>Celcius</a:t>
            </a:r>
            <a:endParaRPr lang="nl-BE" dirty="0"/>
          </a:p>
          <a:p>
            <a:pPr lvl="1">
              <a:defRPr/>
            </a:pPr>
            <a:r>
              <a:rPr lang="nl-BE" dirty="0"/>
              <a:t>Temperatuur </a:t>
            </a:r>
            <a:r>
              <a:rPr lang="nl-BE"/>
              <a:t>in Kelvin</a:t>
            </a:r>
            <a:endParaRPr lang="nl-BE" dirty="0"/>
          </a:p>
          <a:p>
            <a:pPr lvl="1">
              <a:defRPr/>
            </a:pPr>
            <a:r>
              <a:rPr lang="nl-BE" dirty="0"/>
              <a:t>Aantal mensen op aarde</a:t>
            </a:r>
          </a:p>
          <a:p>
            <a:pPr lvl="1">
              <a:defRPr/>
            </a:pPr>
            <a:r>
              <a:rPr lang="nl-BE" dirty="0"/>
              <a:t>Aantal klasgenoten</a:t>
            </a:r>
          </a:p>
          <a:p>
            <a:pPr lvl="1">
              <a:defRPr/>
            </a:pPr>
            <a:r>
              <a:rPr lang="nl-BE" dirty="0"/>
              <a:t>BMI (body </a:t>
            </a:r>
            <a:r>
              <a:rPr lang="nl-BE" dirty="0" err="1"/>
              <a:t>mass</a:t>
            </a:r>
            <a:r>
              <a:rPr lang="nl-BE" dirty="0"/>
              <a:t> index)</a:t>
            </a:r>
          </a:p>
          <a:p>
            <a:pPr lvl="1">
              <a:defRPr/>
            </a:pPr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051449F-D9CD-4B06-915A-19DAE43F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9A96B7-21EC-4284-8A1D-9D915E4A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125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Reële getallen voorstellen</a:t>
            </a:r>
          </a:p>
        </p:txBody>
      </p:sp>
      <p:sp>
        <p:nvSpPr>
          <p:cNvPr id="115715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2"/>
            <a:r>
              <a:rPr lang="nl-BE" sz="2400">
                <a:solidFill>
                  <a:srgbClr val="000000"/>
                </a:solidFill>
              </a:rPr>
              <a:t>Computer zal benadering bewaren</a:t>
            </a:r>
          </a:p>
          <a:p>
            <a:pPr lvl="3"/>
            <a:r>
              <a:rPr lang="nl-BE" sz="2400">
                <a:solidFill>
                  <a:srgbClr val="000000"/>
                </a:solidFill>
              </a:rPr>
              <a:t>Te lage benadering: verkeerde uitkomsten</a:t>
            </a:r>
          </a:p>
          <a:p>
            <a:pPr lvl="3"/>
            <a:r>
              <a:rPr lang="nl-BE" sz="2400">
                <a:solidFill>
                  <a:srgbClr val="000000"/>
                </a:solidFill>
              </a:rPr>
              <a:t>Te hoge benadering: te veel geheugenverbruik</a:t>
            </a:r>
          </a:p>
          <a:p>
            <a:pPr lvl="3"/>
            <a:endParaRPr lang="nl-BE" sz="2400">
              <a:solidFill>
                <a:srgbClr val="000000"/>
              </a:solidFill>
            </a:endParaRPr>
          </a:p>
          <a:p>
            <a:pPr lvl="3"/>
            <a:endParaRPr lang="nl-BE" sz="2400">
              <a:solidFill>
                <a:srgbClr val="000000"/>
              </a:solidFill>
            </a:endParaRPr>
          </a:p>
          <a:p>
            <a:pPr lvl="2"/>
            <a:r>
              <a:rPr lang="nl-BE" sz="2400">
                <a:solidFill>
                  <a:srgbClr val="000000"/>
                </a:solidFill>
              </a:rPr>
              <a:t>C# voorziet verschillende type naargelang afweging geheugengebruik vs. precisie</a:t>
            </a:r>
          </a:p>
          <a:p>
            <a:endParaRPr lang="nl-BE" sz="2400">
              <a:solidFill>
                <a:srgbClr val="000000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7D76702-ABF0-4C62-BD56-FD2A216F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C7CF3C-F020-4B77-8E90-4A534E62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4461614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3</TotalTime>
  <Words>639</Words>
  <Application>Microsoft Office PowerPoint</Application>
  <PresentationFormat>Breedbeeld</PresentationFormat>
  <Paragraphs>213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3" baseType="lpstr">
      <vt:lpstr>Times</vt:lpstr>
      <vt:lpstr>Courier New</vt:lpstr>
      <vt:lpstr>Archivo Narrow</vt:lpstr>
      <vt:lpstr>Calibri</vt:lpstr>
      <vt:lpstr>Arial</vt:lpstr>
      <vt:lpstr>Blogger Sans</vt:lpstr>
      <vt:lpstr>ziescherpthemappt</vt:lpstr>
      <vt:lpstr>2. Datatypes</vt:lpstr>
      <vt:lpstr>Variabelen en data</vt:lpstr>
      <vt:lpstr>Variabelen aanmaken</vt:lpstr>
      <vt:lpstr>Primitieve (ingebouwde) types</vt:lpstr>
      <vt:lpstr>Types van variabelen voor getallen</vt:lpstr>
      <vt:lpstr>Integers bewaren</vt:lpstr>
      <vt:lpstr>Groottes</vt:lpstr>
      <vt:lpstr>Oefening</vt:lpstr>
      <vt:lpstr>Reële getallen voorstellen</vt:lpstr>
      <vt:lpstr>Real values bewaren</vt:lpstr>
      <vt:lpstr>Real values groottes</vt:lpstr>
      <vt:lpstr>PowerPoint-presentatie</vt:lpstr>
      <vt:lpstr>Real literal waarden</vt:lpstr>
      <vt:lpstr>Real literals</vt:lpstr>
      <vt:lpstr>Bool</vt:lpstr>
      <vt:lpstr>Tekst en karakters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Dams Tim</dc:creator>
  <cp:lastModifiedBy>Tim Dams</cp:lastModifiedBy>
  <cp:revision>16</cp:revision>
  <dcterms:created xsi:type="dcterms:W3CDTF">2018-09-24T17:32:41Z</dcterms:created>
  <dcterms:modified xsi:type="dcterms:W3CDTF">2020-09-07T13:48:20Z</dcterms:modified>
</cp:coreProperties>
</file>