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89" r:id="rId2"/>
    <p:sldId id="279" r:id="rId3"/>
    <p:sldId id="280" r:id="rId4"/>
    <p:sldId id="285" r:id="rId5"/>
    <p:sldId id="286" r:id="rId6"/>
    <p:sldId id="287" r:id="rId7"/>
    <p:sldId id="284" r:id="rId8"/>
    <p:sldId id="264" r:id="rId9"/>
    <p:sldId id="265" r:id="rId10"/>
    <p:sldId id="266" r:id="rId11"/>
    <p:sldId id="267" r:id="rId12"/>
    <p:sldId id="268" r:id="rId13"/>
  </p:sldIdLst>
  <p:sldSz cx="12192000" cy="6858000"/>
  <p:notesSz cx="7099300" cy="10234613"/>
  <p:embeddedFontLst>
    <p:embeddedFont>
      <p:font typeface="Archivo Narrow" panose="020B0506020202020B04" pitchFamily="34" charset="0"/>
      <p:regular r:id="rId16"/>
      <p:bold r:id="rId17"/>
    </p:embeddedFont>
    <p:embeddedFont>
      <p:font typeface="Blogger Sans" panose="02000506030000020004" pitchFamily="50" charset="0"/>
      <p:regular r:id="rId18"/>
      <p:bold r:id="rId19"/>
      <p: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51" y="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A978E0-2239-4298-9D66-A863361B31E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39F6E70-FEA0-4DC1-B27A-1B7A4EA1EEE8}">
      <dgm:prSet/>
      <dgm:spPr/>
      <dgm:t>
        <a:bodyPr/>
        <a:lstStyle/>
        <a:p>
          <a:r>
            <a:rPr lang="nl-BE"/>
            <a:t>[datatype] [identifier];</a:t>
          </a:r>
          <a:endParaRPr lang="en-US"/>
        </a:p>
      </dgm:t>
    </dgm:pt>
    <dgm:pt modelId="{B46E494F-E106-4048-B695-33BE2901A664}" type="parTrans" cxnId="{435437FA-5EE3-448E-8940-6D3020576F8D}">
      <dgm:prSet/>
      <dgm:spPr/>
      <dgm:t>
        <a:bodyPr/>
        <a:lstStyle/>
        <a:p>
          <a:endParaRPr lang="en-US"/>
        </a:p>
      </dgm:t>
    </dgm:pt>
    <dgm:pt modelId="{CCD70CC7-0210-42C5-AC4E-1F7B6B93404F}" type="sibTrans" cxnId="{435437FA-5EE3-448E-8940-6D3020576F8D}">
      <dgm:prSet/>
      <dgm:spPr/>
      <dgm:t>
        <a:bodyPr/>
        <a:lstStyle/>
        <a:p>
          <a:endParaRPr lang="en-US"/>
        </a:p>
      </dgm:t>
    </dgm:pt>
    <dgm:pt modelId="{BD2724A8-880D-48CD-80B1-35CF352E28D6}">
      <dgm:prSet/>
      <dgm:spPr/>
      <dgm:t>
        <a:bodyPr/>
        <a:lstStyle/>
        <a:p>
          <a:r>
            <a:rPr lang="nl-BE"/>
            <a:t>Bv int getal;</a:t>
          </a:r>
          <a:endParaRPr lang="en-US"/>
        </a:p>
      </dgm:t>
    </dgm:pt>
    <dgm:pt modelId="{5746ACF2-D372-4EB8-A26B-7AB1C397A8C4}" type="parTrans" cxnId="{89FF2E5C-F6DF-43EA-9BED-A77122418EF2}">
      <dgm:prSet/>
      <dgm:spPr/>
      <dgm:t>
        <a:bodyPr/>
        <a:lstStyle/>
        <a:p>
          <a:endParaRPr lang="en-US"/>
        </a:p>
      </dgm:t>
    </dgm:pt>
    <dgm:pt modelId="{4CD14918-D3BC-41C9-A2EC-B8EFDC7CF5B9}" type="sibTrans" cxnId="{89FF2E5C-F6DF-43EA-9BED-A77122418EF2}">
      <dgm:prSet/>
      <dgm:spPr/>
      <dgm:t>
        <a:bodyPr/>
        <a:lstStyle/>
        <a:p>
          <a:endParaRPr lang="en-US"/>
        </a:p>
      </dgm:t>
    </dgm:pt>
    <dgm:pt modelId="{8DB71DFB-FEC9-4232-96D1-B2D12FC66B05}">
      <dgm:prSet/>
      <dgm:spPr/>
      <dgm:t>
        <a:bodyPr/>
        <a:lstStyle/>
        <a:p>
          <a:r>
            <a:rPr lang="nl-BE" dirty="0"/>
            <a:t>Optioneel beginwaarde geven</a:t>
          </a:r>
          <a:endParaRPr lang="en-US" dirty="0"/>
        </a:p>
      </dgm:t>
    </dgm:pt>
    <dgm:pt modelId="{F54C6106-7438-47EA-8CBC-ED257CE36B74}" type="parTrans" cxnId="{AB3C2894-1910-455F-88D2-C214B4D2B741}">
      <dgm:prSet/>
      <dgm:spPr/>
      <dgm:t>
        <a:bodyPr/>
        <a:lstStyle/>
        <a:p>
          <a:endParaRPr lang="en-US"/>
        </a:p>
      </dgm:t>
    </dgm:pt>
    <dgm:pt modelId="{BB9BBAE6-3123-4E70-B14F-03E30757DAC8}" type="sibTrans" cxnId="{AB3C2894-1910-455F-88D2-C214B4D2B741}">
      <dgm:prSet/>
      <dgm:spPr/>
      <dgm:t>
        <a:bodyPr/>
        <a:lstStyle/>
        <a:p>
          <a:endParaRPr lang="en-US"/>
        </a:p>
      </dgm:t>
    </dgm:pt>
    <dgm:pt modelId="{5EC24FCF-B1F0-4419-AAE7-448538CE6F3F}">
      <dgm:prSet/>
      <dgm:spPr/>
      <dgm:t>
        <a:bodyPr/>
        <a:lstStyle/>
        <a:p>
          <a:r>
            <a:rPr lang="nl-BE"/>
            <a:t>Bv int getal=4;</a:t>
          </a:r>
          <a:endParaRPr lang="en-US"/>
        </a:p>
      </dgm:t>
    </dgm:pt>
    <dgm:pt modelId="{29CD8448-7B77-47A6-88DF-1F31425C9F76}" type="parTrans" cxnId="{041EBBE8-6975-4059-AFD8-AF555F885107}">
      <dgm:prSet/>
      <dgm:spPr/>
      <dgm:t>
        <a:bodyPr/>
        <a:lstStyle/>
        <a:p>
          <a:endParaRPr lang="en-US"/>
        </a:p>
      </dgm:t>
    </dgm:pt>
    <dgm:pt modelId="{E551C632-E895-436E-9B15-266A34B43B20}" type="sibTrans" cxnId="{041EBBE8-6975-4059-AFD8-AF555F885107}">
      <dgm:prSet/>
      <dgm:spPr/>
      <dgm:t>
        <a:bodyPr/>
        <a:lstStyle/>
        <a:p>
          <a:endParaRPr lang="en-US"/>
        </a:p>
      </dgm:t>
    </dgm:pt>
    <dgm:pt modelId="{BC8C994F-D75B-48A1-B5A4-E2C2AC49E7E1}">
      <dgm:prSet/>
      <dgm:spPr/>
      <dgm:t>
        <a:bodyPr/>
        <a:lstStyle/>
        <a:p>
          <a:r>
            <a:rPr lang="nl-BE"/>
            <a:t>Meerdere tegelijk met komma (enkel indien zelfde datatype)</a:t>
          </a:r>
          <a:endParaRPr lang="en-US"/>
        </a:p>
      </dgm:t>
    </dgm:pt>
    <dgm:pt modelId="{7D319CBA-18CE-40C8-B336-4FC8603F16A3}" type="parTrans" cxnId="{F16EE16A-BCDD-48BD-8790-F0186BEEFCA1}">
      <dgm:prSet/>
      <dgm:spPr/>
      <dgm:t>
        <a:bodyPr/>
        <a:lstStyle/>
        <a:p>
          <a:endParaRPr lang="en-US"/>
        </a:p>
      </dgm:t>
    </dgm:pt>
    <dgm:pt modelId="{A74AB49F-A59A-48DD-A4E3-18CE62307D63}" type="sibTrans" cxnId="{F16EE16A-BCDD-48BD-8790-F0186BEEFCA1}">
      <dgm:prSet/>
      <dgm:spPr/>
      <dgm:t>
        <a:bodyPr/>
        <a:lstStyle/>
        <a:p>
          <a:endParaRPr lang="en-US"/>
        </a:p>
      </dgm:t>
    </dgm:pt>
    <dgm:pt modelId="{FDBF4D9D-E23E-4E91-B845-998953A0FBAB}">
      <dgm:prSet/>
      <dgm:spPr/>
      <dgm:t>
        <a:bodyPr/>
        <a:lstStyle/>
        <a:p>
          <a:r>
            <a:rPr lang="nl-BE"/>
            <a:t>Bv int lengte, leeftijd, gewicht;</a:t>
          </a:r>
          <a:endParaRPr lang="en-US"/>
        </a:p>
      </dgm:t>
    </dgm:pt>
    <dgm:pt modelId="{A4869907-FFC7-4867-80F1-1833121F46E0}" type="parTrans" cxnId="{8D14AF67-6538-4B15-847D-DA3BD3184ABA}">
      <dgm:prSet/>
      <dgm:spPr/>
      <dgm:t>
        <a:bodyPr/>
        <a:lstStyle/>
        <a:p>
          <a:endParaRPr lang="en-US"/>
        </a:p>
      </dgm:t>
    </dgm:pt>
    <dgm:pt modelId="{84C33A0A-864C-42D7-B559-1E9ACFAD3C99}" type="sibTrans" cxnId="{8D14AF67-6538-4B15-847D-DA3BD3184ABA}">
      <dgm:prSet/>
      <dgm:spPr/>
      <dgm:t>
        <a:bodyPr/>
        <a:lstStyle/>
        <a:p>
          <a:endParaRPr lang="en-US"/>
        </a:p>
      </dgm:t>
    </dgm:pt>
    <dgm:pt modelId="{CA123E98-F596-4E08-941F-AB757F5C38DC}" type="pres">
      <dgm:prSet presAssocID="{00A978E0-2239-4298-9D66-A863361B31E2}" presName="linear" presStyleCnt="0">
        <dgm:presLayoutVars>
          <dgm:dir/>
          <dgm:animLvl val="lvl"/>
          <dgm:resizeHandles val="exact"/>
        </dgm:presLayoutVars>
      </dgm:prSet>
      <dgm:spPr/>
    </dgm:pt>
    <dgm:pt modelId="{B61566EA-7C09-4F67-819A-D07A3DBAC744}" type="pres">
      <dgm:prSet presAssocID="{D39F6E70-FEA0-4DC1-B27A-1B7A4EA1EEE8}" presName="parentLin" presStyleCnt="0"/>
      <dgm:spPr/>
    </dgm:pt>
    <dgm:pt modelId="{600DFDF6-9764-4DCE-AC6B-E1EC8C649F3C}" type="pres">
      <dgm:prSet presAssocID="{D39F6E70-FEA0-4DC1-B27A-1B7A4EA1EEE8}" presName="parentLeftMargin" presStyleLbl="node1" presStyleIdx="0" presStyleCnt="3"/>
      <dgm:spPr/>
    </dgm:pt>
    <dgm:pt modelId="{09EA17C9-C1B4-4640-92D3-C1D6223CD351}" type="pres">
      <dgm:prSet presAssocID="{D39F6E70-FEA0-4DC1-B27A-1B7A4EA1EEE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E6434E7-BE1B-4282-B92E-B4BCF69747CF}" type="pres">
      <dgm:prSet presAssocID="{D39F6E70-FEA0-4DC1-B27A-1B7A4EA1EEE8}" presName="negativeSpace" presStyleCnt="0"/>
      <dgm:spPr/>
    </dgm:pt>
    <dgm:pt modelId="{FFE23EEF-BD25-407E-9224-95CAC931DC0A}" type="pres">
      <dgm:prSet presAssocID="{D39F6E70-FEA0-4DC1-B27A-1B7A4EA1EEE8}" presName="childText" presStyleLbl="conFgAcc1" presStyleIdx="0" presStyleCnt="3">
        <dgm:presLayoutVars>
          <dgm:bulletEnabled val="1"/>
        </dgm:presLayoutVars>
      </dgm:prSet>
      <dgm:spPr/>
    </dgm:pt>
    <dgm:pt modelId="{912A2F34-7E6F-475B-95CF-0D805AAECB99}" type="pres">
      <dgm:prSet presAssocID="{CCD70CC7-0210-42C5-AC4E-1F7B6B93404F}" presName="spaceBetweenRectangles" presStyleCnt="0"/>
      <dgm:spPr/>
    </dgm:pt>
    <dgm:pt modelId="{B8878C89-5607-4079-873C-696AE18BD7A1}" type="pres">
      <dgm:prSet presAssocID="{8DB71DFB-FEC9-4232-96D1-B2D12FC66B05}" presName="parentLin" presStyleCnt="0"/>
      <dgm:spPr/>
    </dgm:pt>
    <dgm:pt modelId="{9AE3D900-CD25-45C0-90C7-77B72CF41555}" type="pres">
      <dgm:prSet presAssocID="{8DB71DFB-FEC9-4232-96D1-B2D12FC66B05}" presName="parentLeftMargin" presStyleLbl="node1" presStyleIdx="0" presStyleCnt="3"/>
      <dgm:spPr/>
    </dgm:pt>
    <dgm:pt modelId="{9873C5EF-283B-4BC1-A10B-96210A12EBC8}" type="pres">
      <dgm:prSet presAssocID="{8DB71DFB-FEC9-4232-96D1-B2D12FC66B0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DDDDECB-2AC7-436D-BA98-17613996E98D}" type="pres">
      <dgm:prSet presAssocID="{8DB71DFB-FEC9-4232-96D1-B2D12FC66B05}" presName="negativeSpace" presStyleCnt="0"/>
      <dgm:spPr/>
    </dgm:pt>
    <dgm:pt modelId="{44BD9B52-4351-4194-B3CD-AA28FC3BD819}" type="pres">
      <dgm:prSet presAssocID="{8DB71DFB-FEC9-4232-96D1-B2D12FC66B05}" presName="childText" presStyleLbl="conFgAcc1" presStyleIdx="1" presStyleCnt="3">
        <dgm:presLayoutVars>
          <dgm:bulletEnabled val="1"/>
        </dgm:presLayoutVars>
      </dgm:prSet>
      <dgm:spPr/>
    </dgm:pt>
    <dgm:pt modelId="{20D9895C-1BE0-4355-BF4F-EA0BC58C5F79}" type="pres">
      <dgm:prSet presAssocID="{BB9BBAE6-3123-4E70-B14F-03E30757DAC8}" presName="spaceBetweenRectangles" presStyleCnt="0"/>
      <dgm:spPr/>
    </dgm:pt>
    <dgm:pt modelId="{936530A1-72E3-4433-82A1-852EA05AC49A}" type="pres">
      <dgm:prSet presAssocID="{BC8C994F-D75B-48A1-B5A4-E2C2AC49E7E1}" presName="parentLin" presStyleCnt="0"/>
      <dgm:spPr/>
    </dgm:pt>
    <dgm:pt modelId="{44E98334-6617-4074-A32D-55EB28AD9B45}" type="pres">
      <dgm:prSet presAssocID="{BC8C994F-D75B-48A1-B5A4-E2C2AC49E7E1}" presName="parentLeftMargin" presStyleLbl="node1" presStyleIdx="1" presStyleCnt="3"/>
      <dgm:spPr/>
    </dgm:pt>
    <dgm:pt modelId="{1DC728CB-EFE3-4E2E-BA3E-E94DD48452F7}" type="pres">
      <dgm:prSet presAssocID="{BC8C994F-D75B-48A1-B5A4-E2C2AC49E7E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2CDE825-0BE9-464E-B2B7-C8A3FF4DE7D8}" type="pres">
      <dgm:prSet presAssocID="{BC8C994F-D75B-48A1-B5A4-E2C2AC49E7E1}" presName="negativeSpace" presStyleCnt="0"/>
      <dgm:spPr/>
    </dgm:pt>
    <dgm:pt modelId="{B7F8FF0D-98A4-400B-84EC-F82D4A439C84}" type="pres">
      <dgm:prSet presAssocID="{BC8C994F-D75B-48A1-B5A4-E2C2AC49E7E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BEE9212-C31B-424B-BC8C-539060E25D31}" type="presOf" srcId="{BD2724A8-880D-48CD-80B1-35CF352E28D6}" destId="{FFE23EEF-BD25-407E-9224-95CAC931DC0A}" srcOrd="0" destOrd="0" presId="urn:microsoft.com/office/officeart/2005/8/layout/list1"/>
    <dgm:cxn modelId="{89FF2E5C-F6DF-43EA-9BED-A77122418EF2}" srcId="{D39F6E70-FEA0-4DC1-B27A-1B7A4EA1EEE8}" destId="{BD2724A8-880D-48CD-80B1-35CF352E28D6}" srcOrd="0" destOrd="0" parTransId="{5746ACF2-D372-4EB8-A26B-7AB1C397A8C4}" sibTransId="{4CD14918-D3BC-41C9-A2EC-B8EFDC7CF5B9}"/>
    <dgm:cxn modelId="{8D14AF67-6538-4B15-847D-DA3BD3184ABA}" srcId="{BC8C994F-D75B-48A1-B5A4-E2C2AC49E7E1}" destId="{FDBF4D9D-E23E-4E91-B845-998953A0FBAB}" srcOrd="0" destOrd="0" parTransId="{A4869907-FFC7-4867-80F1-1833121F46E0}" sibTransId="{84C33A0A-864C-42D7-B559-1E9ACFAD3C99}"/>
    <dgm:cxn modelId="{F16EE16A-BCDD-48BD-8790-F0186BEEFCA1}" srcId="{00A978E0-2239-4298-9D66-A863361B31E2}" destId="{BC8C994F-D75B-48A1-B5A4-E2C2AC49E7E1}" srcOrd="2" destOrd="0" parTransId="{7D319CBA-18CE-40C8-B336-4FC8603F16A3}" sibTransId="{A74AB49F-A59A-48DD-A4E3-18CE62307D63}"/>
    <dgm:cxn modelId="{7276974D-572C-42F1-87B8-F207893171A7}" type="presOf" srcId="{8DB71DFB-FEC9-4232-96D1-B2D12FC66B05}" destId="{9AE3D900-CD25-45C0-90C7-77B72CF41555}" srcOrd="0" destOrd="0" presId="urn:microsoft.com/office/officeart/2005/8/layout/list1"/>
    <dgm:cxn modelId="{AB3C2894-1910-455F-88D2-C214B4D2B741}" srcId="{00A978E0-2239-4298-9D66-A863361B31E2}" destId="{8DB71DFB-FEC9-4232-96D1-B2D12FC66B05}" srcOrd="1" destOrd="0" parTransId="{F54C6106-7438-47EA-8CBC-ED257CE36B74}" sibTransId="{BB9BBAE6-3123-4E70-B14F-03E30757DAC8}"/>
    <dgm:cxn modelId="{2A199A96-D14F-4B76-8D06-1FFB914FF4DD}" type="presOf" srcId="{D39F6E70-FEA0-4DC1-B27A-1B7A4EA1EEE8}" destId="{600DFDF6-9764-4DCE-AC6B-E1EC8C649F3C}" srcOrd="0" destOrd="0" presId="urn:microsoft.com/office/officeart/2005/8/layout/list1"/>
    <dgm:cxn modelId="{E316039B-B87E-4867-A374-76C728DD785F}" type="presOf" srcId="{00A978E0-2239-4298-9D66-A863361B31E2}" destId="{CA123E98-F596-4E08-941F-AB757F5C38DC}" srcOrd="0" destOrd="0" presId="urn:microsoft.com/office/officeart/2005/8/layout/list1"/>
    <dgm:cxn modelId="{925064B7-B2E9-47DE-B7A6-52526A9539C9}" type="presOf" srcId="{D39F6E70-FEA0-4DC1-B27A-1B7A4EA1EEE8}" destId="{09EA17C9-C1B4-4640-92D3-C1D6223CD351}" srcOrd="1" destOrd="0" presId="urn:microsoft.com/office/officeart/2005/8/layout/list1"/>
    <dgm:cxn modelId="{06C1E5C3-3EC6-4408-97B0-9B3FAD8A1E41}" type="presOf" srcId="{BC8C994F-D75B-48A1-B5A4-E2C2AC49E7E1}" destId="{1DC728CB-EFE3-4E2E-BA3E-E94DD48452F7}" srcOrd="1" destOrd="0" presId="urn:microsoft.com/office/officeart/2005/8/layout/list1"/>
    <dgm:cxn modelId="{9BCBF1C6-91F0-4B47-8EB1-E6D7D53AC997}" type="presOf" srcId="{BC8C994F-D75B-48A1-B5A4-E2C2AC49E7E1}" destId="{44E98334-6617-4074-A32D-55EB28AD9B45}" srcOrd="0" destOrd="0" presId="urn:microsoft.com/office/officeart/2005/8/layout/list1"/>
    <dgm:cxn modelId="{4D77EEC9-0C96-4696-A934-133976B7400A}" type="presOf" srcId="{FDBF4D9D-E23E-4E91-B845-998953A0FBAB}" destId="{B7F8FF0D-98A4-400B-84EC-F82D4A439C84}" srcOrd="0" destOrd="0" presId="urn:microsoft.com/office/officeart/2005/8/layout/list1"/>
    <dgm:cxn modelId="{313E43CA-1732-4BF7-A410-781DFE7B777F}" type="presOf" srcId="{8DB71DFB-FEC9-4232-96D1-B2D12FC66B05}" destId="{9873C5EF-283B-4BC1-A10B-96210A12EBC8}" srcOrd="1" destOrd="0" presId="urn:microsoft.com/office/officeart/2005/8/layout/list1"/>
    <dgm:cxn modelId="{041EBBE8-6975-4059-AFD8-AF555F885107}" srcId="{8DB71DFB-FEC9-4232-96D1-B2D12FC66B05}" destId="{5EC24FCF-B1F0-4419-AAE7-448538CE6F3F}" srcOrd="0" destOrd="0" parTransId="{29CD8448-7B77-47A6-88DF-1F31425C9F76}" sibTransId="{E551C632-E895-436E-9B15-266A34B43B20}"/>
    <dgm:cxn modelId="{18059FF7-B846-45CD-A04F-75813E844B26}" type="presOf" srcId="{5EC24FCF-B1F0-4419-AAE7-448538CE6F3F}" destId="{44BD9B52-4351-4194-B3CD-AA28FC3BD819}" srcOrd="0" destOrd="0" presId="urn:microsoft.com/office/officeart/2005/8/layout/list1"/>
    <dgm:cxn modelId="{435437FA-5EE3-448E-8940-6D3020576F8D}" srcId="{00A978E0-2239-4298-9D66-A863361B31E2}" destId="{D39F6E70-FEA0-4DC1-B27A-1B7A4EA1EEE8}" srcOrd="0" destOrd="0" parTransId="{B46E494F-E106-4048-B695-33BE2901A664}" sibTransId="{CCD70CC7-0210-42C5-AC4E-1F7B6B93404F}"/>
    <dgm:cxn modelId="{7A5C6FA0-7BED-489A-8D07-CB4356CBA4F4}" type="presParOf" srcId="{CA123E98-F596-4E08-941F-AB757F5C38DC}" destId="{B61566EA-7C09-4F67-819A-D07A3DBAC744}" srcOrd="0" destOrd="0" presId="urn:microsoft.com/office/officeart/2005/8/layout/list1"/>
    <dgm:cxn modelId="{51CF6697-6F92-4EB0-96D0-E32F664AD861}" type="presParOf" srcId="{B61566EA-7C09-4F67-819A-D07A3DBAC744}" destId="{600DFDF6-9764-4DCE-AC6B-E1EC8C649F3C}" srcOrd="0" destOrd="0" presId="urn:microsoft.com/office/officeart/2005/8/layout/list1"/>
    <dgm:cxn modelId="{DFDE47DC-5F14-4949-8EBD-45CFE357164E}" type="presParOf" srcId="{B61566EA-7C09-4F67-819A-D07A3DBAC744}" destId="{09EA17C9-C1B4-4640-92D3-C1D6223CD351}" srcOrd="1" destOrd="0" presId="urn:microsoft.com/office/officeart/2005/8/layout/list1"/>
    <dgm:cxn modelId="{B87EE0ED-1CA4-4253-AF5B-DA9391F6FBDC}" type="presParOf" srcId="{CA123E98-F596-4E08-941F-AB757F5C38DC}" destId="{5E6434E7-BE1B-4282-B92E-B4BCF69747CF}" srcOrd="1" destOrd="0" presId="urn:microsoft.com/office/officeart/2005/8/layout/list1"/>
    <dgm:cxn modelId="{C45863AB-F17F-4505-BE23-E3673C28FF4B}" type="presParOf" srcId="{CA123E98-F596-4E08-941F-AB757F5C38DC}" destId="{FFE23EEF-BD25-407E-9224-95CAC931DC0A}" srcOrd="2" destOrd="0" presId="urn:microsoft.com/office/officeart/2005/8/layout/list1"/>
    <dgm:cxn modelId="{409CECC4-AE33-46D2-9BF3-09E5F8FE8656}" type="presParOf" srcId="{CA123E98-F596-4E08-941F-AB757F5C38DC}" destId="{912A2F34-7E6F-475B-95CF-0D805AAECB99}" srcOrd="3" destOrd="0" presId="urn:microsoft.com/office/officeart/2005/8/layout/list1"/>
    <dgm:cxn modelId="{4D081922-3D60-45C2-8939-FA20E319E64E}" type="presParOf" srcId="{CA123E98-F596-4E08-941F-AB757F5C38DC}" destId="{B8878C89-5607-4079-873C-696AE18BD7A1}" srcOrd="4" destOrd="0" presId="urn:microsoft.com/office/officeart/2005/8/layout/list1"/>
    <dgm:cxn modelId="{29E0C172-15F8-4506-8A71-522D65D5C58B}" type="presParOf" srcId="{B8878C89-5607-4079-873C-696AE18BD7A1}" destId="{9AE3D900-CD25-45C0-90C7-77B72CF41555}" srcOrd="0" destOrd="0" presId="urn:microsoft.com/office/officeart/2005/8/layout/list1"/>
    <dgm:cxn modelId="{6EB640BA-6462-4F54-991E-CA480EBB892E}" type="presParOf" srcId="{B8878C89-5607-4079-873C-696AE18BD7A1}" destId="{9873C5EF-283B-4BC1-A10B-96210A12EBC8}" srcOrd="1" destOrd="0" presId="urn:microsoft.com/office/officeart/2005/8/layout/list1"/>
    <dgm:cxn modelId="{8B732E18-6A15-417A-99FD-A92C5FDECF46}" type="presParOf" srcId="{CA123E98-F596-4E08-941F-AB757F5C38DC}" destId="{2DDDDECB-2AC7-436D-BA98-17613996E98D}" srcOrd="5" destOrd="0" presId="urn:microsoft.com/office/officeart/2005/8/layout/list1"/>
    <dgm:cxn modelId="{DC4E9F39-25A7-423F-80CE-B862B6FE0975}" type="presParOf" srcId="{CA123E98-F596-4E08-941F-AB757F5C38DC}" destId="{44BD9B52-4351-4194-B3CD-AA28FC3BD819}" srcOrd="6" destOrd="0" presId="urn:microsoft.com/office/officeart/2005/8/layout/list1"/>
    <dgm:cxn modelId="{18D16CE9-C9F5-4CD0-A330-3889BDDBF929}" type="presParOf" srcId="{CA123E98-F596-4E08-941F-AB757F5C38DC}" destId="{20D9895C-1BE0-4355-BF4F-EA0BC58C5F79}" srcOrd="7" destOrd="0" presId="urn:microsoft.com/office/officeart/2005/8/layout/list1"/>
    <dgm:cxn modelId="{3364D515-237F-42BA-B324-04EEEEF4BD57}" type="presParOf" srcId="{CA123E98-F596-4E08-941F-AB757F5C38DC}" destId="{936530A1-72E3-4433-82A1-852EA05AC49A}" srcOrd="8" destOrd="0" presId="urn:microsoft.com/office/officeart/2005/8/layout/list1"/>
    <dgm:cxn modelId="{34A91BC3-F241-4989-9D97-17B2222E488A}" type="presParOf" srcId="{936530A1-72E3-4433-82A1-852EA05AC49A}" destId="{44E98334-6617-4074-A32D-55EB28AD9B45}" srcOrd="0" destOrd="0" presId="urn:microsoft.com/office/officeart/2005/8/layout/list1"/>
    <dgm:cxn modelId="{B03D94ED-F30A-4006-8FB5-C9D9119392FC}" type="presParOf" srcId="{936530A1-72E3-4433-82A1-852EA05AC49A}" destId="{1DC728CB-EFE3-4E2E-BA3E-E94DD48452F7}" srcOrd="1" destOrd="0" presId="urn:microsoft.com/office/officeart/2005/8/layout/list1"/>
    <dgm:cxn modelId="{04922B1E-E416-4F55-B784-831F849528A1}" type="presParOf" srcId="{CA123E98-F596-4E08-941F-AB757F5C38DC}" destId="{42CDE825-0BE9-464E-B2B7-C8A3FF4DE7D8}" srcOrd="9" destOrd="0" presId="urn:microsoft.com/office/officeart/2005/8/layout/list1"/>
    <dgm:cxn modelId="{02EBA955-CEBC-4C07-BD6B-40273833210A}" type="presParOf" srcId="{CA123E98-F596-4E08-941F-AB757F5C38DC}" destId="{B7F8FF0D-98A4-400B-84EC-F82D4A439C8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0CEF1E-9EC2-4386-A799-548E5319B945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4714E20-3547-4C02-A256-9100E7CEAF1C}">
      <dgm:prSet/>
      <dgm:spPr/>
      <dgm:t>
        <a:bodyPr/>
        <a:lstStyle/>
        <a:p>
          <a:r>
            <a:rPr lang="nl-BE"/>
            <a:t>Expliciete waarde</a:t>
          </a:r>
          <a:endParaRPr lang="en-US"/>
        </a:p>
      </dgm:t>
    </dgm:pt>
    <dgm:pt modelId="{5E3C31D4-5440-4D73-B4AC-17ABC0BC3BBD}" type="parTrans" cxnId="{11A4D4B2-9934-4707-9C10-DEED6ABBAF8E}">
      <dgm:prSet/>
      <dgm:spPr/>
      <dgm:t>
        <a:bodyPr/>
        <a:lstStyle/>
        <a:p>
          <a:endParaRPr lang="en-US"/>
        </a:p>
      </dgm:t>
    </dgm:pt>
    <dgm:pt modelId="{7C531B8F-67CC-45ED-84C9-F46A2B29E959}" type="sibTrans" cxnId="{11A4D4B2-9934-4707-9C10-DEED6ABBAF8E}">
      <dgm:prSet/>
      <dgm:spPr/>
      <dgm:t>
        <a:bodyPr/>
        <a:lstStyle/>
        <a:p>
          <a:endParaRPr lang="en-US"/>
        </a:p>
      </dgm:t>
    </dgm:pt>
    <dgm:pt modelId="{A155D9B5-3CDE-428D-BB3C-ED4860AAC0D8}">
      <dgm:prSet/>
      <dgm:spPr/>
      <dgm:t>
        <a:bodyPr/>
        <a:lstStyle/>
        <a:p>
          <a:r>
            <a:rPr lang="nl-BE" dirty="0"/>
            <a:t>Aan vorm (zie volgende slide) kan C# weten wat het type is</a:t>
          </a:r>
          <a:endParaRPr lang="en-US" dirty="0"/>
        </a:p>
      </dgm:t>
    </dgm:pt>
    <dgm:pt modelId="{B73564B8-A057-483F-B1EB-525BA626780B}" type="parTrans" cxnId="{94963348-A8DA-4ACE-B4BD-CBFC2698A1DA}">
      <dgm:prSet/>
      <dgm:spPr/>
      <dgm:t>
        <a:bodyPr/>
        <a:lstStyle/>
        <a:p>
          <a:endParaRPr lang="en-US"/>
        </a:p>
      </dgm:t>
    </dgm:pt>
    <dgm:pt modelId="{2D09F534-EF26-458A-BED2-3698EADCAE3A}" type="sibTrans" cxnId="{94963348-A8DA-4ACE-B4BD-CBFC2698A1DA}">
      <dgm:prSet/>
      <dgm:spPr/>
      <dgm:t>
        <a:bodyPr/>
        <a:lstStyle/>
        <a:p>
          <a:endParaRPr lang="en-US"/>
        </a:p>
      </dgm:t>
    </dgm:pt>
    <dgm:pt modelId="{396FC99D-BDA1-4357-800A-B04AA6CBCFC7}" type="pres">
      <dgm:prSet presAssocID="{D80CEF1E-9EC2-4386-A799-548E5319B94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AE3B38-B6AA-48AB-9F1A-92EB88F943A1}" type="pres">
      <dgm:prSet presAssocID="{74714E20-3547-4C02-A256-9100E7CEAF1C}" presName="hierRoot1" presStyleCnt="0"/>
      <dgm:spPr/>
    </dgm:pt>
    <dgm:pt modelId="{2D25B6FA-27D2-4451-A3A9-5F6610183FE0}" type="pres">
      <dgm:prSet presAssocID="{74714E20-3547-4C02-A256-9100E7CEAF1C}" presName="composite" presStyleCnt="0"/>
      <dgm:spPr/>
    </dgm:pt>
    <dgm:pt modelId="{132B0B08-BBD7-4309-9E77-04483F1C3BF5}" type="pres">
      <dgm:prSet presAssocID="{74714E20-3547-4C02-A256-9100E7CEAF1C}" presName="background" presStyleLbl="node0" presStyleIdx="0" presStyleCnt="2"/>
      <dgm:spPr/>
    </dgm:pt>
    <dgm:pt modelId="{50FBA11E-CF70-4B58-9691-C26980D1E7F9}" type="pres">
      <dgm:prSet presAssocID="{74714E20-3547-4C02-A256-9100E7CEAF1C}" presName="text" presStyleLbl="fgAcc0" presStyleIdx="0" presStyleCnt="2">
        <dgm:presLayoutVars>
          <dgm:chPref val="3"/>
        </dgm:presLayoutVars>
      </dgm:prSet>
      <dgm:spPr/>
    </dgm:pt>
    <dgm:pt modelId="{0152A452-1481-4BC6-986D-7A802FF91EA2}" type="pres">
      <dgm:prSet presAssocID="{74714E20-3547-4C02-A256-9100E7CEAF1C}" presName="hierChild2" presStyleCnt="0"/>
      <dgm:spPr/>
    </dgm:pt>
    <dgm:pt modelId="{1CEBAB98-8FD9-49E9-A5FB-98AAD4BBE8A0}" type="pres">
      <dgm:prSet presAssocID="{A155D9B5-3CDE-428D-BB3C-ED4860AAC0D8}" presName="hierRoot1" presStyleCnt="0"/>
      <dgm:spPr/>
    </dgm:pt>
    <dgm:pt modelId="{2DF4E49D-2CFF-4AB0-B895-0749F39B7DED}" type="pres">
      <dgm:prSet presAssocID="{A155D9B5-3CDE-428D-BB3C-ED4860AAC0D8}" presName="composite" presStyleCnt="0"/>
      <dgm:spPr/>
    </dgm:pt>
    <dgm:pt modelId="{96538605-CBFB-4343-B519-B7C1F87999BF}" type="pres">
      <dgm:prSet presAssocID="{A155D9B5-3CDE-428D-BB3C-ED4860AAC0D8}" presName="background" presStyleLbl="node0" presStyleIdx="1" presStyleCnt="2"/>
      <dgm:spPr/>
    </dgm:pt>
    <dgm:pt modelId="{3C754A5E-BEB2-4CD0-A6C1-E520C1D9D1CD}" type="pres">
      <dgm:prSet presAssocID="{A155D9B5-3CDE-428D-BB3C-ED4860AAC0D8}" presName="text" presStyleLbl="fgAcc0" presStyleIdx="1" presStyleCnt="2">
        <dgm:presLayoutVars>
          <dgm:chPref val="3"/>
        </dgm:presLayoutVars>
      </dgm:prSet>
      <dgm:spPr/>
    </dgm:pt>
    <dgm:pt modelId="{72586267-A833-48DE-8CCF-56CB5DF77806}" type="pres">
      <dgm:prSet presAssocID="{A155D9B5-3CDE-428D-BB3C-ED4860AAC0D8}" presName="hierChild2" presStyleCnt="0"/>
      <dgm:spPr/>
    </dgm:pt>
  </dgm:ptLst>
  <dgm:cxnLst>
    <dgm:cxn modelId="{8B564000-71E0-4058-A556-DE1A621A4C3C}" type="presOf" srcId="{A155D9B5-3CDE-428D-BB3C-ED4860AAC0D8}" destId="{3C754A5E-BEB2-4CD0-A6C1-E520C1D9D1CD}" srcOrd="0" destOrd="0" presId="urn:microsoft.com/office/officeart/2005/8/layout/hierarchy1"/>
    <dgm:cxn modelId="{C5636708-3736-4074-8488-6BD0CB8EAE5B}" type="presOf" srcId="{74714E20-3547-4C02-A256-9100E7CEAF1C}" destId="{50FBA11E-CF70-4B58-9691-C26980D1E7F9}" srcOrd="0" destOrd="0" presId="urn:microsoft.com/office/officeart/2005/8/layout/hierarchy1"/>
    <dgm:cxn modelId="{94963348-A8DA-4ACE-B4BD-CBFC2698A1DA}" srcId="{D80CEF1E-9EC2-4386-A799-548E5319B945}" destId="{A155D9B5-3CDE-428D-BB3C-ED4860AAC0D8}" srcOrd="1" destOrd="0" parTransId="{B73564B8-A057-483F-B1EB-525BA626780B}" sibTransId="{2D09F534-EF26-458A-BED2-3698EADCAE3A}"/>
    <dgm:cxn modelId="{F7491E95-F1EF-42D9-88EB-D4A5EA36DBC3}" type="presOf" srcId="{D80CEF1E-9EC2-4386-A799-548E5319B945}" destId="{396FC99D-BDA1-4357-800A-B04AA6CBCFC7}" srcOrd="0" destOrd="0" presId="urn:microsoft.com/office/officeart/2005/8/layout/hierarchy1"/>
    <dgm:cxn modelId="{11A4D4B2-9934-4707-9C10-DEED6ABBAF8E}" srcId="{D80CEF1E-9EC2-4386-A799-548E5319B945}" destId="{74714E20-3547-4C02-A256-9100E7CEAF1C}" srcOrd="0" destOrd="0" parTransId="{5E3C31D4-5440-4D73-B4AC-17ABC0BC3BBD}" sibTransId="{7C531B8F-67CC-45ED-84C9-F46A2B29E959}"/>
    <dgm:cxn modelId="{F3643C77-108C-423E-BE06-5869182B91FF}" type="presParOf" srcId="{396FC99D-BDA1-4357-800A-B04AA6CBCFC7}" destId="{9CAE3B38-B6AA-48AB-9F1A-92EB88F943A1}" srcOrd="0" destOrd="0" presId="urn:microsoft.com/office/officeart/2005/8/layout/hierarchy1"/>
    <dgm:cxn modelId="{5A1B776E-10BC-4279-9A83-6804180FDBE0}" type="presParOf" srcId="{9CAE3B38-B6AA-48AB-9F1A-92EB88F943A1}" destId="{2D25B6FA-27D2-4451-A3A9-5F6610183FE0}" srcOrd="0" destOrd="0" presId="urn:microsoft.com/office/officeart/2005/8/layout/hierarchy1"/>
    <dgm:cxn modelId="{E27241B2-EFFE-4B90-A2C5-D833F17B7616}" type="presParOf" srcId="{2D25B6FA-27D2-4451-A3A9-5F6610183FE0}" destId="{132B0B08-BBD7-4309-9E77-04483F1C3BF5}" srcOrd="0" destOrd="0" presId="urn:microsoft.com/office/officeart/2005/8/layout/hierarchy1"/>
    <dgm:cxn modelId="{1DDA6806-3CF2-41BB-8EE7-40AFE6397679}" type="presParOf" srcId="{2D25B6FA-27D2-4451-A3A9-5F6610183FE0}" destId="{50FBA11E-CF70-4B58-9691-C26980D1E7F9}" srcOrd="1" destOrd="0" presId="urn:microsoft.com/office/officeart/2005/8/layout/hierarchy1"/>
    <dgm:cxn modelId="{B1207789-EDCD-4CB7-A7A2-E8E41197D324}" type="presParOf" srcId="{9CAE3B38-B6AA-48AB-9F1A-92EB88F943A1}" destId="{0152A452-1481-4BC6-986D-7A802FF91EA2}" srcOrd="1" destOrd="0" presId="urn:microsoft.com/office/officeart/2005/8/layout/hierarchy1"/>
    <dgm:cxn modelId="{CD61EA81-9EB3-47F5-860A-5F3C323C0F48}" type="presParOf" srcId="{396FC99D-BDA1-4357-800A-B04AA6CBCFC7}" destId="{1CEBAB98-8FD9-49E9-A5FB-98AAD4BBE8A0}" srcOrd="1" destOrd="0" presId="urn:microsoft.com/office/officeart/2005/8/layout/hierarchy1"/>
    <dgm:cxn modelId="{DA49FCD5-F052-4B37-A671-1CDD40348572}" type="presParOf" srcId="{1CEBAB98-8FD9-49E9-A5FB-98AAD4BBE8A0}" destId="{2DF4E49D-2CFF-4AB0-B895-0749F39B7DED}" srcOrd="0" destOrd="0" presId="urn:microsoft.com/office/officeart/2005/8/layout/hierarchy1"/>
    <dgm:cxn modelId="{D9199CE9-DC18-4080-A327-56FE80734FB8}" type="presParOf" srcId="{2DF4E49D-2CFF-4AB0-B895-0749F39B7DED}" destId="{96538605-CBFB-4343-B519-B7C1F87999BF}" srcOrd="0" destOrd="0" presId="urn:microsoft.com/office/officeart/2005/8/layout/hierarchy1"/>
    <dgm:cxn modelId="{E275AA19-7588-4100-8ABA-E8003487943F}" type="presParOf" srcId="{2DF4E49D-2CFF-4AB0-B895-0749F39B7DED}" destId="{3C754A5E-BEB2-4CD0-A6C1-E520C1D9D1CD}" srcOrd="1" destOrd="0" presId="urn:microsoft.com/office/officeart/2005/8/layout/hierarchy1"/>
    <dgm:cxn modelId="{E17A03B1-9565-457F-9E15-09E3A487FF49}" type="presParOf" srcId="{1CEBAB98-8FD9-49E9-A5FB-98AAD4BBE8A0}" destId="{72586267-A833-48DE-8CCF-56CB5DF7780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23EEF-BD25-407E-9224-95CAC931DC0A}">
      <dsp:nvSpPr>
        <dsp:cNvPr id="0" name=""/>
        <dsp:cNvSpPr/>
      </dsp:nvSpPr>
      <dsp:spPr>
        <a:xfrm>
          <a:off x="0" y="1947335"/>
          <a:ext cx="6513603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270764" rIns="50552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300" kern="1200"/>
            <a:t>Bv int getal;</a:t>
          </a:r>
          <a:endParaRPr lang="en-US" sz="1300" kern="1200"/>
        </a:p>
      </dsp:txBody>
      <dsp:txXfrm>
        <a:off x="0" y="1947335"/>
        <a:ext cx="6513603" cy="552825"/>
      </dsp:txXfrm>
    </dsp:sp>
    <dsp:sp modelId="{09EA17C9-C1B4-4640-92D3-C1D6223CD351}">
      <dsp:nvSpPr>
        <dsp:cNvPr id="0" name=""/>
        <dsp:cNvSpPr/>
      </dsp:nvSpPr>
      <dsp:spPr>
        <a:xfrm>
          <a:off x="325680" y="1755455"/>
          <a:ext cx="4559522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300" kern="1200"/>
            <a:t>[datatype] [identifier];</a:t>
          </a:r>
          <a:endParaRPr lang="en-US" sz="1300" kern="1200"/>
        </a:p>
      </dsp:txBody>
      <dsp:txXfrm>
        <a:off x="344414" y="1774189"/>
        <a:ext cx="4522054" cy="346292"/>
      </dsp:txXfrm>
    </dsp:sp>
    <dsp:sp modelId="{44BD9B52-4351-4194-B3CD-AA28FC3BD819}">
      <dsp:nvSpPr>
        <dsp:cNvPr id="0" name=""/>
        <dsp:cNvSpPr/>
      </dsp:nvSpPr>
      <dsp:spPr>
        <a:xfrm>
          <a:off x="0" y="2762240"/>
          <a:ext cx="6513603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270764" rIns="50552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300" kern="1200"/>
            <a:t>Bv int getal=4;</a:t>
          </a:r>
          <a:endParaRPr lang="en-US" sz="1300" kern="1200"/>
        </a:p>
      </dsp:txBody>
      <dsp:txXfrm>
        <a:off x="0" y="2762240"/>
        <a:ext cx="6513603" cy="552825"/>
      </dsp:txXfrm>
    </dsp:sp>
    <dsp:sp modelId="{9873C5EF-283B-4BC1-A10B-96210A12EBC8}">
      <dsp:nvSpPr>
        <dsp:cNvPr id="0" name=""/>
        <dsp:cNvSpPr/>
      </dsp:nvSpPr>
      <dsp:spPr>
        <a:xfrm>
          <a:off x="325680" y="2570360"/>
          <a:ext cx="4559522" cy="3837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300" kern="1200" dirty="0"/>
            <a:t>Optioneel beginwaarde geven</a:t>
          </a:r>
          <a:endParaRPr lang="en-US" sz="1300" kern="1200" dirty="0"/>
        </a:p>
      </dsp:txBody>
      <dsp:txXfrm>
        <a:off x="344414" y="2589094"/>
        <a:ext cx="4522054" cy="346292"/>
      </dsp:txXfrm>
    </dsp:sp>
    <dsp:sp modelId="{B7F8FF0D-98A4-400B-84EC-F82D4A439C84}">
      <dsp:nvSpPr>
        <dsp:cNvPr id="0" name=""/>
        <dsp:cNvSpPr/>
      </dsp:nvSpPr>
      <dsp:spPr>
        <a:xfrm>
          <a:off x="0" y="3577145"/>
          <a:ext cx="6513603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270764" rIns="505528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300" kern="1200"/>
            <a:t>Bv int lengte, leeftijd, gewicht;</a:t>
          </a:r>
          <a:endParaRPr lang="en-US" sz="1300" kern="1200"/>
        </a:p>
      </dsp:txBody>
      <dsp:txXfrm>
        <a:off x="0" y="3577145"/>
        <a:ext cx="6513603" cy="552825"/>
      </dsp:txXfrm>
    </dsp:sp>
    <dsp:sp modelId="{1DC728CB-EFE3-4E2E-BA3E-E94DD48452F7}">
      <dsp:nvSpPr>
        <dsp:cNvPr id="0" name=""/>
        <dsp:cNvSpPr/>
      </dsp:nvSpPr>
      <dsp:spPr>
        <a:xfrm>
          <a:off x="325680" y="3385265"/>
          <a:ext cx="4559522" cy="3837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300" kern="1200"/>
            <a:t>Meerdere tegelijk met komma (enkel indien zelfde datatype)</a:t>
          </a:r>
          <a:endParaRPr lang="en-US" sz="1300" kern="1200"/>
        </a:p>
      </dsp:txBody>
      <dsp:txXfrm>
        <a:off x="344414" y="3403999"/>
        <a:ext cx="4522054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B0B08-BBD7-4309-9E77-04483F1C3BF5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FBA11E-CF70-4B58-9691-C26980D1E7F9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800" kern="1200"/>
            <a:t>Expliciete waarde</a:t>
          </a:r>
          <a:endParaRPr lang="en-US" sz="3800" kern="1200"/>
        </a:p>
      </dsp:txBody>
      <dsp:txXfrm>
        <a:off x="678914" y="525899"/>
        <a:ext cx="4067491" cy="2525499"/>
      </dsp:txXfrm>
    </dsp:sp>
    <dsp:sp modelId="{96538605-CBFB-4343-B519-B7C1F87999BF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754A5E-BEB2-4CD0-A6C1-E520C1D9D1CD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800" kern="1200" dirty="0"/>
            <a:t>Aan vorm (zie volgende slide) kan C# weten wat het type is</a:t>
          </a:r>
          <a:endParaRPr lang="en-US" sz="3800" kern="1200" dirty="0"/>
        </a:p>
      </dsp:txBody>
      <dsp:txXfrm>
        <a:off x="5842357" y="525899"/>
        <a:ext cx="4067491" cy="2525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7/09/2020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7/09/2020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2934-E233-411B-B348-2C593D52BE54}" type="datetime1">
              <a:rPr lang="nl-BE" smtClean="0"/>
              <a:t>7/09/2020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9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BB67-8D8F-434F-9FF4-CB7540FA5CCF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444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FD0D-0FBD-4EE5-844C-0E6C2D5E6C7F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970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1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551F-B07A-44F4-94BA-F59D63D2C27B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705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C136-0C76-4A2C-8EA6-C6738C3209ED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250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5B3A-6340-4B3D-9DBA-3C3A534F9D72}" type="datetime1">
              <a:rPr lang="nl-BE" smtClean="0"/>
              <a:t>7/09/2020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230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B8EA-6EB4-4343-BBF4-C3D052796CBF}" type="datetime1">
              <a:rPr lang="nl-BE" smtClean="0"/>
              <a:t>7/09/2020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70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304BA-24AF-460D-91C1-1D207B849056}" type="datetime1">
              <a:rPr lang="nl-BE" smtClean="0"/>
              <a:t>7/09/2020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D29619C-55B2-4FAA-9A42-5CF6EC59F346}"/>
              </a:ext>
            </a:extLst>
          </p:cNvPr>
          <p:cNvSpPr/>
          <p:nvPr userDrawn="1"/>
        </p:nvSpPr>
        <p:spPr>
          <a:xfrm>
            <a:off x="10032440" y="-233248"/>
            <a:ext cx="326436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algn="ctr" defTabSz="914400" rtl="0" eaLnBrk="1" latinLnBrk="0" hangingPunct="1"/>
            <a:r>
              <a:rPr lang="nl-NL" sz="11500" b="1" kern="1200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#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BA7EF41C-BC27-4FC2-B30C-B5E2640F380E}"/>
              </a:ext>
            </a:extLst>
          </p:cNvPr>
          <p:cNvSpPr/>
          <p:nvPr userDrawn="1"/>
        </p:nvSpPr>
        <p:spPr>
          <a:xfrm>
            <a:off x="9238408" y="-803215"/>
            <a:ext cx="297633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nl-NL" sz="138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6014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6926-B650-4BF9-8F10-127EAD338B93}" type="datetime1">
              <a:rPr lang="nl-BE" smtClean="0"/>
              <a:t>7/09/2020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07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8B8E-6649-4680-97A0-578157D38199}" type="datetime1">
              <a:rPr lang="nl-BE" smtClean="0"/>
              <a:t>7/09/2020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68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64FC-DBFC-4BC4-90ED-A9A519DDE6A1}" type="datetime1">
              <a:rPr lang="nl-BE" smtClean="0"/>
              <a:t>7/09/2020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845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0937C-F722-4570-AB64-D1FB4CE6186D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57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E6AC7-D445-455A-9CE4-EA4C18C00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8466" y="1484784"/>
            <a:ext cx="6105194" cy="2031055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3. Variabelen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493B8DC-625F-4E4E-86FF-FCC12D974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H2 -  De </a:t>
            </a:r>
            <a:r>
              <a:rPr lang="nl-BE" dirty="0" err="1">
                <a:solidFill>
                  <a:srgbClr val="FFFFFF"/>
                </a:solidFill>
              </a:rPr>
              <a:t>basiconcepten</a:t>
            </a:r>
            <a:r>
              <a:rPr lang="nl-BE" dirty="0">
                <a:solidFill>
                  <a:srgbClr val="FFFFFF"/>
                </a:solidFill>
              </a:rPr>
              <a:t> van C#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1C383B76-9135-400A-A9D9-0D63E5D1D5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" b="12257"/>
          <a:stretch/>
        </p:blipFill>
        <p:spPr bwMode="auto">
          <a:xfrm>
            <a:off x="-96688" y="2641515"/>
            <a:ext cx="3676366" cy="4230563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9313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Assignment statement voorbeeld</a:t>
            </a:r>
          </a:p>
        </p:txBody>
      </p:sp>
      <p:sp>
        <p:nvSpPr>
          <p:cNvPr id="14848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48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4389" y="1663700"/>
            <a:ext cx="3729037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/>
          <p:nvPr/>
        </p:nvSpPr>
        <p:spPr bwMode="auto">
          <a:xfrm>
            <a:off x="5797550" y="1484784"/>
            <a:ext cx="4870450" cy="50811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>
                <a:solidFill>
                  <a:srgbClr val="666666"/>
                </a:solidFill>
              </a:rPr>
              <a:t>Eerste </a:t>
            </a:r>
            <a:r>
              <a:rPr lang="nl-BE" dirty="0" err="1">
                <a:solidFill>
                  <a:srgbClr val="666666"/>
                </a:solidFill>
              </a:rPr>
              <a:t>assignment</a:t>
            </a:r>
            <a:r>
              <a:rPr lang="nl-BE" dirty="0">
                <a:solidFill>
                  <a:srgbClr val="666666"/>
                </a:solidFill>
              </a:rPr>
              <a:t> (toekenning).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>
                <a:solidFill>
                  <a:srgbClr val="666666"/>
                </a:solidFill>
              </a:rPr>
              <a:t>Variabele </a:t>
            </a:r>
            <a:r>
              <a:rPr lang="nl-BE" dirty="0" err="1">
                <a:solidFill>
                  <a:srgbClr val="666666"/>
                </a:solidFill>
              </a:rPr>
              <a:t>first</a:t>
            </a:r>
            <a:r>
              <a:rPr lang="nl-BE" dirty="0">
                <a:solidFill>
                  <a:srgbClr val="666666"/>
                </a:solidFill>
              </a:rPr>
              <a:t> krijgt de waarde 1 toegewezen.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</p:txBody>
      </p:sp>
      <p:sp>
        <p:nvSpPr>
          <p:cNvPr id="8" name="Rechthoek 7"/>
          <p:cNvSpPr/>
          <p:nvPr/>
        </p:nvSpPr>
        <p:spPr bwMode="auto">
          <a:xfrm>
            <a:off x="2813050" y="2689226"/>
            <a:ext cx="1284288" cy="315913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>
              <a:solidFill>
                <a:srgbClr val="666666"/>
              </a:solidFill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B88805F9-89FC-4887-8671-B33E0FFD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BA93DC9-F8D0-4108-B7C7-5E6EA0D4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2655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Assignment statement voorbeeld</a:t>
            </a:r>
          </a:p>
        </p:txBody>
      </p:sp>
      <p:sp>
        <p:nvSpPr>
          <p:cNvPr id="14950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49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4389" y="1663700"/>
            <a:ext cx="3729037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/>
          <p:nvPr/>
        </p:nvSpPr>
        <p:spPr bwMode="auto">
          <a:xfrm>
            <a:off x="5797550" y="1340768"/>
            <a:ext cx="4870450" cy="52251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>
                <a:solidFill>
                  <a:srgbClr val="666666"/>
                </a:solidFill>
              </a:rPr>
              <a:t>Volgende </a:t>
            </a:r>
            <a:r>
              <a:rPr lang="nl-BE" dirty="0" err="1">
                <a:solidFill>
                  <a:srgbClr val="666666"/>
                </a:solidFill>
              </a:rPr>
              <a:t>assignment</a:t>
            </a:r>
            <a:r>
              <a:rPr lang="nl-BE" dirty="0">
                <a:solidFill>
                  <a:srgbClr val="666666"/>
                </a:solidFill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>
                <a:solidFill>
                  <a:srgbClr val="666666"/>
                </a:solidFill>
              </a:rPr>
              <a:t>Variabele </a:t>
            </a:r>
            <a:r>
              <a:rPr lang="nl-BE" dirty="0" err="1">
                <a:solidFill>
                  <a:srgbClr val="666666"/>
                </a:solidFill>
              </a:rPr>
              <a:t>second</a:t>
            </a:r>
            <a:r>
              <a:rPr lang="nl-BE" dirty="0">
                <a:solidFill>
                  <a:srgbClr val="666666"/>
                </a:solidFill>
              </a:rPr>
              <a:t> krijgt de waarde 2 toegewezen.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</p:txBody>
      </p:sp>
      <p:sp>
        <p:nvSpPr>
          <p:cNvPr id="8" name="Rechthoek 7"/>
          <p:cNvSpPr/>
          <p:nvPr/>
        </p:nvSpPr>
        <p:spPr bwMode="auto">
          <a:xfrm>
            <a:off x="2825750" y="2924176"/>
            <a:ext cx="1284288" cy="315913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>
              <a:solidFill>
                <a:srgbClr val="666666"/>
              </a:solidFill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09E4363-5D88-4BDD-8334-B184F03B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14F8B48-9D43-499B-99FF-BD7E4195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54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Assignment statement voorbeeld</a:t>
            </a:r>
          </a:p>
        </p:txBody>
      </p:sp>
      <p:sp>
        <p:nvSpPr>
          <p:cNvPr id="15053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505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4389" y="1663700"/>
            <a:ext cx="3729037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/>
          <p:nvPr/>
        </p:nvSpPr>
        <p:spPr bwMode="auto">
          <a:xfrm>
            <a:off x="5797550" y="1268760"/>
            <a:ext cx="4870450" cy="52971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>
                <a:solidFill>
                  <a:srgbClr val="666666"/>
                </a:solidFill>
              </a:rPr>
              <a:t>Derde </a:t>
            </a:r>
            <a:r>
              <a:rPr lang="nl-BE" dirty="0" err="1">
                <a:solidFill>
                  <a:srgbClr val="666666"/>
                </a:solidFill>
              </a:rPr>
              <a:t>assignment</a:t>
            </a:r>
            <a:r>
              <a:rPr lang="nl-BE" dirty="0">
                <a:solidFill>
                  <a:srgbClr val="666666"/>
                </a:solidFill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 err="1">
                <a:solidFill>
                  <a:srgbClr val="666666"/>
                </a:solidFill>
              </a:rPr>
              <a:t>third</a:t>
            </a:r>
            <a:r>
              <a:rPr lang="nl-BE" dirty="0">
                <a:solidFill>
                  <a:srgbClr val="666666"/>
                </a:solidFill>
              </a:rPr>
              <a:t> krijgt de som toegekend van de waarden die de variabele </a:t>
            </a:r>
            <a:r>
              <a:rPr lang="nl-BE" dirty="0" err="1">
                <a:solidFill>
                  <a:srgbClr val="666666"/>
                </a:solidFill>
              </a:rPr>
              <a:t>second</a:t>
            </a:r>
            <a:r>
              <a:rPr lang="nl-BE" dirty="0">
                <a:solidFill>
                  <a:srgbClr val="666666"/>
                </a:solidFill>
              </a:rPr>
              <a:t> en </a:t>
            </a:r>
            <a:r>
              <a:rPr lang="nl-BE" dirty="0" err="1">
                <a:solidFill>
                  <a:srgbClr val="666666"/>
                </a:solidFill>
              </a:rPr>
              <a:t>first</a:t>
            </a:r>
            <a:r>
              <a:rPr lang="nl-BE" dirty="0">
                <a:solidFill>
                  <a:srgbClr val="666666"/>
                </a:solidFill>
              </a:rPr>
              <a:t> bevatten.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 err="1">
                <a:solidFill>
                  <a:srgbClr val="666666"/>
                </a:solidFill>
              </a:rPr>
              <a:t>third</a:t>
            </a:r>
            <a:r>
              <a:rPr lang="nl-BE" dirty="0">
                <a:solidFill>
                  <a:srgbClr val="666666"/>
                </a:solidFill>
              </a:rPr>
              <a:t> zal met andere woorden de waarde 3 toegekend krijgen.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</p:txBody>
      </p:sp>
      <p:sp>
        <p:nvSpPr>
          <p:cNvPr id="8" name="Rechthoek 7"/>
          <p:cNvSpPr/>
          <p:nvPr/>
        </p:nvSpPr>
        <p:spPr bwMode="auto">
          <a:xfrm>
            <a:off x="2851151" y="3159126"/>
            <a:ext cx="2474913" cy="303213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>
              <a:solidFill>
                <a:srgbClr val="666666"/>
              </a:solidFill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CC9B4E14-6A26-4B5B-88A0-416A6803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63AEF6F-4E44-4E5C-A506-1C685086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336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87421-3F5F-4632-B5AD-BC47C334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 dirty="0"/>
              <a:t>Variabelen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148C60-A19C-4B06-8EBF-938B7F88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792" y="801866"/>
            <a:ext cx="7172866" cy="5230634"/>
          </a:xfrm>
        </p:spPr>
        <p:txBody>
          <a:bodyPr anchor="ctr">
            <a:normAutofit/>
          </a:bodyPr>
          <a:lstStyle/>
          <a:p>
            <a:r>
              <a:rPr lang="nl-BE" sz="2400" dirty="0">
                <a:solidFill>
                  <a:srgbClr val="000000"/>
                </a:solidFill>
              </a:rPr>
              <a:t>Geheugenplek om data in te bewaren</a:t>
            </a:r>
          </a:p>
          <a:p>
            <a:pPr lvl="1"/>
            <a:r>
              <a:rPr lang="nl-BE" dirty="0">
                <a:solidFill>
                  <a:srgbClr val="000000"/>
                </a:solidFill>
              </a:rPr>
              <a:t>Hebben unieke naam :</a:t>
            </a:r>
            <a:r>
              <a:rPr lang="nl-BE" b="1" dirty="0" err="1">
                <a:solidFill>
                  <a:srgbClr val="000000"/>
                </a:solidFill>
              </a:rPr>
              <a:t>identifier</a:t>
            </a:r>
            <a:endParaRPr lang="nl-BE" b="1" dirty="0">
              <a:solidFill>
                <a:srgbClr val="000000"/>
              </a:solidFill>
            </a:endParaRPr>
          </a:p>
          <a:p>
            <a:pPr lvl="1"/>
            <a:r>
              <a:rPr lang="nl-BE" dirty="0">
                <a:solidFill>
                  <a:srgbClr val="000000"/>
                </a:solidFill>
              </a:rPr>
              <a:t>Soort data dat ze kunnen opslaan: </a:t>
            </a:r>
            <a:r>
              <a:rPr lang="nl-BE" b="1" dirty="0">
                <a:solidFill>
                  <a:srgbClr val="000000"/>
                </a:solidFill>
              </a:rPr>
              <a:t>datatype</a:t>
            </a:r>
          </a:p>
          <a:p>
            <a:pPr lvl="1"/>
            <a:r>
              <a:rPr lang="nl-BE" dirty="0">
                <a:solidFill>
                  <a:srgbClr val="000000"/>
                </a:solidFill>
              </a:rPr>
              <a:t>Een waarde: </a:t>
            </a:r>
            <a:r>
              <a:rPr lang="nl-BE" b="1" dirty="0" err="1">
                <a:solidFill>
                  <a:srgbClr val="000000"/>
                </a:solidFill>
              </a:rPr>
              <a:t>value</a:t>
            </a:r>
            <a:endParaRPr lang="nl-BE" dirty="0">
              <a:solidFill>
                <a:srgbClr val="000000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B3A2D3C-504B-4B95-8A5A-1EB28F15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nl-BE" sz="1000">
              <a:solidFill>
                <a:srgbClr val="898989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E927E67-21E3-457D-9715-5DBB348D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1542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800992-1427-4C34-B601-F8146552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BE" dirty="0"/>
              <a:t>Variabelen aanmaken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12AAA78-BAE6-45F2-93A1-0FC08E92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ijdelijke aanduiding voor inhoud 2">
            <a:extLst>
              <a:ext uri="{FF2B5EF4-FFF2-40B4-BE49-F238E27FC236}">
                <a16:creationId xmlns:a16="http://schemas.microsoft.com/office/drawing/2014/main" id="{3CC02FEA-B4B7-4C42-96F5-5415900D26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8B1F3D6-C9ED-4E13-8D78-C0644C7D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1026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522BF-B9FA-4503-843F-11BF1BDF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Waarde toewijzen aan variabelen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6BE8BF-5E0D-47B5-B574-AFE00AD54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BE" sz="2400" dirty="0"/>
              <a:t>= operator</a:t>
            </a:r>
          </a:p>
          <a:p>
            <a:pPr lvl="1"/>
            <a:r>
              <a:rPr lang="nl-BE" dirty="0"/>
              <a:t>Van rechts naar links</a:t>
            </a:r>
          </a:p>
          <a:p>
            <a:pPr lvl="1"/>
            <a:endParaRPr lang="nl-BE" dirty="0"/>
          </a:p>
          <a:p>
            <a:pPr lvl="1"/>
            <a:r>
              <a:rPr lang="nl-BE" dirty="0" err="1"/>
              <a:t>Vb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getal = 5 ;</a:t>
            </a:r>
          </a:p>
          <a:p>
            <a:pPr lvl="1"/>
            <a:endParaRPr lang="nl-BE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48FCD83-6719-4CE0-93C5-64A28B92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6313590-46AE-4E11-B6C8-94A0CD40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633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8DE58-BBC5-4E5E-A9CA-53D81625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nl-BE" dirty="0">
                <a:solidFill>
                  <a:srgbClr val="FFFFFF"/>
                </a:solidFill>
              </a:rPr>
              <a:t>Appelen en peren</a:t>
            </a:r>
          </a:p>
        </p:txBody>
      </p:sp>
      <p:pic>
        <p:nvPicPr>
          <p:cNvPr id="2050" name="Picture 2" descr="Image result for appelen en peren vergelijken">
            <a:extLst>
              <a:ext uri="{FF2B5EF4-FFF2-40B4-BE49-F238E27FC236}">
                <a16:creationId xmlns:a16="http://schemas.microsoft.com/office/drawing/2014/main" id="{BFF4C621-D8E4-4273-ADA8-47533E0773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07" r="1" b="364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A4715F-FF0A-4D3A-8B13-34C5F3F76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nl-BE" sz="2000" dirty="0"/>
              <a:t>Blijf binnen het zelfde type</a:t>
            </a:r>
          </a:p>
          <a:p>
            <a:pPr lvl="1"/>
            <a:r>
              <a:rPr lang="nl-BE" sz="2000" dirty="0"/>
              <a:t>Je kan geen int aan een </a:t>
            </a:r>
            <a:r>
              <a:rPr lang="nl-BE" sz="2000" dirty="0" err="1"/>
              <a:t>uint</a:t>
            </a:r>
            <a:r>
              <a:rPr lang="nl-BE" sz="2000" dirty="0"/>
              <a:t> bijvoorbeeld toewijzen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8376DAE-16DE-4EDC-9426-C4D54AA0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535157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619E1F1-5F67-45B9-9F92-3963EDA3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5497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07768-00B9-4571-800E-A8FB4E34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/>
              <a:t>Literals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0F6E8C8-A8F0-48B1-BD78-530AF97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nl-BE" sz="1000">
              <a:solidFill>
                <a:srgbClr val="898989"/>
              </a:solidFill>
            </a:endParaRPr>
          </a:p>
        </p:txBody>
      </p:sp>
      <p:graphicFrame>
        <p:nvGraphicFramePr>
          <p:cNvPr id="7" name="Tijdelijke aanduiding voor inhoud 2">
            <a:extLst>
              <a:ext uri="{FF2B5EF4-FFF2-40B4-BE49-F238E27FC236}">
                <a16:creationId xmlns:a16="http://schemas.microsoft.com/office/drawing/2014/main" id="{14EE4B8B-FF2F-4636-9335-240EFCA351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A802440-934D-481E-BE69-4EEB1768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4096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664D2-A477-470F-8730-BD9D28F3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Literals</a:t>
            </a:r>
          </a:p>
        </p:txBody>
      </p:sp>
      <p:sp>
        <p:nvSpPr>
          <p:cNvPr id="17" name="Tijdelijke aanduiding voor inhoud 2">
            <a:extLst>
              <a:ext uri="{FF2B5EF4-FFF2-40B4-BE49-F238E27FC236}">
                <a16:creationId xmlns:a16="http://schemas.microsoft.com/office/drawing/2014/main" id="{586734B3-4075-4C84-A354-FBC663C42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l-BE" sz="1500" dirty="0"/>
              <a:t>Gehele getallen worden standaard als int beschouwd. </a:t>
            </a:r>
          </a:p>
          <a:p>
            <a:pPr lvl="1"/>
            <a:r>
              <a:rPr lang="nl-BE" sz="1500" dirty="0" err="1"/>
              <a:t>Vb</a:t>
            </a:r>
            <a:r>
              <a:rPr lang="nl-BE" sz="1500" dirty="0"/>
              <a:t>: 125</a:t>
            </a:r>
          </a:p>
          <a:p>
            <a:r>
              <a:rPr lang="nl-BE" sz="1500" dirty="0"/>
              <a:t>Kommagetallen (met punt .) worden standaard als double beschouwd, </a:t>
            </a:r>
          </a:p>
          <a:p>
            <a:pPr lvl="1"/>
            <a:r>
              <a:rPr lang="nl-BE" sz="1500" dirty="0" err="1"/>
              <a:t>vb</a:t>
            </a:r>
            <a:r>
              <a:rPr lang="nl-BE" sz="1500" dirty="0"/>
              <a:t>: 12.5</a:t>
            </a:r>
          </a:p>
          <a:p>
            <a:endParaRPr lang="nl-BE" sz="1500" dirty="0"/>
          </a:p>
          <a:p>
            <a:r>
              <a:rPr lang="nl-BE" sz="1500" dirty="0"/>
              <a:t>Via een suffix na het getal kan je aangeven als het om andere types gaat:</a:t>
            </a:r>
          </a:p>
          <a:p>
            <a:pPr lvl="1"/>
            <a:r>
              <a:rPr lang="nl-BE" sz="1500" dirty="0"/>
              <a:t>U of u voor </a:t>
            </a:r>
            <a:r>
              <a:rPr lang="nl-BE" sz="1500" dirty="0" err="1"/>
              <a:t>uint</a:t>
            </a:r>
            <a:r>
              <a:rPr lang="nl-BE" sz="1500" dirty="0"/>
              <a:t> . Vb.: 125U.</a:t>
            </a:r>
          </a:p>
          <a:p>
            <a:pPr lvl="1"/>
            <a:r>
              <a:rPr lang="nl-BE" sz="1500" dirty="0"/>
              <a:t>L of l voor long . Vb.: 125L.</a:t>
            </a:r>
          </a:p>
          <a:p>
            <a:pPr lvl="1"/>
            <a:r>
              <a:rPr lang="nl-BE" sz="1500" dirty="0"/>
              <a:t>UL of </a:t>
            </a:r>
            <a:r>
              <a:rPr lang="nl-BE" sz="1500" dirty="0" err="1"/>
              <a:t>ul</a:t>
            </a:r>
            <a:r>
              <a:rPr lang="nl-BE" sz="1500" dirty="0"/>
              <a:t> voor </a:t>
            </a:r>
            <a:r>
              <a:rPr lang="nl-BE" sz="1500" dirty="0" err="1"/>
              <a:t>ulong</a:t>
            </a:r>
            <a:r>
              <a:rPr lang="nl-BE" sz="1500" dirty="0"/>
              <a:t> . Vb.: 125ul.</a:t>
            </a:r>
          </a:p>
          <a:p>
            <a:pPr lvl="1"/>
            <a:r>
              <a:rPr lang="nl-BE" sz="1500" dirty="0"/>
              <a:t>F of f voor </a:t>
            </a:r>
            <a:r>
              <a:rPr lang="nl-BE" sz="1500" dirty="0" err="1"/>
              <a:t>float</a:t>
            </a:r>
            <a:r>
              <a:rPr lang="nl-BE" sz="1500" dirty="0"/>
              <a:t> . Vb.: 12.5f.</a:t>
            </a:r>
          </a:p>
          <a:p>
            <a:pPr lvl="1"/>
            <a:r>
              <a:rPr lang="nl-BE" sz="1500" dirty="0"/>
              <a:t>M of m voor </a:t>
            </a:r>
            <a:r>
              <a:rPr lang="nl-BE" sz="1500" dirty="0" err="1"/>
              <a:t>decimal</a:t>
            </a:r>
            <a:r>
              <a:rPr lang="nl-BE" sz="1500" dirty="0"/>
              <a:t> . Vb.: 12.5M.</a:t>
            </a:r>
          </a:p>
          <a:p>
            <a:r>
              <a:rPr lang="nl-BE" sz="1500" dirty="0"/>
              <a:t>Voor </a:t>
            </a:r>
            <a:r>
              <a:rPr lang="nl-BE" sz="1500" dirty="0" err="1"/>
              <a:t>bool</a:t>
            </a:r>
            <a:r>
              <a:rPr lang="nl-BE" sz="1500" dirty="0"/>
              <a:t> is dit enkel </a:t>
            </a:r>
            <a:r>
              <a:rPr lang="nl-BE" sz="1500" dirty="0" err="1"/>
              <a:t>true</a:t>
            </a:r>
            <a:r>
              <a:rPr lang="nl-BE" sz="1500" dirty="0"/>
              <a:t>  of </a:t>
            </a:r>
            <a:r>
              <a:rPr lang="nl-BE" sz="1500" dirty="0" err="1"/>
              <a:t>false</a:t>
            </a:r>
            <a:endParaRPr lang="nl-BE" sz="1500" dirty="0"/>
          </a:p>
          <a:p>
            <a:r>
              <a:rPr lang="nl-BE" sz="1500" dirty="0"/>
              <a:t>Voor </a:t>
            </a:r>
            <a:r>
              <a:rPr lang="nl-BE" sz="1500" dirty="0" err="1"/>
              <a:t>char</a:t>
            </a:r>
            <a:r>
              <a:rPr lang="nl-BE" sz="1500" dirty="0"/>
              <a:t> wordt dit aangeduid met een enkele apostrof voor en na de </a:t>
            </a:r>
            <a:r>
              <a:rPr lang="nl-BE" sz="1500" dirty="0" err="1"/>
              <a:t>literal</a:t>
            </a:r>
            <a:r>
              <a:rPr lang="nl-BE" sz="1500" dirty="0"/>
              <a:t>. </a:t>
            </a:r>
          </a:p>
          <a:p>
            <a:pPr lvl="1"/>
            <a:r>
              <a:rPr lang="nl-BE" sz="1500" dirty="0" err="1"/>
              <a:t>Vb</a:t>
            </a:r>
            <a:r>
              <a:rPr lang="nl-BE" sz="1500" dirty="0"/>
              <a:t>: 'q'.</a:t>
            </a:r>
          </a:p>
          <a:p>
            <a:r>
              <a:rPr lang="nl-BE" sz="1500" dirty="0"/>
              <a:t>Voor string wordt dit aangeduid met  aanhalingsteken voor en na de </a:t>
            </a:r>
            <a:r>
              <a:rPr lang="nl-BE" sz="1500" dirty="0" err="1"/>
              <a:t>literal</a:t>
            </a:r>
            <a:r>
              <a:rPr lang="nl-BE" sz="1500" dirty="0"/>
              <a:t>. </a:t>
            </a:r>
          </a:p>
          <a:p>
            <a:pPr lvl="1"/>
            <a:r>
              <a:rPr lang="nl-BE" sz="1500" dirty="0" err="1"/>
              <a:t>Vb</a:t>
            </a:r>
            <a:r>
              <a:rPr lang="nl-BE" sz="1500" dirty="0"/>
              <a:t>: "</a:t>
            </a:r>
            <a:r>
              <a:rPr lang="nl-BE" sz="1500" dirty="0" err="1"/>
              <a:t>pikachu</a:t>
            </a:r>
            <a:r>
              <a:rPr lang="nl-BE" sz="1500" dirty="0"/>
              <a:t>".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7F10565-CB16-49BD-ADFC-6799F9EE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6F24FBA-B09B-4BE1-973E-6C3A828F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439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Assignment statement voorbeeld</a:t>
            </a:r>
          </a:p>
        </p:txBody>
      </p:sp>
      <p:sp>
        <p:nvSpPr>
          <p:cNvPr id="14643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464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4389" y="1663700"/>
            <a:ext cx="3729037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/>
          <p:nvPr/>
        </p:nvSpPr>
        <p:spPr bwMode="auto">
          <a:xfrm>
            <a:off x="5924817" y="1690688"/>
            <a:ext cx="4870450" cy="28904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>
                <a:solidFill>
                  <a:srgbClr val="666666"/>
                </a:solidFill>
              </a:rPr>
              <a:t>Standaard begin van programma.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>
                <a:solidFill>
                  <a:srgbClr val="666666"/>
                </a:solidFill>
              </a:rPr>
              <a:t>Programma hoort bij de klasse </a:t>
            </a:r>
            <a:r>
              <a:rPr lang="nl-BE" dirty="0" err="1">
                <a:solidFill>
                  <a:srgbClr val="666666"/>
                </a:solidFill>
              </a:rPr>
              <a:t>Assignment</a:t>
            </a:r>
            <a:r>
              <a:rPr lang="nl-BE" dirty="0">
                <a:solidFill>
                  <a:srgbClr val="666666"/>
                </a:solidFill>
              </a:rPr>
              <a:t> (zelfgekozen naam).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 err="1">
                <a:solidFill>
                  <a:srgbClr val="666666"/>
                </a:solidFill>
              </a:rPr>
              <a:t>Main</a:t>
            </a:r>
            <a:r>
              <a:rPr lang="nl-BE" dirty="0">
                <a:solidFill>
                  <a:srgbClr val="666666"/>
                </a:solidFill>
              </a:rPr>
              <a:t> methode is steeds startpunt voor een programma.</a:t>
            </a:r>
          </a:p>
        </p:txBody>
      </p:sp>
      <p:sp>
        <p:nvSpPr>
          <p:cNvPr id="8" name="Rechthoek 7"/>
          <p:cNvSpPr/>
          <p:nvPr/>
        </p:nvSpPr>
        <p:spPr bwMode="auto">
          <a:xfrm>
            <a:off x="2041525" y="1684338"/>
            <a:ext cx="2617788" cy="863600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>
              <a:solidFill>
                <a:srgbClr val="666666"/>
              </a:solidFill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F4DA417B-36FB-4A29-9526-8D4E9782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C716E33C-C651-48D5-86E2-558B812A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727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Assignment</a:t>
            </a:r>
            <a:r>
              <a:rPr lang="nl-BE" dirty="0"/>
              <a:t> statement voorbeeld</a:t>
            </a:r>
          </a:p>
        </p:txBody>
      </p:sp>
      <p:sp>
        <p:nvSpPr>
          <p:cNvPr id="14745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474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4389" y="1663700"/>
            <a:ext cx="3729037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/>
          <p:nvPr/>
        </p:nvSpPr>
        <p:spPr bwMode="auto">
          <a:xfrm>
            <a:off x="5797550" y="1412776"/>
            <a:ext cx="4870450" cy="51531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dirty="0">
                <a:solidFill>
                  <a:srgbClr val="666666"/>
                </a:solidFill>
              </a:rPr>
              <a:t>Aanmaken van 3 variabelen van het type integer (gehele getallen).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 dirty="0">
              <a:solidFill>
                <a:srgbClr val="666666"/>
              </a:solidFill>
            </a:endParaRPr>
          </a:p>
        </p:txBody>
      </p:sp>
      <p:sp>
        <p:nvSpPr>
          <p:cNvPr id="8" name="Rechthoek 7"/>
          <p:cNvSpPr/>
          <p:nvPr/>
        </p:nvSpPr>
        <p:spPr bwMode="auto">
          <a:xfrm>
            <a:off x="2798763" y="2481263"/>
            <a:ext cx="2735262" cy="366712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nl-BE">
              <a:solidFill>
                <a:srgbClr val="666666"/>
              </a:solidFill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E192E233-BEAC-41DB-96D4-68810F32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070BFE2-9821-451B-9E88-295C2DD5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922578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4</TotalTime>
  <Words>398</Words>
  <Application>Microsoft Office PowerPoint</Application>
  <PresentationFormat>Breedbeeld</PresentationFormat>
  <Paragraphs>86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8" baseType="lpstr">
      <vt:lpstr>Courier New</vt:lpstr>
      <vt:lpstr>Archivo Narrow</vt:lpstr>
      <vt:lpstr>Calibri</vt:lpstr>
      <vt:lpstr>Arial</vt:lpstr>
      <vt:lpstr>Blogger Sans</vt:lpstr>
      <vt:lpstr>ziescherpthemappt</vt:lpstr>
      <vt:lpstr>3. Variabelen</vt:lpstr>
      <vt:lpstr>Variabelen</vt:lpstr>
      <vt:lpstr>Variabelen aanmaken</vt:lpstr>
      <vt:lpstr>Waarde toewijzen aan variabelen</vt:lpstr>
      <vt:lpstr>Appelen en peren</vt:lpstr>
      <vt:lpstr>Literals</vt:lpstr>
      <vt:lpstr>Literals</vt:lpstr>
      <vt:lpstr>Assignment statement voorbeeld</vt:lpstr>
      <vt:lpstr>Assignment statement voorbeeld</vt:lpstr>
      <vt:lpstr>Assignment statement voorbeeld</vt:lpstr>
      <vt:lpstr>Assignment statement voorbeeld</vt:lpstr>
      <vt:lpstr>Assignment statement voorbeeld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creator>Dams Tim</dc:creator>
  <cp:lastModifiedBy>Tim Dams</cp:lastModifiedBy>
  <cp:revision>16</cp:revision>
  <dcterms:created xsi:type="dcterms:W3CDTF">2018-09-24T17:32:41Z</dcterms:created>
  <dcterms:modified xsi:type="dcterms:W3CDTF">2020-09-07T13:48:03Z</dcterms:modified>
</cp:coreProperties>
</file>