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516" r:id="rId2"/>
    <p:sldId id="524" r:id="rId3"/>
    <p:sldId id="496" r:id="rId4"/>
    <p:sldId id="497" r:id="rId5"/>
    <p:sldId id="523" r:id="rId6"/>
    <p:sldId id="498" r:id="rId7"/>
    <p:sldId id="495" r:id="rId8"/>
    <p:sldId id="517" r:id="rId9"/>
    <p:sldId id="521" r:id="rId10"/>
    <p:sldId id="522" r:id="rId11"/>
    <p:sldId id="489" r:id="rId12"/>
    <p:sldId id="519" r:id="rId13"/>
    <p:sldId id="512" r:id="rId14"/>
    <p:sldId id="520" r:id="rId15"/>
    <p:sldId id="515" r:id="rId16"/>
    <p:sldId id="490" r:id="rId17"/>
    <p:sldId id="491" r:id="rId18"/>
    <p:sldId id="518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</p:embeddedFont>
    <p:embeddedFont>
      <p:font typeface="Blogger Sans" panose="02000506030000020004" pitchFamily="50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489312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61272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Stel, je hebt: int getal = 5;</a:t>
          </a:r>
          <a:endParaRPr lang="en-US" sz="2900" kern="1200"/>
        </a:p>
      </dsp:txBody>
      <dsp:txXfrm>
        <a:off x="367470" y="103062"/>
        <a:ext cx="4475942" cy="772500"/>
      </dsp:txXfrm>
    </dsp:sp>
    <dsp:sp modelId="{D19F7027-0894-4874-8C99-0F594F8BC81D}">
      <dsp:nvSpPr>
        <dsp:cNvPr id="0" name=""/>
        <dsp:cNvSpPr/>
      </dsp:nvSpPr>
      <dsp:spPr>
        <a:xfrm>
          <a:off x="0" y="1804752"/>
          <a:ext cx="6513603" cy="401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1° Huidige waarde van de variabele getal uitlezen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2° 1 bij deze waarde optellen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3° Resultaat terug in de variabele getal plaatsen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Dus: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getal= getal +1;</a:t>
          </a:r>
          <a:endParaRPr lang="en-US" sz="2900" kern="1200" dirty="0"/>
        </a:p>
      </dsp:txBody>
      <dsp:txXfrm>
        <a:off x="0" y="1804752"/>
        <a:ext cx="6513603" cy="4019400"/>
      </dsp:txXfrm>
    </dsp:sp>
    <dsp:sp modelId="{06C67BBE-03DB-430F-8448-1D6B8B837BB0}">
      <dsp:nvSpPr>
        <dsp:cNvPr id="0" name=""/>
        <dsp:cNvSpPr/>
      </dsp:nvSpPr>
      <dsp:spPr>
        <a:xfrm>
          <a:off x="325680" y="1376712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Hoe verhoog ik deze met 1?</a:t>
          </a:r>
          <a:endParaRPr lang="en-US" sz="2900" kern="1200"/>
        </a:p>
      </dsp:txBody>
      <dsp:txXfrm>
        <a:off x="367470" y="1418502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getalA= 6;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getalB= 8;</a:t>
          </a:r>
          <a:endParaRPr lang="en-US" sz="14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1° Waarde eerste variabele in reserve variabele bewaren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2° Waarde eerste variabele overschrijven met waarde van tweede variabele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3° Waarde in tweede variabele overschrijven met waarde in reserve variabele</a:t>
          </a:r>
          <a:endParaRPr lang="en-US" sz="14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400" kern="1200" dirty="0"/>
            <a:t>	int temp = </a:t>
          </a:r>
          <a:r>
            <a:rPr lang="nl-BE" sz="1400" kern="1200" dirty="0" err="1"/>
            <a:t>getalA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getalA</a:t>
          </a:r>
          <a:r>
            <a:rPr lang="nl-BE" sz="1400" kern="1200" dirty="0"/>
            <a:t>= </a:t>
          </a:r>
          <a:r>
            <a:rPr lang="nl-BE" sz="1400" kern="1200" dirty="0" err="1"/>
            <a:t>getalB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getalB</a:t>
          </a:r>
          <a:r>
            <a:rPr lang="nl-BE" sz="1400" kern="1200" dirty="0"/>
            <a:t>= temp;</a:t>
          </a:r>
          <a:endParaRPr lang="en-US" sz="14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5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0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7228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7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DD7198-9496-4707-A2A7-23A8706EEA41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C707C9-94A1-46A5-8645-EF7B8E7EBCAD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85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2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Operators en expressies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9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Hoe verwissel je de waarde van 2 variabelen?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66B696-C616-457B-BA56-911D29717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BE" sz="200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34BFCF8-5135-46F5-A372-592AF69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nl-BE" sz="1500">
              <a:solidFill>
                <a:srgbClr val="FFFFFF"/>
              </a:solidFill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D7C8C5-6B8B-4FAE-A955-DC46A66AC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r="399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 voorbeelden</a:t>
            </a: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2039-A9C9-445F-8077-426C5E6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894528"/>
            <a:ext cx="9144000" cy="2387600"/>
          </a:xfrm>
        </p:spPr>
        <p:txBody>
          <a:bodyPr/>
          <a:lstStyle/>
          <a:p>
            <a:r>
              <a:rPr lang="nl-BE" dirty="0"/>
              <a:t>4. Expressies en operatoren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34D357-770A-44C0-9698-18878C91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H1. </a:t>
            </a:r>
            <a:r>
              <a:rPr lang="nl-BE"/>
              <a:t>De basisconcepten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F7CED4-2CF7-4D52-9BDE-41F381B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6157A1-25A9-435A-852B-22302E5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5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“M’n </a:t>
            </a:r>
            <a:r>
              <a:rPr lang="nl-BE" sz="2000" dirty="0" err="1">
                <a:solidFill>
                  <a:schemeClr val="bg1"/>
                </a:solidFill>
              </a:rPr>
              <a:t>uberlevel</a:t>
            </a:r>
            <a:r>
              <a:rPr lang="nl-BE" sz="2000" dirty="0">
                <a:solidFill>
                  <a:schemeClr val="bg1"/>
                </a:solidFill>
              </a:rPr>
              <a:t> </a:t>
            </a:r>
            <a:r>
              <a:rPr lang="nl-BE" sz="2000" dirty="0" err="1">
                <a:solidFill>
                  <a:schemeClr val="bg1"/>
                </a:solidFill>
              </a:rPr>
              <a:t>paladin</a:t>
            </a:r>
            <a:r>
              <a:rPr lang="nl-BE" sz="2000" dirty="0">
                <a:solidFill>
                  <a:schemeClr val="bg1"/>
                </a:solidFill>
              </a:rPr>
              <a:t> heeft 3261 diamanten gevonden. Hij kan deze in </a:t>
            </a:r>
            <a:r>
              <a:rPr lang="nl-BE" sz="2000" dirty="0" err="1">
                <a:solidFill>
                  <a:schemeClr val="bg1"/>
                </a:solidFill>
              </a:rPr>
              <a:t>inventory</a:t>
            </a:r>
            <a:r>
              <a:rPr lang="nl-BE" sz="2000" dirty="0">
                <a:solidFill>
                  <a:schemeClr val="bg1"/>
                </a:solidFill>
              </a:rPr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Hoe verhoog je waarde van een variabele?</a:t>
            </a: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0</TotalTime>
  <Words>719</Words>
  <Application>Microsoft Office PowerPoint</Application>
  <PresentationFormat>Breedbeeld</PresentationFormat>
  <Paragraphs>125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Times</vt:lpstr>
      <vt:lpstr>Courier New</vt:lpstr>
      <vt:lpstr>Arial</vt:lpstr>
      <vt:lpstr>Calibri</vt:lpstr>
      <vt:lpstr>Archivo Narrow</vt:lpstr>
      <vt:lpstr>Blogger Sans</vt:lpstr>
      <vt:lpstr>ziescherpthemappt</vt:lpstr>
      <vt:lpstr>Operators en expressies</vt:lpstr>
      <vt:lpstr>4. Expressies en operatoren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12</cp:revision>
  <dcterms:created xsi:type="dcterms:W3CDTF">2018-09-24T18:00:57Z</dcterms:created>
  <dcterms:modified xsi:type="dcterms:W3CDTF">2020-09-07T13:51:11Z</dcterms:modified>
</cp:coreProperties>
</file>