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5"/>
  </p:notesMasterIdLst>
  <p:sldIdLst>
    <p:sldId id="1966" r:id="rId2"/>
    <p:sldId id="1967" r:id="rId3"/>
    <p:sldId id="1969" r:id="rId4"/>
    <p:sldId id="1757" r:id="rId5"/>
    <p:sldId id="1758" r:id="rId6"/>
    <p:sldId id="1968" r:id="rId7"/>
    <p:sldId id="1970" r:id="rId8"/>
    <p:sldId id="1971" r:id="rId9"/>
    <p:sldId id="1972" r:id="rId10"/>
    <p:sldId id="1973" r:id="rId11"/>
    <p:sldId id="1974" r:id="rId12"/>
    <p:sldId id="1975" r:id="rId13"/>
    <p:sldId id="1976" r:id="rId14"/>
  </p:sldIdLst>
  <p:sldSz cx="12192000" cy="6858000"/>
  <p:notesSz cx="6858000" cy="9144000"/>
  <p:embeddedFontLst>
    <p:embeddedFont>
      <p:font typeface="Archivo Narrow" panose="020B0506020202020B04" pitchFamily="34" charset="0"/>
      <p:regular r:id="rId16"/>
      <p:bold r:id="rId17"/>
      <p:italic r:id="rId18"/>
    </p:embeddedFont>
    <p:embeddedFont>
      <p:font typeface="Blogger Sans" panose="02000506030000020004" pitchFamily="50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6FC09A8-2D35-4E5A-85C2-D8D9D07C54D3}" type="slidenum">
              <a:rPr lang="en-US" sz="1300">
                <a:solidFill>
                  <a:schemeClr val="tx1"/>
                </a:solidFill>
              </a:rPr>
              <a:pPr eaLnBrk="1" hangingPunct="1"/>
              <a:t>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9821A55-A2CF-44A0-A2E5-2BE45E5FBA8B}" type="slidenum">
              <a:rPr 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5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6FC09A8-2D35-4E5A-85C2-D8D9D07C54D3}" type="slidenum">
              <a:rPr lang="en-US" sz="1300">
                <a:solidFill>
                  <a:schemeClr val="tx1"/>
                </a:solidFill>
              </a:rPr>
              <a:pPr eaLnBrk="1" hangingPunct="1"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0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6FC09A8-2D35-4E5A-85C2-D8D9D07C54D3}" type="slidenum">
              <a:rPr lang="en-US" sz="1300">
                <a:solidFill>
                  <a:schemeClr val="tx1"/>
                </a:solidFill>
              </a:rPr>
              <a:pPr eaLnBrk="1" hangingPunct="1"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8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8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8534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42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377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301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943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768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096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378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65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351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21/09/2020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97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18BF3-2E30-4ED1-8CEA-1B19E4C9F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System.Array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C5C298-B690-436C-BEBA-D56B63112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387460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18BF3-2E30-4ED1-8CEA-1B19E4C9F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4. Algoritmes met array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C5C298-B690-436C-BEBA-D56B63112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289161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10393-E018-4B89-9001-3E5DB476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venijnige sectie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7A8F78-9101-4C96-9EC4-CADC8008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2603" cy="4351338"/>
          </a:xfrm>
        </p:spPr>
        <p:txBody>
          <a:bodyPr/>
          <a:lstStyle/>
          <a:p>
            <a:r>
              <a:rPr lang="nl-BE" dirty="0"/>
              <a:t>Weinig tekst, weinig slides… maar verdomd pittig!</a:t>
            </a:r>
          </a:p>
          <a:p>
            <a:endParaRPr lang="nl-BE" dirty="0"/>
          </a:p>
          <a:p>
            <a:r>
              <a:rPr lang="nl-BE" dirty="0"/>
              <a:t>Klassiek onderwerp bij sollicitaties</a:t>
            </a:r>
          </a:p>
        </p:txBody>
      </p:sp>
      <p:pic>
        <p:nvPicPr>
          <p:cNvPr id="1026" name="Picture 2" descr="Tricky this one is Careful you must be - Advice Yoda | Meme Generator">
            <a:extLst>
              <a:ext uri="{FF2B5EF4-FFF2-40B4-BE49-F238E27FC236}">
                <a16:creationId xmlns:a16="http://schemas.microsoft.com/office/drawing/2014/main" id="{0D88873C-8DC5-449E-A955-7E858EDF4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68" y="1108362"/>
            <a:ext cx="4820257" cy="482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19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79910-63AE-425F-BA36-EB6A4EBF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Manueel zoeken in een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9C639A-579D-4B17-A3D2-9A7DA231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BinarySearch</a:t>
            </a:r>
            <a:r>
              <a:rPr lang="nl-BE" dirty="0"/>
              <a:t> heeft nadelen. </a:t>
            </a:r>
          </a:p>
          <a:p>
            <a:r>
              <a:rPr lang="nl-BE" dirty="0"/>
              <a:t>Manueel zoeken is dan de oplossing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EF8A3F7-51D9-4841-A4BE-2F403826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97" y="3074201"/>
            <a:ext cx="6639852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2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A4012-DCD1-45FF-AD7F-514398AA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Synchrone arrays en zoeken: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E0C19C-3CB0-41F3-AB57-C2C61D5E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E5A8B63-DAB9-4C78-B9FB-850A20B77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482"/>
            <a:ext cx="5010466" cy="55788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5EAB074-DC84-4D3E-BD83-C2373CF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6954"/>
            <a:ext cx="6506483" cy="375337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4F149E5-AE1C-49E8-A64A-5AD273876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97154"/>
            <a:ext cx="4837084" cy="6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7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977B7-67D2-4130-9CA3-DD404982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System.Array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B9223F-63DB-4D6F-840D-3614A88E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3284" cy="4351338"/>
          </a:xfrm>
        </p:spPr>
        <p:txBody>
          <a:bodyPr/>
          <a:lstStyle/>
          <a:p>
            <a:r>
              <a:rPr lang="nl-BE" dirty="0"/>
              <a:t>Alle arrays “erven over” van </a:t>
            </a:r>
            <a:r>
              <a:rPr lang="nl-BE" dirty="0" err="1"/>
              <a:t>System.Array</a:t>
            </a:r>
            <a:endParaRPr lang="nl-BE" dirty="0"/>
          </a:p>
          <a:p>
            <a:endParaRPr lang="nl-BE" dirty="0"/>
          </a:p>
          <a:p>
            <a:r>
              <a:rPr lang="nl-BE" dirty="0"/>
              <a:t>Alle arrays hebben de methoden en eigenschappen van </a:t>
            </a:r>
            <a:r>
              <a:rPr lang="nl-BE" dirty="0" err="1"/>
              <a:t>System.Array</a:t>
            </a:r>
            <a:endParaRPr lang="nl-BE" dirty="0"/>
          </a:p>
          <a:p>
            <a:endParaRPr lang="nl-BE" dirty="0"/>
          </a:p>
          <a:p>
            <a:r>
              <a:rPr lang="nl-BE" dirty="0"/>
              <a:t>We lichten de nuttigste toe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CE13855-4460-4BAC-B2A5-04740EB0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88" y="0"/>
            <a:ext cx="171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1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92E94-66E1-4186-8B4C-C9B287C1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Clear</a:t>
            </a:r>
            <a:r>
              <a:rPr lang="nl-BE" dirty="0"/>
              <a:t>() : array leegmaken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50F17F-FDCC-4245-95E7-02496A52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Alle elementen worden op default waarde gezet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4C67B3B-9203-4740-8E60-FC95A0BA21E3}"/>
              </a:ext>
            </a:extLst>
          </p:cNvPr>
          <p:cNvSpPr txBox="1"/>
          <p:nvPr/>
        </p:nvSpPr>
        <p:spPr>
          <a:xfrm>
            <a:off x="3519948" y="29026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600" dirty="0" err="1"/>
              <a:t>Array.Clear</a:t>
            </a:r>
            <a:r>
              <a:rPr lang="nl-BE" sz="3600" dirty="0"/>
              <a:t>(</a:t>
            </a:r>
            <a:r>
              <a:rPr lang="nl-BE" sz="3600" dirty="0" err="1"/>
              <a:t>myColors</a:t>
            </a:r>
            <a:r>
              <a:rPr lang="nl-BE" sz="3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7907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/>
              <a:t>Reverse(): array </a:t>
            </a:r>
            <a:r>
              <a:rPr lang="en-US" sz="4000" dirty="0" err="1"/>
              <a:t>omkeren</a:t>
            </a:r>
            <a:endParaRPr lang="en-US" sz="40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8B19268-0078-412F-A40D-E0E68D239D9C}"/>
              </a:ext>
            </a:extLst>
          </p:cNvPr>
          <p:cNvSpPr/>
          <p:nvPr/>
        </p:nvSpPr>
        <p:spPr>
          <a:xfrm>
            <a:off x="4133849" y="2803696"/>
            <a:ext cx="8256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35, 67, 31, 57, 100 };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Array.Reverse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8297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90501"/>
            <a:ext cx="10081752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/>
              <a:t>Voorbeeld</a:t>
            </a:r>
            <a:r>
              <a:rPr lang="en-US" sz="3600" dirty="0"/>
              <a:t> Reverse()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1D3F5C3-F204-4226-9A46-0FF4923831FB}"/>
              </a:ext>
            </a:extLst>
          </p:cNvPr>
          <p:cNvSpPr/>
          <p:nvPr/>
        </p:nvSpPr>
        <p:spPr>
          <a:xfrm>
            <a:off x="4133849" y="2803696"/>
            <a:ext cx="8256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35, 67, 31, 57, 100 };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Array.Reverse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5617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/>
              <a:t>Sort() : </a:t>
            </a:r>
            <a:r>
              <a:rPr lang="en-US" sz="4000" dirty="0" err="1"/>
              <a:t>sorteren</a:t>
            </a:r>
            <a:endParaRPr lang="en-US" sz="4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B12B90-E104-451D-B92E-40B58D26D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Sorteren gebeurt volgens het principe dat voor het datatype van die array geldt (klein naar groot, alfabetisch, etc.)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45F7FA3-803B-4C5E-ABBB-C533A6FD5FE2}"/>
              </a:ext>
            </a:extLst>
          </p:cNvPr>
          <p:cNvSpPr/>
          <p:nvPr/>
        </p:nvSpPr>
        <p:spPr>
          <a:xfrm>
            <a:off x="3425420" y="3429000"/>
            <a:ext cx="10202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"Tim"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"Marie"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"Abdul"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nl-BE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names.Length;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0453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BinarySearch</a:t>
            </a:r>
            <a:r>
              <a:rPr lang="en-US" sz="4000" dirty="0"/>
              <a:t>(): index </a:t>
            </a:r>
            <a:r>
              <a:rPr lang="en-US" sz="4000" dirty="0" err="1"/>
              <a:t>zoeken</a:t>
            </a:r>
            <a:endParaRPr lang="en-US" sz="4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B12B90-E104-451D-B92E-40B58D26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1007" cy="4351338"/>
          </a:xfrm>
        </p:spPr>
        <p:txBody>
          <a:bodyPr/>
          <a:lstStyle/>
          <a:p>
            <a:r>
              <a:rPr lang="nl-BE" dirty="0"/>
              <a:t>Werkt ENKEL INDIEN </a:t>
            </a:r>
          </a:p>
          <a:p>
            <a:pPr lvl="1"/>
            <a:r>
              <a:rPr lang="nl-BE" dirty="0"/>
              <a:t>ARRAY GESORTEERD werd</a:t>
            </a:r>
          </a:p>
          <a:p>
            <a:pPr lvl="1"/>
            <a:r>
              <a:rPr lang="nl-BE" dirty="0"/>
              <a:t>Geen duplicaten (anders wordt resultaat index van eerste element dat aan voorwaarde voldoet)</a:t>
            </a:r>
          </a:p>
          <a:p>
            <a:r>
              <a:rPr lang="nl-BE" dirty="0"/>
              <a:t>Verwacht 2 parameters: </a:t>
            </a:r>
          </a:p>
          <a:p>
            <a:pPr lvl="1"/>
            <a:r>
              <a:rPr lang="nl-BE" dirty="0"/>
              <a:t>1° array waarin moet gezocht worden</a:t>
            </a:r>
          </a:p>
          <a:p>
            <a:pPr lvl="1"/>
            <a:r>
              <a:rPr lang="nl-BE" dirty="0"/>
              <a:t>2° waarde die gezocht moet worden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Resultaat is index (-1 indien niet gevonden)</a:t>
            </a:r>
          </a:p>
        </p:txBody>
      </p:sp>
      <p:pic>
        <p:nvPicPr>
          <p:cNvPr id="2" name="Picture 2" descr="Image result for exclamation">
            <a:extLst>
              <a:ext uri="{FF2B5EF4-FFF2-40B4-BE49-F238E27FC236}">
                <a16:creationId xmlns:a16="http://schemas.microsoft.com/office/drawing/2014/main" id="{C2417A74-0ED2-4147-AA1E-9FDD8FC7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573" y="2087642"/>
            <a:ext cx="1252378" cy="125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7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0C1A2-9FF9-493A-927E-D46470E1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BinarySearch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B2F2E6-5ECE-4C55-8E75-6B0EC5FA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9BD0A25-F89C-488F-92A1-BB36F3D7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54" y="2188663"/>
            <a:ext cx="6600095" cy="301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2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A3DBB-FEE3-4A78-A02F-610059CB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Copy(): array, of deel, naar nieuwe array </a:t>
            </a:r>
            <a:r>
              <a:rPr lang="nl-BE" dirty="0" err="1"/>
              <a:t>kopieren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627576-0093-41FD-831A-F97C19C0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Verwacht minimaal volgende parameters:</a:t>
            </a:r>
          </a:p>
          <a:p>
            <a:pPr lvl="1"/>
            <a:r>
              <a:rPr lang="nl-BE" dirty="0"/>
              <a:t>Bronarray, </a:t>
            </a:r>
          </a:p>
          <a:p>
            <a:pPr lvl="1"/>
            <a:r>
              <a:rPr lang="nl-BE" dirty="0"/>
              <a:t>Doelarray, </a:t>
            </a:r>
          </a:p>
          <a:p>
            <a:pPr lvl="1"/>
            <a:r>
              <a:rPr lang="nl-BE" dirty="0"/>
              <a:t>Optioneel: aantal te </a:t>
            </a:r>
            <a:r>
              <a:rPr lang="nl-BE" dirty="0" err="1"/>
              <a:t>kopieren</a:t>
            </a:r>
            <a:r>
              <a:rPr lang="nl-BE" dirty="0"/>
              <a:t> elementen, </a:t>
            </a:r>
          </a:p>
          <a:p>
            <a:pPr lvl="1"/>
            <a:r>
              <a:rPr lang="nl-BE" dirty="0" err="1"/>
              <a:t>Optioneek</a:t>
            </a:r>
            <a:r>
              <a:rPr lang="nl-BE" dirty="0"/>
              <a:t>: startpositie van </a:t>
            </a:r>
            <a:r>
              <a:rPr lang="nl-BE" dirty="0" err="1"/>
              <a:t>kope</a:t>
            </a:r>
            <a:r>
              <a:rPr lang="nl-BE" dirty="0"/>
              <a:t> in bronarray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DAF65C5-5728-40BF-B2C6-8E4CF440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88" y="4545950"/>
            <a:ext cx="7568982" cy="10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7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63</TotalTime>
  <Words>369</Words>
  <Application>Microsoft Office PowerPoint</Application>
  <PresentationFormat>Breedbeeld</PresentationFormat>
  <Paragraphs>69</Paragraphs>
  <Slides>13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Times New Roman</vt:lpstr>
      <vt:lpstr>Calibri</vt:lpstr>
      <vt:lpstr>Archivo Narrow</vt:lpstr>
      <vt:lpstr>Arial</vt:lpstr>
      <vt:lpstr>Blogger Sans</vt:lpstr>
      <vt:lpstr>Consolas</vt:lpstr>
      <vt:lpstr>ziescherpthemappt</vt:lpstr>
      <vt:lpstr>3. System.Array</vt:lpstr>
      <vt:lpstr>System.Array</vt:lpstr>
      <vt:lpstr>Clear() : array leegmaken </vt:lpstr>
      <vt:lpstr>Reverse(): array omkeren</vt:lpstr>
      <vt:lpstr>Voorbeeld Reverse()</vt:lpstr>
      <vt:lpstr>Sort() : sorteren</vt:lpstr>
      <vt:lpstr>BinarySearch(): index zoeken</vt:lpstr>
      <vt:lpstr>Voorbeeld BinarySearch</vt:lpstr>
      <vt:lpstr>Copy(): array, of deel, naar nieuwe array kopieren</vt:lpstr>
      <vt:lpstr>4. Algoritmes met array</vt:lpstr>
      <vt:lpstr>Een venijnige sectie</vt:lpstr>
      <vt:lpstr>Manueel zoeken in een array</vt:lpstr>
      <vt:lpstr>Synchrone arrays en zoeken: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arrays</dc:title>
  <dc:creator>Tim Dams</dc:creator>
  <cp:lastModifiedBy>Tim Dams</cp:lastModifiedBy>
  <cp:revision>11</cp:revision>
  <dcterms:created xsi:type="dcterms:W3CDTF">2018-12-17T08:00:20Z</dcterms:created>
  <dcterms:modified xsi:type="dcterms:W3CDTF">2020-09-21T12:17:14Z</dcterms:modified>
</cp:coreProperties>
</file>