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7"/>
  </p:notesMasterIdLst>
  <p:sldIdLst>
    <p:sldId id="1983" r:id="rId2"/>
    <p:sldId id="1965" r:id="rId3"/>
    <p:sldId id="1174" r:id="rId4"/>
    <p:sldId id="1972" r:id="rId5"/>
    <p:sldId id="1964" r:id="rId6"/>
    <p:sldId id="1783" r:id="rId7"/>
    <p:sldId id="1973" r:id="rId8"/>
    <p:sldId id="1966" r:id="rId9"/>
    <p:sldId id="1971" r:id="rId10"/>
    <p:sldId id="1980" r:id="rId11"/>
    <p:sldId id="1985" r:id="rId12"/>
    <p:sldId id="1974" r:id="rId13"/>
    <p:sldId id="1108" r:id="rId14"/>
    <p:sldId id="1103" r:id="rId15"/>
    <p:sldId id="1104" r:id="rId16"/>
    <p:sldId id="1109" r:id="rId17"/>
    <p:sldId id="1785" r:id="rId18"/>
    <p:sldId id="1786" r:id="rId19"/>
    <p:sldId id="1787" r:id="rId20"/>
    <p:sldId id="1981" r:id="rId21"/>
    <p:sldId id="1984" r:id="rId22"/>
    <p:sldId id="1770" r:id="rId23"/>
    <p:sldId id="1975" r:id="rId24"/>
    <p:sldId id="1976" r:id="rId25"/>
    <p:sldId id="1986" r:id="rId26"/>
    <p:sldId id="973" r:id="rId27"/>
    <p:sldId id="1734" r:id="rId28"/>
    <p:sldId id="1735" r:id="rId29"/>
    <p:sldId id="948" r:id="rId30"/>
    <p:sldId id="1987" r:id="rId31"/>
    <p:sldId id="974" r:id="rId32"/>
    <p:sldId id="1988" r:id="rId33"/>
    <p:sldId id="1870" r:id="rId34"/>
    <p:sldId id="949" r:id="rId35"/>
    <p:sldId id="1977" r:id="rId36"/>
    <p:sldId id="976" r:id="rId37"/>
    <p:sldId id="975" r:id="rId38"/>
    <p:sldId id="1956" r:id="rId39"/>
    <p:sldId id="1871" r:id="rId40"/>
    <p:sldId id="1872" r:id="rId41"/>
    <p:sldId id="950" r:id="rId42"/>
    <p:sldId id="1978" r:id="rId43"/>
    <p:sldId id="1979" r:id="rId44"/>
    <p:sldId id="1969" r:id="rId45"/>
    <p:sldId id="1970" r:id="rId46"/>
  </p:sldIdLst>
  <p:sldSz cx="12192000" cy="6858000"/>
  <p:notesSz cx="6858000" cy="9144000"/>
  <p:embeddedFontLst>
    <p:embeddedFont>
      <p:font typeface="Archivo Narrow" panose="020B0506020202020B04" pitchFamily="34" charset="0"/>
      <p:regular r:id="rId48"/>
      <p:bold r:id="rId49"/>
      <p:italic r:id="rId50"/>
    </p:embeddedFont>
    <p:embeddedFont>
      <p:font typeface="Blogger Sans" panose="02000506030000020004" pitchFamily="50" charset="0"/>
      <p:regular r:id="rId51"/>
      <p:bold r:id="rId52"/>
    </p:embeddedFont>
    <p:embeddedFont>
      <p:font typeface="Calibri" panose="020F0502020204030204" pitchFamily="34" charset="0"/>
      <p:regular r:id="rId53"/>
      <p:bold r:id="rId54"/>
      <p:italic r:id="rId55"/>
      <p:boldItalic r:id="rId56"/>
    </p:embeddedFont>
    <p:embeddedFont>
      <p:font typeface="Consolas" panose="020B0609020204030204" pitchFamily="49" charset="0"/>
      <p:regular r:id="rId57"/>
      <p:bold r:id="rId58"/>
      <p:italic r:id="rId59"/>
      <p:boldItalic r:id="rId60"/>
    </p:embeddedFont>
    <p:embeddedFont>
      <p:font typeface="Times" panose="02020603050405020304" pitchFamily="18" charset="0"/>
      <p:regular r:id="rId61"/>
      <p:bold r:id="rId62"/>
      <p:italic r:id="rId63"/>
      <p:boldItalic r:id="rId64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font" Target="fonts/font16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1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font" Target="fonts/font17.fntdata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58E047-98DB-4E04-846E-2BBD65E7CAC5}" type="doc">
      <dgm:prSet loTypeId="urn:microsoft.com/office/officeart/2005/8/layout/orgChart1" loCatId="hierarchy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4F7925AE-9D81-4171-8C11-85EBBD11A249}">
      <dgm:prSet/>
      <dgm:spPr/>
      <dgm:t>
        <a:bodyPr/>
        <a:lstStyle/>
        <a:p>
          <a:r>
            <a:rPr lang="nl-BE" dirty="0"/>
            <a:t>2 </a:t>
          </a:r>
          <a:r>
            <a:rPr lang="nl-BE" dirty="0" err="1"/>
            <a:t>mogelijkheiden</a:t>
          </a:r>
          <a:endParaRPr lang="en-US" dirty="0"/>
        </a:p>
      </dgm:t>
    </dgm:pt>
    <dgm:pt modelId="{B80E6CA3-B37B-48AD-889A-DA7922BD7934}" type="parTrans" cxnId="{CA845951-E761-48EA-A3B7-6386BBEA4E24}">
      <dgm:prSet/>
      <dgm:spPr/>
      <dgm:t>
        <a:bodyPr/>
        <a:lstStyle/>
        <a:p>
          <a:endParaRPr lang="en-US"/>
        </a:p>
      </dgm:t>
    </dgm:pt>
    <dgm:pt modelId="{C404E593-7FE8-41BF-85D7-89C7C52B09A4}" type="sibTrans" cxnId="{CA845951-E761-48EA-A3B7-6386BBEA4E24}">
      <dgm:prSet/>
      <dgm:spPr/>
      <dgm:t>
        <a:bodyPr/>
        <a:lstStyle/>
        <a:p>
          <a:endParaRPr lang="en-US"/>
        </a:p>
      </dgm:t>
    </dgm:pt>
    <dgm:pt modelId="{3580CB09-67BB-4C77-B5C6-F39C591A5A05}">
      <dgm:prSet/>
      <dgm:spPr/>
      <dgm:t>
        <a:bodyPr/>
        <a:lstStyle/>
        <a:p>
          <a:r>
            <a:rPr lang="nl-BE" dirty="0"/>
            <a:t>1 element uit array</a:t>
          </a:r>
          <a:endParaRPr lang="en-US" dirty="0"/>
        </a:p>
      </dgm:t>
    </dgm:pt>
    <dgm:pt modelId="{DB042073-E2B1-4262-ADF5-FB05C2208EC5}" type="parTrans" cxnId="{572619B1-5A9D-4EDF-BFE2-3E83829E43DC}">
      <dgm:prSet/>
      <dgm:spPr/>
      <dgm:t>
        <a:bodyPr/>
        <a:lstStyle/>
        <a:p>
          <a:endParaRPr lang="en-US"/>
        </a:p>
      </dgm:t>
    </dgm:pt>
    <dgm:pt modelId="{A0107DE9-2208-4118-9650-13F04AC95E75}" type="sibTrans" cxnId="{572619B1-5A9D-4EDF-BFE2-3E83829E43DC}">
      <dgm:prSet/>
      <dgm:spPr/>
      <dgm:t>
        <a:bodyPr/>
        <a:lstStyle/>
        <a:p>
          <a:endParaRPr lang="en-US"/>
        </a:p>
      </dgm:t>
    </dgm:pt>
    <dgm:pt modelId="{BDDCEE44-2328-4FDA-8567-A96684DB9114}">
      <dgm:prSet/>
      <dgm:spPr/>
      <dgm:t>
        <a:bodyPr/>
        <a:lstStyle/>
        <a:p>
          <a:r>
            <a:rPr lang="nl-BE" dirty="0"/>
            <a:t>Steeds </a:t>
          </a:r>
          <a:r>
            <a:rPr lang="nl-BE" b="1" dirty="0" err="1"/>
            <a:t>by</a:t>
          </a:r>
          <a:r>
            <a:rPr lang="nl-BE" b="1" dirty="0"/>
            <a:t> </a:t>
          </a:r>
          <a:r>
            <a:rPr lang="nl-BE" b="1" dirty="0" err="1"/>
            <a:t>value</a:t>
          </a:r>
          <a:r>
            <a:rPr lang="nl-BE" b="1" dirty="0"/>
            <a:t> </a:t>
          </a:r>
          <a:r>
            <a:rPr lang="nl-BE" dirty="0"/>
            <a:t>(momenteel)</a:t>
          </a:r>
          <a:endParaRPr lang="en-US" dirty="0"/>
        </a:p>
      </dgm:t>
    </dgm:pt>
    <dgm:pt modelId="{45B68DEB-4501-484F-859B-A4C77C5BB788}" type="parTrans" cxnId="{D878D68C-8836-4E20-B835-220A665A7E7F}">
      <dgm:prSet/>
      <dgm:spPr/>
      <dgm:t>
        <a:bodyPr/>
        <a:lstStyle/>
        <a:p>
          <a:endParaRPr lang="en-US"/>
        </a:p>
      </dgm:t>
    </dgm:pt>
    <dgm:pt modelId="{DCE60247-9F33-4422-92C8-BABAE8919024}" type="sibTrans" cxnId="{D878D68C-8836-4E20-B835-220A665A7E7F}">
      <dgm:prSet/>
      <dgm:spPr/>
      <dgm:t>
        <a:bodyPr/>
        <a:lstStyle/>
        <a:p>
          <a:endParaRPr lang="en-US"/>
        </a:p>
      </dgm:t>
    </dgm:pt>
    <dgm:pt modelId="{C5EF4116-08BD-4995-A2A3-9A401405AA69}">
      <dgm:prSet/>
      <dgm:spPr/>
      <dgm:t>
        <a:bodyPr/>
        <a:lstStyle/>
        <a:p>
          <a:r>
            <a:rPr lang="nl-BE" dirty="0"/>
            <a:t>Volledige array doorgeven</a:t>
          </a:r>
          <a:endParaRPr lang="en-US" dirty="0"/>
        </a:p>
      </dgm:t>
    </dgm:pt>
    <dgm:pt modelId="{A4A019DD-B8C4-4208-81B9-E7FC5EDCF271}" type="parTrans" cxnId="{C5286813-A251-479E-94F1-0AF36CB39860}">
      <dgm:prSet/>
      <dgm:spPr/>
      <dgm:t>
        <a:bodyPr/>
        <a:lstStyle/>
        <a:p>
          <a:endParaRPr lang="en-US"/>
        </a:p>
      </dgm:t>
    </dgm:pt>
    <dgm:pt modelId="{67914E31-EE7C-42B5-A58D-2CE919E2F6FC}" type="sibTrans" cxnId="{C5286813-A251-479E-94F1-0AF36CB39860}">
      <dgm:prSet/>
      <dgm:spPr/>
      <dgm:t>
        <a:bodyPr/>
        <a:lstStyle/>
        <a:p>
          <a:endParaRPr lang="en-US"/>
        </a:p>
      </dgm:t>
    </dgm:pt>
    <dgm:pt modelId="{363C7477-4215-4165-B033-6189693FB13B}">
      <dgm:prSet/>
      <dgm:spPr/>
      <dgm:t>
        <a:bodyPr/>
        <a:lstStyle/>
        <a:p>
          <a:r>
            <a:rPr lang="nl-BE" dirty="0"/>
            <a:t>steeds </a:t>
          </a:r>
          <a:r>
            <a:rPr lang="nl-BE" b="1" dirty="0" err="1"/>
            <a:t>by</a:t>
          </a:r>
          <a:r>
            <a:rPr lang="nl-BE" dirty="0"/>
            <a:t> </a:t>
          </a:r>
          <a:r>
            <a:rPr lang="nl-BE" b="1" dirty="0" err="1"/>
            <a:t>reference</a:t>
          </a:r>
          <a:endParaRPr lang="en-US" dirty="0"/>
        </a:p>
      </dgm:t>
    </dgm:pt>
    <dgm:pt modelId="{318E6051-C41C-481A-BD27-4F5780D5565F}" type="parTrans" cxnId="{CB61C1F7-21CF-4FEC-A929-79BE3DAE50DC}">
      <dgm:prSet/>
      <dgm:spPr/>
      <dgm:t>
        <a:bodyPr/>
        <a:lstStyle/>
        <a:p>
          <a:endParaRPr lang="en-US"/>
        </a:p>
      </dgm:t>
    </dgm:pt>
    <dgm:pt modelId="{F7C0162B-BA14-4CC3-AA4B-4CD32FE2C67B}" type="sibTrans" cxnId="{CB61C1F7-21CF-4FEC-A929-79BE3DAE50DC}">
      <dgm:prSet/>
      <dgm:spPr/>
      <dgm:t>
        <a:bodyPr/>
        <a:lstStyle/>
        <a:p>
          <a:endParaRPr lang="en-US"/>
        </a:p>
      </dgm:t>
    </dgm:pt>
    <dgm:pt modelId="{9A3AD2F2-9DE2-4CB0-9A77-5FC577AF5158}" type="pres">
      <dgm:prSet presAssocID="{9558E047-98DB-4E04-846E-2BBD65E7CAC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06E2DCD-67DE-4E25-9019-A3E41525D53A}" type="pres">
      <dgm:prSet presAssocID="{4F7925AE-9D81-4171-8C11-85EBBD11A249}" presName="hierRoot1" presStyleCnt="0">
        <dgm:presLayoutVars>
          <dgm:hierBranch val="init"/>
        </dgm:presLayoutVars>
      </dgm:prSet>
      <dgm:spPr/>
    </dgm:pt>
    <dgm:pt modelId="{3C6A0F83-C358-4C0E-AB28-B27ABB3E7C32}" type="pres">
      <dgm:prSet presAssocID="{4F7925AE-9D81-4171-8C11-85EBBD11A249}" presName="rootComposite1" presStyleCnt="0"/>
      <dgm:spPr/>
    </dgm:pt>
    <dgm:pt modelId="{B04AFDF1-E802-4A3C-89ED-A63E49919BFC}" type="pres">
      <dgm:prSet presAssocID="{4F7925AE-9D81-4171-8C11-85EBBD11A249}" presName="rootText1" presStyleLbl="node0" presStyleIdx="0" presStyleCnt="1">
        <dgm:presLayoutVars>
          <dgm:chPref val="3"/>
        </dgm:presLayoutVars>
      </dgm:prSet>
      <dgm:spPr/>
    </dgm:pt>
    <dgm:pt modelId="{C9F6E817-2EA0-4D03-AD50-1CCD5BCE9C5F}" type="pres">
      <dgm:prSet presAssocID="{4F7925AE-9D81-4171-8C11-85EBBD11A249}" presName="rootConnector1" presStyleLbl="node1" presStyleIdx="0" presStyleCnt="0"/>
      <dgm:spPr/>
    </dgm:pt>
    <dgm:pt modelId="{82979E4B-B78E-46CE-BD4A-75CADB1C3EFE}" type="pres">
      <dgm:prSet presAssocID="{4F7925AE-9D81-4171-8C11-85EBBD11A249}" presName="hierChild2" presStyleCnt="0"/>
      <dgm:spPr/>
    </dgm:pt>
    <dgm:pt modelId="{E5E4F850-7A1D-4F5F-995A-36288CE31F99}" type="pres">
      <dgm:prSet presAssocID="{DB042073-E2B1-4262-ADF5-FB05C2208EC5}" presName="Name37" presStyleLbl="parChTrans1D2" presStyleIdx="0" presStyleCnt="2"/>
      <dgm:spPr/>
    </dgm:pt>
    <dgm:pt modelId="{D71B2E8D-6A18-4C77-9BFF-5F99F5016D2F}" type="pres">
      <dgm:prSet presAssocID="{3580CB09-67BB-4C77-B5C6-F39C591A5A05}" presName="hierRoot2" presStyleCnt="0">
        <dgm:presLayoutVars>
          <dgm:hierBranch val="init"/>
        </dgm:presLayoutVars>
      </dgm:prSet>
      <dgm:spPr/>
    </dgm:pt>
    <dgm:pt modelId="{4B002F82-85F2-41E5-B5A4-C776321B974A}" type="pres">
      <dgm:prSet presAssocID="{3580CB09-67BB-4C77-B5C6-F39C591A5A05}" presName="rootComposite" presStyleCnt="0"/>
      <dgm:spPr/>
    </dgm:pt>
    <dgm:pt modelId="{FC3060D1-CD39-4EB6-8BC6-5CBC1889B862}" type="pres">
      <dgm:prSet presAssocID="{3580CB09-67BB-4C77-B5C6-F39C591A5A05}" presName="rootText" presStyleLbl="node2" presStyleIdx="0" presStyleCnt="2">
        <dgm:presLayoutVars>
          <dgm:chPref val="3"/>
        </dgm:presLayoutVars>
      </dgm:prSet>
      <dgm:spPr/>
    </dgm:pt>
    <dgm:pt modelId="{DB51A5EB-55F4-4C8E-99FF-5A2330C12C22}" type="pres">
      <dgm:prSet presAssocID="{3580CB09-67BB-4C77-B5C6-F39C591A5A05}" presName="rootConnector" presStyleLbl="node2" presStyleIdx="0" presStyleCnt="2"/>
      <dgm:spPr/>
    </dgm:pt>
    <dgm:pt modelId="{E035504B-1D37-434F-889A-1275A8A69C7F}" type="pres">
      <dgm:prSet presAssocID="{3580CB09-67BB-4C77-B5C6-F39C591A5A05}" presName="hierChild4" presStyleCnt="0"/>
      <dgm:spPr/>
    </dgm:pt>
    <dgm:pt modelId="{4547DD78-D833-4E45-85A5-919D53170418}" type="pres">
      <dgm:prSet presAssocID="{45B68DEB-4501-484F-859B-A4C77C5BB788}" presName="Name37" presStyleLbl="parChTrans1D3" presStyleIdx="0" presStyleCnt="2"/>
      <dgm:spPr/>
    </dgm:pt>
    <dgm:pt modelId="{E46E6421-A862-4279-B1CC-69385FC63289}" type="pres">
      <dgm:prSet presAssocID="{BDDCEE44-2328-4FDA-8567-A96684DB9114}" presName="hierRoot2" presStyleCnt="0">
        <dgm:presLayoutVars>
          <dgm:hierBranch val="init"/>
        </dgm:presLayoutVars>
      </dgm:prSet>
      <dgm:spPr/>
    </dgm:pt>
    <dgm:pt modelId="{DDAA938F-1E84-4782-B039-018E87472D39}" type="pres">
      <dgm:prSet presAssocID="{BDDCEE44-2328-4FDA-8567-A96684DB9114}" presName="rootComposite" presStyleCnt="0"/>
      <dgm:spPr/>
    </dgm:pt>
    <dgm:pt modelId="{6B5C42A7-7998-4AC2-8CFF-098152B46CF6}" type="pres">
      <dgm:prSet presAssocID="{BDDCEE44-2328-4FDA-8567-A96684DB9114}" presName="rootText" presStyleLbl="node3" presStyleIdx="0" presStyleCnt="2">
        <dgm:presLayoutVars>
          <dgm:chPref val="3"/>
        </dgm:presLayoutVars>
      </dgm:prSet>
      <dgm:spPr/>
    </dgm:pt>
    <dgm:pt modelId="{E9BC0D99-AAB5-4393-A90F-A3B2F66F42CD}" type="pres">
      <dgm:prSet presAssocID="{BDDCEE44-2328-4FDA-8567-A96684DB9114}" presName="rootConnector" presStyleLbl="node3" presStyleIdx="0" presStyleCnt="2"/>
      <dgm:spPr/>
    </dgm:pt>
    <dgm:pt modelId="{7601C733-974D-44CA-8614-CFD6B81630E5}" type="pres">
      <dgm:prSet presAssocID="{BDDCEE44-2328-4FDA-8567-A96684DB9114}" presName="hierChild4" presStyleCnt="0"/>
      <dgm:spPr/>
    </dgm:pt>
    <dgm:pt modelId="{E6565B38-2E27-4F2B-958C-DCE056027997}" type="pres">
      <dgm:prSet presAssocID="{BDDCEE44-2328-4FDA-8567-A96684DB9114}" presName="hierChild5" presStyleCnt="0"/>
      <dgm:spPr/>
    </dgm:pt>
    <dgm:pt modelId="{B5D89FFD-D259-4A6C-98BF-F876706C0130}" type="pres">
      <dgm:prSet presAssocID="{3580CB09-67BB-4C77-B5C6-F39C591A5A05}" presName="hierChild5" presStyleCnt="0"/>
      <dgm:spPr/>
    </dgm:pt>
    <dgm:pt modelId="{24743EF7-D5DF-4940-88C3-2580D000CFD6}" type="pres">
      <dgm:prSet presAssocID="{A4A019DD-B8C4-4208-81B9-E7FC5EDCF271}" presName="Name37" presStyleLbl="parChTrans1D2" presStyleIdx="1" presStyleCnt="2"/>
      <dgm:spPr/>
    </dgm:pt>
    <dgm:pt modelId="{F6EFEE63-99A0-4B39-8E28-598442D0DAD4}" type="pres">
      <dgm:prSet presAssocID="{C5EF4116-08BD-4995-A2A3-9A401405AA69}" presName="hierRoot2" presStyleCnt="0">
        <dgm:presLayoutVars>
          <dgm:hierBranch val="init"/>
        </dgm:presLayoutVars>
      </dgm:prSet>
      <dgm:spPr/>
    </dgm:pt>
    <dgm:pt modelId="{54975E77-35F0-4BAE-B0CA-D5B91B931076}" type="pres">
      <dgm:prSet presAssocID="{C5EF4116-08BD-4995-A2A3-9A401405AA69}" presName="rootComposite" presStyleCnt="0"/>
      <dgm:spPr/>
    </dgm:pt>
    <dgm:pt modelId="{C6384719-1C80-4B85-B0E4-A102F1BB3DC7}" type="pres">
      <dgm:prSet presAssocID="{C5EF4116-08BD-4995-A2A3-9A401405AA69}" presName="rootText" presStyleLbl="node2" presStyleIdx="1" presStyleCnt="2">
        <dgm:presLayoutVars>
          <dgm:chPref val="3"/>
        </dgm:presLayoutVars>
      </dgm:prSet>
      <dgm:spPr/>
    </dgm:pt>
    <dgm:pt modelId="{A1ED4998-4DA4-4E23-93E0-77CD4B7C184F}" type="pres">
      <dgm:prSet presAssocID="{C5EF4116-08BD-4995-A2A3-9A401405AA69}" presName="rootConnector" presStyleLbl="node2" presStyleIdx="1" presStyleCnt="2"/>
      <dgm:spPr/>
    </dgm:pt>
    <dgm:pt modelId="{10FE6F5D-8543-4DCB-801F-F2366E6934E0}" type="pres">
      <dgm:prSet presAssocID="{C5EF4116-08BD-4995-A2A3-9A401405AA69}" presName="hierChild4" presStyleCnt="0"/>
      <dgm:spPr/>
    </dgm:pt>
    <dgm:pt modelId="{6DBBEB3A-BE84-4E0E-8608-918C4E9137F0}" type="pres">
      <dgm:prSet presAssocID="{318E6051-C41C-481A-BD27-4F5780D5565F}" presName="Name37" presStyleLbl="parChTrans1D3" presStyleIdx="1" presStyleCnt="2"/>
      <dgm:spPr/>
    </dgm:pt>
    <dgm:pt modelId="{8339A637-1AA0-4DEE-9FAC-FA1208300EED}" type="pres">
      <dgm:prSet presAssocID="{363C7477-4215-4165-B033-6189693FB13B}" presName="hierRoot2" presStyleCnt="0">
        <dgm:presLayoutVars>
          <dgm:hierBranch val="init"/>
        </dgm:presLayoutVars>
      </dgm:prSet>
      <dgm:spPr/>
    </dgm:pt>
    <dgm:pt modelId="{100A8357-C391-454A-B8C3-6BDD2F900AFF}" type="pres">
      <dgm:prSet presAssocID="{363C7477-4215-4165-B033-6189693FB13B}" presName="rootComposite" presStyleCnt="0"/>
      <dgm:spPr/>
    </dgm:pt>
    <dgm:pt modelId="{C7C29478-20E1-43DD-B3E4-BE4CEE6927A3}" type="pres">
      <dgm:prSet presAssocID="{363C7477-4215-4165-B033-6189693FB13B}" presName="rootText" presStyleLbl="node3" presStyleIdx="1" presStyleCnt="2">
        <dgm:presLayoutVars>
          <dgm:chPref val="3"/>
        </dgm:presLayoutVars>
      </dgm:prSet>
      <dgm:spPr/>
    </dgm:pt>
    <dgm:pt modelId="{86ADEB16-AF03-49F9-98DC-51261F7C6D8F}" type="pres">
      <dgm:prSet presAssocID="{363C7477-4215-4165-B033-6189693FB13B}" presName="rootConnector" presStyleLbl="node3" presStyleIdx="1" presStyleCnt="2"/>
      <dgm:spPr/>
    </dgm:pt>
    <dgm:pt modelId="{6AB2F5B9-73D1-476C-A1C8-5FCFCEC697F9}" type="pres">
      <dgm:prSet presAssocID="{363C7477-4215-4165-B033-6189693FB13B}" presName="hierChild4" presStyleCnt="0"/>
      <dgm:spPr/>
    </dgm:pt>
    <dgm:pt modelId="{EADFDEE3-8EC1-418E-BF34-473E6457B03E}" type="pres">
      <dgm:prSet presAssocID="{363C7477-4215-4165-B033-6189693FB13B}" presName="hierChild5" presStyleCnt="0"/>
      <dgm:spPr/>
    </dgm:pt>
    <dgm:pt modelId="{F3C3B770-93EB-450B-B5BA-01EE12276C3F}" type="pres">
      <dgm:prSet presAssocID="{C5EF4116-08BD-4995-A2A3-9A401405AA69}" presName="hierChild5" presStyleCnt="0"/>
      <dgm:spPr/>
    </dgm:pt>
    <dgm:pt modelId="{966B9E28-3065-4728-94ED-28205CF141D1}" type="pres">
      <dgm:prSet presAssocID="{4F7925AE-9D81-4171-8C11-85EBBD11A249}" presName="hierChild3" presStyleCnt="0"/>
      <dgm:spPr/>
    </dgm:pt>
  </dgm:ptLst>
  <dgm:cxnLst>
    <dgm:cxn modelId="{7D2D3306-B49E-4332-9CCF-0C44328776C3}" type="presOf" srcId="{318E6051-C41C-481A-BD27-4F5780D5565F}" destId="{6DBBEB3A-BE84-4E0E-8608-918C4E9137F0}" srcOrd="0" destOrd="0" presId="urn:microsoft.com/office/officeart/2005/8/layout/orgChart1"/>
    <dgm:cxn modelId="{C5286813-A251-479E-94F1-0AF36CB39860}" srcId="{4F7925AE-9D81-4171-8C11-85EBBD11A249}" destId="{C5EF4116-08BD-4995-A2A3-9A401405AA69}" srcOrd="1" destOrd="0" parTransId="{A4A019DD-B8C4-4208-81B9-E7FC5EDCF271}" sibTransId="{67914E31-EE7C-42B5-A58D-2CE919E2F6FC}"/>
    <dgm:cxn modelId="{8DE9F128-5717-45A4-AFFB-6EBC35F8E43D}" type="presOf" srcId="{4F7925AE-9D81-4171-8C11-85EBBD11A249}" destId="{C9F6E817-2EA0-4D03-AD50-1CCD5BCE9C5F}" srcOrd="1" destOrd="0" presId="urn:microsoft.com/office/officeart/2005/8/layout/orgChart1"/>
    <dgm:cxn modelId="{E3CA794E-924C-4155-B7F7-6E1B88122BDC}" type="presOf" srcId="{9558E047-98DB-4E04-846E-2BBD65E7CAC5}" destId="{9A3AD2F2-9DE2-4CB0-9A77-5FC577AF5158}" srcOrd="0" destOrd="0" presId="urn:microsoft.com/office/officeart/2005/8/layout/orgChart1"/>
    <dgm:cxn modelId="{CA845951-E761-48EA-A3B7-6386BBEA4E24}" srcId="{9558E047-98DB-4E04-846E-2BBD65E7CAC5}" destId="{4F7925AE-9D81-4171-8C11-85EBBD11A249}" srcOrd="0" destOrd="0" parTransId="{B80E6CA3-B37B-48AD-889A-DA7922BD7934}" sibTransId="{C404E593-7FE8-41BF-85D7-89C7C52B09A4}"/>
    <dgm:cxn modelId="{D878D68C-8836-4E20-B835-220A665A7E7F}" srcId="{3580CB09-67BB-4C77-B5C6-F39C591A5A05}" destId="{BDDCEE44-2328-4FDA-8567-A96684DB9114}" srcOrd="0" destOrd="0" parTransId="{45B68DEB-4501-484F-859B-A4C77C5BB788}" sibTransId="{DCE60247-9F33-4422-92C8-BABAE8919024}"/>
    <dgm:cxn modelId="{ABFFF391-A622-457E-9854-06AA30591A65}" type="presOf" srcId="{3580CB09-67BB-4C77-B5C6-F39C591A5A05}" destId="{DB51A5EB-55F4-4C8E-99FF-5A2330C12C22}" srcOrd="1" destOrd="0" presId="urn:microsoft.com/office/officeart/2005/8/layout/orgChart1"/>
    <dgm:cxn modelId="{BE21B29B-A42D-489D-A5E3-AB208007FFA2}" type="presOf" srcId="{DB042073-E2B1-4262-ADF5-FB05C2208EC5}" destId="{E5E4F850-7A1D-4F5F-995A-36288CE31F99}" srcOrd="0" destOrd="0" presId="urn:microsoft.com/office/officeart/2005/8/layout/orgChart1"/>
    <dgm:cxn modelId="{E763D19D-3A35-4D5D-8310-351BEF567B3E}" type="presOf" srcId="{363C7477-4215-4165-B033-6189693FB13B}" destId="{C7C29478-20E1-43DD-B3E4-BE4CEE6927A3}" srcOrd="0" destOrd="0" presId="urn:microsoft.com/office/officeart/2005/8/layout/orgChart1"/>
    <dgm:cxn modelId="{D953FAA2-ACAB-4171-BA23-3C4EC4F979F1}" type="presOf" srcId="{BDDCEE44-2328-4FDA-8567-A96684DB9114}" destId="{6B5C42A7-7998-4AC2-8CFF-098152B46CF6}" srcOrd="0" destOrd="0" presId="urn:microsoft.com/office/officeart/2005/8/layout/orgChart1"/>
    <dgm:cxn modelId="{453EE0A5-0146-42BD-A009-D15CAEC07AD1}" type="presOf" srcId="{3580CB09-67BB-4C77-B5C6-F39C591A5A05}" destId="{FC3060D1-CD39-4EB6-8BC6-5CBC1889B862}" srcOrd="0" destOrd="0" presId="urn:microsoft.com/office/officeart/2005/8/layout/orgChart1"/>
    <dgm:cxn modelId="{572619B1-5A9D-4EDF-BFE2-3E83829E43DC}" srcId="{4F7925AE-9D81-4171-8C11-85EBBD11A249}" destId="{3580CB09-67BB-4C77-B5C6-F39C591A5A05}" srcOrd="0" destOrd="0" parTransId="{DB042073-E2B1-4262-ADF5-FB05C2208EC5}" sibTransId="{A0107DE9-2208-4118-9650-13F04AC95E75}"/>
    <dgm:cxn modelId="{95B883B8-4DDD-4FF1-9C53-D5CD36F706E6}" type="presOf" srcId="{4F7925AE-9D81-4171-8C11-85EBBD11A249}" destId="{B04AFDF1-E802-4A3C-89ED-A63E49919BFC}" srcOrd="0" destOrd="0" presId="urn:microsoft.com/office/officeart/2005/8/layout/orgChart1"/>
    <dgm:cxn modelId="{CA0EEBC4-AC84-4EF2-A160-35DE6287BB77}" type="presOf" srcId="{BDDCEE44-2328-4FDA-8567-A96684DB9114}" destId="{E9BC0D99-AAB5-4393-A90F-A3B2F66F42CD}" srcOrd="1" destOrd="0" presId="urn:microsoft.com/office/officeart/2005/8/layout/orgChart1"/>
    <dgm:cxn modelId="{AB3A7BE2-0C73-4703-9566-9A1650D51E92}" type="presOf" srcId="{C5EF4116-08BD-4995-A2A3-9A401405AA69}" destId="{C6384719-1C80-4B85-B0E4-A102F1BB3DC7}" srcOrd="0" destOrd="0" presId="urn:microsoft.com/office/officeart/2005/8/layout/orgChart1"/>
    <dgm:cxn modelId="{20DDFEE7-32BC-4B82-AEEF-4460CCED3E85}" type="presOf" srcId="{A4A019DD-B8C4-4208-81B9-E7FC5EDCF271}" destId="{24743EF7-D5DF-4940-88C3-2580D000CFD6}" srcOrd="0" destOrd="0" presId="urn:microsoft.com/office/officeart/2005/8/layout/orgChart1"/>
    <dgm:cxn modelId="{DB02F3F1-659C-42E8-B631-B0E6321B8486}" type="presOf" srcId="{363C7477-4215-4165-B033-6189693FB13B}" destId="{86ADEB16-AF03-49F9-98DC-51261F7C6D8F}" srcOrd="1" destOrd="0" presId="urn:microsoft.com/office/officeart/2005/8/layout/orgChart1"/>
    <dgm:cxn modelId="{678955F6-25A4-4C91-A52E-4A5A3C0677D6}" type="presOf" srcId="{45B68DEB-4501-484F-859B-A4C77C5BB788}" destId="{4547DD78-D833-4E45-85A5-919D53170418}" srcOrd="0" destOrd="0" presId="urn:microsoft.com/office/officeart/2005/8/layout/orgChart1"/>
    <dgm:cxn modelId="{CB61C1F7-21CF-4FEC-A929-79BE3DAE50DC}" srcId="{C5EF4116-08BD-4995-A2A3-9A401405AA69}" destId="{363C7477-4215-4165-B033-6189693FB13B}" srcOrd="0" destOrd="0" parTransId="{318E6051-C41C-481A-BD27-4F5780D5565F}" sibTransId="{F7C0162B-BA14-4CC3-AA4B-4CD32FE2C67B}"/>
    <dgm:cxn modelId="{3A32A2F9-C887-4300-9276-512A836A97C0}" type="presOf" srcId="{C5EF4116-08BD-4995-A2A3-9A401405AA69}" destId="{A1ED4998-4DA4-4E23-93E0-77CD4B7C184F}" srcOrd="1" destOrd="0" presId="urn:microsoft.com/office/officeart/2005/8/layout/orgChart1"/>
    <dgm:cxn modelId="{F077B1BB-DB96-4A67-B0D4-BCD70E0BF54E}" type="presParOf" srcId="{9A3AD2F2-9DE2-4CB0-9A77-5FC577AF5158}" destId="{D06E2DCD-67DE-4E25-9019-A3E41525D53A}" srcOrd="0" destOrd="0" presId="urn:microsoft.com/office/officeart/2005/8/layout/orgChart1"/>
    <dgm:cxn modelId="{79C7324E-5075-4ECD-8EB4-3AD8BD43388F}" type="presParOf" srcId="{D06E2DCD-67DE-4E25-9019-A3E41525D53A}" destId="{3C6A0F83-C358-4C0E-AB28-B27ABB3E7C32}" srcOrd="0" destOrd="0" presId="urn:microsoft.com/office/officeart/2005/8/layout/orgChart1"/>
    <dgm:cxn modelId="{EFCB2E31-8BF3-4974-A87E-2AB999D2AD92}" type="presParOf" srcId="{3C6A0F83-C358-4C0E-AB28-B27ABB3E7C32}" destId="{B04AFDF1-E802-4A3C-89ED-A63E49919BFC}" srcOrd="0" destOrd="0" presId="urn:microsoft.com/office/officeart/2005/8/layout/orgChart1"/>
    <dgm:cxn modelId="{BEE8C652-8DAC-4959-9E24-0AAC42355574}" type="presParOf" srcId="{3C6A0F83-C358-4C0E-AB28-B27ABB3E7C32}" destId="{C9F6E817-2EA0-4D03-AD50-1CCD5BCE9C5F}" srcOrd="1" destOrd="0" presId="urn:microsoft.com/office/officeart/2005/8/layout/orgChart1"/>
    <dgm:cxn modelId="{B7689683-147B-4867-8459-639A1F9687FC}" type="presParOf" srcId="{D06E2DCD-67DE-4E25-9019-A3E41525D53A}" destId="{82979E4B-B78E-46CE-BD4A-75CADB1C3EFE}" srcOrd="1" destOrd="0" presId="urn:microsoft.com/office/officeart/2005/8/layout/orgChart1"/>
    <dgm:cxn modelId="{C592C836-1547-4175-B550-253E54179FFF}" type="presParOf" srcId="{82979E4B-B78E-46CE-BD4A-75CADB1C3EFE}" destId="{E5E4F850-7A1D-4F5F-995A-36288CE31F99}" srcOrd="0" destOrd="0" presId="urn:microsoft.com/office/officeart/2005/8/layout/orgChart1"/>
    <dgm:cxn modelId="{D489C3F0-A235-4B93-B74F-39AB2DF01454}" type="presParOf" srcId="{82979E4B-B78E-46CE-BD4A-75CADB1C3EFE}" destId="{D71B2E8D-6A18-4C77-9BFF-5F99F5016D2F}" srcOrd="1" destOrd="0" presId="urn:microsoft.com/office/officeart/2005/8/layout/orgChart1"/>
    <dgm:cxn modelId="{19AEE187-7389-4464-8B45-8AB02CA86CCE}" type="presParOf" srcId="{D71B2E8D-6A18-4C77-9BFF-5F99F5016D2F}" destId="{4B002F82-85F2-41E5-B5A4-C776321B974A}" srcOrd="0" destOrd="0" presId="urn:microsoft.com/office/officeart/2005/8/layout/orgChart1"/>
    <dgm:cxn modelId="{82CD87D7-E793-4569-A584-D01E424DDF30}" type="presParOf" srcId="{4B002F82-85F2-41E5-B5A4-C776321B974A}" destId="{FC3060D1-CD39-4EB6-8BC6-5CBC1889B862}" srcOrd="0" destOrd="0" presId="urn:microsoft.com/office/officeart/2005/8/layout/orgChart1"/>
    <dgm:cxn modelId="{52E99E1B-495A-49E7-B9A2-30E11FDF45DB}" type="presParOf" srcId="{4B002F82-85F2-41E5-B5A4-C776321B974A}" destId="{DB51A5EB-55F4-4C8E-99FF-5A2330C12C22}" srcOrd="1" destOrd="0" presId="urn:microsoft.com/office/officeart/2005/8/layout/orgChart1"/>
    <dgm:cxn modelId="{DE09B10E-E3B6-4719-BEE1-8563FABDCA1D}" type="presParOf" srcId="{D71B2E8D-6A18-4C77-9BFF-5F99F5016D2F}" destId="{E035504B-1D37-434F-889A-1275A8A69C7F}" srcOrd="1" destOrd="0" presId="urn:microsoft.com/office/officeart/2005/8/layout/orgChart1"/>
    <dgm:cxn modelId="{E6FB0422-6537-41D4-9A38-4BF84681BAAB}" type="presParOf" srcId="{E035504B-1D37-434F-889A-1275A8A69C7F}" destId="{4547DD78-D833-4E45-85A5-919D53170418}" srcOrd="0" destOrd="0" presId="urn:microsoft.com/office/officeart/2005/8/layout/orgChart1"/>
    <dgm:cxn modelId="{4388235C-13BE-4B0F-B754-E708CFD5C3D6}" type="presParOf" srcId="{E035504B-1D37-434F-889A-1275A8A69C7F}" destId="{E46E6421-A862-4279-B1CC-69385FC63289}" srcOrd="1" destOrd="0" presId="urn:microsoft.com/office/officeart/2005/8/layout/orgChart1"/>
    <dgm:cxn modelId="{F9846727-4C12-47AA-BA21-FAAEFFE1A7E0}" type="presParOf" srcId="{E46E6421-A862-4279-B1CC-69385FC63289}" destId="{DDAA938F-1E84-4782-B039-018E87472D39}" srcOrd="0" destOrd="0" presId="urn:microsoft.com/office/officeart/2005/8/layout/orgChart1"/>
    <dgm:cxn modelId="{5A9549C6-4563-4CA2-B0C0-49E6D1E1B9B6}" type="presParOf" srcId="{DDAA938F-1E84-4782-B039-018E87472D39}" destId="{6B5C42A7-7998-4AC2-8CFF-098152B46CF6}" srcOrd="0" destOrd="0" presId="urn:microsoft.com/office/officeart/2005/8/layout/orgChart1"/>
    <dgm:cxn modelId="{E2E147DA-9D79-4CD1-9109-2ABD50519CF2}" type="presParOf" srcId="{DDAA938F-1E84-4782-B039-018E87472D39}" destId="{E9BC0D99-AAB5-4393-A90F-A3B2F66F42CD}" srcOrd="1" destOrd="0" presId="urn:microsoft.com/office/officeart/2005/8/layout/orgChart1"/>
    <dgm:cxn modelId="{F3238D4F-D60A-42E0-9165-4E5EA1261B99}" type="presParOf" srcId="{E46E6421-A862-4279-B1CC-69385FC63289}" destId="{7601C733-974D-44CA-8614-CFD6B81630E5}" srcOrd="1" destOrd="0" presId="urn:microsoft.com/office/officeart/2005/8/layout/orgChart1"/>
    <dgm:cxn modelId="{2D874690-C596-4E86-BBF0-01654A10EDB7}" type="presParOf" srcId="{E46E6421-A862-4279-B1CC-69385FC63289}" destId="{E6565B38-2E27-4F2B-958C-DCE056027997}" srcOrd="2" destOrd="0" presId="urn:microsoft.com/office/officeart/2005/8/layout/orgChart1"/>
    <dgm:cxn modelId="{E97B3294-CA5D-487B-88A7-F4B9608DAB61}" type="presParOf" srcId="{D71B2E8D-6A18-4C77-9BFF-5F99F5016D2F}" destId="{B5D89FFD-D259-4A6C-98BF-F876706C0130}" srcOrd="2" destOrd="0" presId="urn:microsoft.com/office/officeart/2005/8/layout/orgChart1"/>
    <dgm:cxn modelId="{30C1ED1A-06A9-4768-802B-7057322C3CAA}" type="presParOf" srcId="{82979E4B-B78E-46CE-BD4A-75CADB1C3EFE}" destId="{24743EF7-D5DF-4940-88C3-2580D000CFD6}" srcOrd="2" destOrd="0" presId="urn:microsoft.com/office/officeart/2005/8/layout/orgChart1"/>
    <dgm:cxn modelId="{4884CD74-32E4-438C-9120-F5648EF904B8}" type="presParOf" srcId="{82979E4B-B78E-46CE-BD4A-75CADB1C3EFE}" destId="{F6EFEE63-99A0-4B39-8E28-598442D0DAD4}" srcOrd="3" destOrd="0" presId="urn:microsoft.com/office/officeart/2005/8/layout/orgChart1"/>
    <dgm:cxn modelId="{3984AC19-86F7-47EE-B1CC-AAD3CC8B7F0A}" type="presParOf" srcId="{F6EFEE63-99A0-4B39-8E28-598442D0DAD4}" destId="{54975E77-35F0-4BAE-B0CA-D5B91B931076}" srcOrd="0" destOrd="0" presId="urn:microsoft.com/office/officeart/2005/8/layout/orgChart1"/>
    <dgm:cxn modelId="{AA10BE1C-CEE2-41CA-A34F-9A7E97C9BA05}" type="presParOf" srcId="{54975E77-35F0-4BAE-B0CA-D5B91B931076}" destId="{C6384719-1C80-4B85-B0E4-A102F1BB3DC7}" srcOrd="0" destOrd="0" presId="urn:microsoft.com/office/officeart/2005/8/layout/orgChart1"/>
    <dgm:cxn modelId="{989DA10F-E70B-4D81-9419-2CDE0C618B06}" type="presParOf" srcId="{54975E77-35F0-4BAE-B0CA-D5B91B931076}" destId="{A1ED4998-4DA4-4E23-93E0-77CD4B7C184F}" srcOrd="1" destOrd="0" presId="urn:microsoft.com/office/officeart/2005/8/layout/orgChart1"/>
    <dgm:cxn modelId="{0B4F0BEA-2216-4A92-B4A0-7099022FC508}" type="presParOf" srcId="{F6EFEE63-99A0-4B39-8E28-598442D0DAD4}" destId="{10FE6F5D-8543-4DCB-801F-F2366E6934E0}" srcOrd="1" destOrd="0" presId="urn:microsoft.com/office/officeart/2005/8/layout/orgChart1"/>
    <dgm:cxn modelId="{F296F3B3-B87D-4063-9672-297B39878FAA}" type="presParOf" srcId="{10FE6F5D-8543-4DCB-801F-F2366E6934E0}" destId="{6DBBEB3A-BE84-4E0E-8608-918C4E9137F0}" srcOrd="0" destOrd="0" presId="urn:microsoft.com/office/officeart/2005/8/layout/orgChart1"/>
    <dgm:cxn modelId="{894E74B9-E384-4701-925C-4ED93EA44774}" type="presParOf" srcId="{10FE6F5D-8543-4DCB-801F-F2366E6934E0}" destId="{8339A637-1AA0-4DEE-9FAC-FA1208300EED}" srcOrd="1" destOrd="0" presId="urn:microsoft.com/office/officeart/2005/8/layout/orgChart1"/>
    <dgm:cxn modelId="{5943A3C7-7EBB-4D77-9FF1-2AEA972649DB}" type="presParOf" srcId="{8339A637-1AA0-4DEE-9FAC-FA1208300EED}" destId="{100A8357-C391-454A-B8C3-6BDD2F900AFF}" srcOrd="0" destOrd="0" presId="urn:microsoft.com/office/officeart/2005/8/layout/orgChart1"/>
    <dgm:cxn modelId="{B61152B0-3D1A-4DD4-A98F-0F2AF7770AC5}" type="presParOf" srcId="{100A8357-C391-454A-B8C3-6BDD2F900AFF}" destId="{C7C29478-20E1-43DD-B3E4-BE4CEE6927A3}" srcOrd="0" destOrd="0" presId="urn:microsoft.com/office/officeart/2005/8/layout/orgChart1"/>
    <dgm:cxn modelId="{264B32BF-9293-4B00-AABD-BD1FDE1AF5B1}" type="presParOf" srcId="{100A8357-C391-454A-B8C3-6BDD2F900AFF}" destId="{86ADEB16-AF03-49F9-98DC-51261F7C6D8F}" srcOrd="1" destOrd="0" presId="urn:microsoft.com/office/officeart/2005/8/layout/orgChart1"/>
    <dgm:cxn modelId="{C33A620A-99E4-4CF8-85C7-589208750197}" type="presParOf" srcId="{8339A637-1AA0-4DEE-9FAC-FA1208300EED}" destId="{6AB2F5B9-73D1-476C-A1C8-5FCFCEC697F9}" srcOrd="1" destOrd="0" presId="urn:microsoft.com/office/officeart/2005/8/layout/orgChart1"/>
    <dgm:cxn modelId="{E72F471F-1DFD-4D9B-8ACD-3127D2E8A025}" type="presParOf" srcId="{8339A637-1AA0-4DEE-9FAC-FA1208300EED}" destId="{EADFDEE3-8EC1-418E-BF34-473E6457B03E}" srcOrd="2" destOrd="0" presId="urn:microsoft.com/office/officeart/2005/8/layout/orgChart1"/>
    <dgm:cxn modelId="{FBDAA417-B255-4DBA-8CEC-6E86A9B09061}" type="presParOf" srcId="{F6EFEE63-99A0-4B39-8E28-598442D0DAD4}" destId="{F3C3B770-93EB-450B-B5BA-01EE12276C3F}" srcOrd="2" destOrd="0" presId="urn:microsoft.com/office/officeart/2005/8/layout/orgChart1"/>
    <dgm:cxn modelId="{A0C14460-BBA0-4F17-9BA0-136B7583FFD9}" type="presParOf" srcId="{D06E2DCD-67DE-4E25-9019-A3E41525D53A}" destId="{966B9E28-3065-4728-94ED-28205CF141D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D73B4C-3EBA-41C1-B45D-6D62CADDC550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A562573-54D2-4BCD-A030-0E79564813EE}">
      <dgm:prSet/>
      <dgm:spPr/>
      <dgm:t>
        <a:bodyPr/>
        <a:lstStyle/>
        <a:p>
          <a:r>
            <a:rPr lang="en-US" dirty="0" err="1"/>
            <a:t>Zoals</a:t>
          </a:r>
          <a:r>
            <a:rPr lang="en-US" dirty="0"/>
            <a:t> we </a:t>
          </a:r>
          <a:r>
            <a:rPr lang="en-US" dirty="0" err="1"/>
            <a:t>gewoon</a:t>
          </a:r>
          <a:r>
            <a:rPr lang="en-US" dirty="0"/>
            <a:t> </a:t>
          </a:r>
          <a:r>
            <a:rPr lang="en-US" dirty="0" err="1"/>
            <a:t>zijn</a:t>
          </a:r>
          <a:endParaRPr lang="en-US" dirty="0"/>
        </a:p>
      </dgm:t>
    </dgm:pt>
    <dgm:pt modelId="{273A7760-97DF-45DE-A8DC-AF139A65936E}" type="parTrans" cxnId="{E98DBF41-1273-451E-89BF-01A81A859A3F}">
      <dgm:prSet/>
      <dgm:spPr/>
      <dgm:t>
        <a:bodyPr/>
        <a:lstStyle/>
        <a:p>
          <a:endParaRPr lang="en-US"/>
        </a:p>
      </dgm:t>
    </dgm:pt>
    <dgm:pt modelId="{434BC417-6D90-40F0-98E8-A941C6F0E383}" type="sibTrans" cxnId="{E98DBF41-1273-451E-89BF-01A81A859A3F}">
      <dgm:prSet/>
      <dgm:spPr/>
      <dgm:t>
        <a:bodyPr/>
        <a:lstStyle/>
        <a:p>
          <a:endParaRPr lang="en-US"/>
        </a:p>
      </dgm:t>
    </dgm:pt>
    <dgm:pt modelId="{D80DE5B8-BE44-4364-9ECD-0428A5A072DF}">
      <dgm:prSet/>
      <dgm:spPr/>
      <dgm:t>
        <a:bodyPr/>
        <a:lstStyle/>
        <a:p>
          <a:r>
            <a:rPr lang="en-US" dirty="0" err="1"/>
            <a:t>Alsof</a:t>
          </a:r>
          <a:r>
            <a:rPr lang="en-US" dirty="0"/>
            <a:t> het om </a:t>
          </a:r>
          <a:r>
            <a:rPr lang="en-US" dirty="0" err="1"/>
            <a:t>een</a:t>
          </a:r>
          <a:r>
            <a:rPr lang="en-US" dirty="0"/>
            <a:t> </a:t>
          </a:r>
          <a:r>
            <a:rPr lang="en-US" dirty="0" err="1"/>
            <a:t>gewone</a:t>
          </a:r>
          <a:r>
            <a:rPr lang="en-US" dirty="0"/>
            <a:t> </a:t>
          </a:r>
          <a:r>
            <a:rPr lang="en-US" dirty="0" err="1"/>
            <a:t>variabele</a:t>
          </a:r>
          <a:r>
            <a:rPr lang="en-US" dirty="0"/>
            <a:t> of literal </a:t>
          </a:r>
          <a:r>
            <a:rPr lang="en-US" dirty="0" err="1"/>
            <a:t>gaat</a:t>
          </a:r>
          <a:endParaRPr lang="en-US" dirty="0"/>
        </a:p>
      </dgm:t>
    </dgm:pt>
    <dgm:pt modelId="{333F67B7-7955-4607-A3F0-2F9248AD6220}" type="parTrans" cxnId="{D3E7244F-E35E-418D-80CB-1574A61692F4}">
      <dgm:prSet/>
      <dgm:spPr/>
      <dgm:t>
        <a:bodyPr/>
        <a:lstStyle/>
        <a:p>
          <a:endParaRPr lang="en-US"/>
        </a:p>
      </dgm:t>
    </dgm:pt>
    <dgm:pt modelId="{50D6B85C-AD07-452D-8615-352F1B19C8F0}" type="sibTrans" cxnId="{D3E7244F-E35E-418D-80CB-1574A61692F4}">
      <dgm:prSet/>
      <dgm:spPr/>
      <dgm:t>
        <a:bodyPr/>
        <a:lstStyle/>
        <a:p>
          <a:endParaRPr lang="en-US"/>
        </a:p>
      </dgm:t>
    </dgm:pt>
    <dgm:pt modelId="{BF1FFC29-53EC-410F-9CB6-54C0B579FD18}">
      <dgm:prSet/>
      <dgm:spPr/>
      <dgm:t>
        <a:bodyPr/>
        <a:lstStyle/>
        <a:p>
          <a:r>
            <a:rPr lang="en-US" dirty="0"/>
            <a:t>Element </a:t>
          </a:r>
          <a:r>
            <a:rPr lang="en-US" dirty="0" err="1"/>
            <a:t>wordt</a:t>
          </a:r>
          <a:r>
            <a:rPr lang="en-US" dirty="0"/>
            <a:t> by value </a:t>
          </a:r>
          <a:r>
            <a:rPr lang="en-US" dirty="0" err="1"/>
            <a:t>meegeven</a:t>
          </a:r>
          <a:endParaRPr lang="en-US" dirty="0"/>
        </a:p>
      </dgm:t>
    </dgm:pt>
    <dgm:pt modelId="{E629D9AA-0AA0-4DBF-A716-E7D88D576999}" type="parTrans" cxnId="{EE20FC53-E1F1-4618-ADD4-51B81DF09FA8}">
      <dgm:prSet/>
      <dgm:spPr/>
      <dgm:t>
        <a:bodyPr/>
        <a:lstStyle/>
        <a:p>
          <a:endParaRPr lang="en-US"/>
        </a:p>
      </dgm:t>
    </dgm:pt>
    <dgm:pt modelId="{81DAACC5-19E0-4BD7-A5C5-49F893B5A4B5}" type="sibTrans" cxnId="{EE20FC53-E1F1-4618-ADD4-51B81DF09FA8}">
      <dgm:prSet/>
      <dgm:spPr/>
      <dgm:t>
        <a:bodyPr/>
        <a:lstStyle/>
        <a:p>
          <a:endParaRPr lang="en-US"/>
        </a:p>
      </dgm:t>
    </dgm:pt>
    <dgm:pt modelId="{690018D3-CA46-4BE1-9219-9396036AB963}">
      <dgm:prSet/>
      <dgm:spPr/>
      <dgm:t>
        <a:bodyPr/>
        <a:lstStyle/>
        <a:p>
          <a:r>
            <a:rPr lang="en-US" dirty="0" err="1"/>
            <a:t>Kopie</a:t>
          </a:r>
          <a:r>
            <a:rPr lang="en-US" dirty="0"/>
            <a:t> van </a:t>
          </a:r>
          <a:r>
            <a:rPr lang="en-US" dirty="0" err="1"/>
            <a:t>waarde</a:t>
          </a:r>
          <a:r>
            <a:rPr lang="en-US" dirty="0"/>
            <a:t> </a:t>
          </a:r>
          <a:r>
            <a:rPr lang="en-US" dirty="0" err="1"/>
            <a:t>wordt</a:t>
          </a:r>
          <a:r>
            <a:rPr lang="en-US" dirty="0"/>
            <a:t> </a:t>
          </a:r>
          <a:r>
            <a:rPr lang="en-US" dirty="0" err="1"/>
            <a:t>doorgegeven</a:t>
          </a:r>
          <a:endParaRPr lang="en-US" dirty="0"/>
        </a:p>
      </dgm:t>
    </dgm:pt>
    <dgm:pt modelId="{291C0E73-B4E4-4391-A7C5-526C57F51426}" type="parTrans" cxnId="{7A8CDA83-47B3-4FA3-AE62-35A5483820A9}">
      <dgm:prSet/>
      <dgm:spPr/>
      <dgm:t>
        <a:bodyPr/>
        <a:lstStyle/>
        <a:p>
          <a:endParaRPr lang="en-US"/>
        </a:p>
      </dgm:t>
    </dgm:pt>
    <dgm:pt modelId="{EBCBB3C0-DAC5-493C-88B9-4BB17776DF7A}" type="sibTrans" cxnId="{7A8CDA83-47B3-4FA3-AE62-35A5483820A9}">
      <dgm:prSet/>
      <dgm:spPr/>
      <dgm:t>
        <a:bodyPr/>
        <a:lstStyle/>
        <a:p>
          <a:endParaRPr lang="en-US"/>
        </a:p>
      </dgm:t>
    </dgm:pt>
    <dgm:pt modelId="{E279F23E-153D-4927-99AF-F709FDFD1795}" type="pres">
      <dgm:prSet presAssocID="{3AD73B4C-3EBA-41C1-B45D-6D62CADDC550}" presName="root" presStyleCnt="0">
        <dgm:presLayoutVars>
          <dgm:dir/>
          <dgm:resizeHandles val="exact"/>
        </dgm:presLayoutVars>
      </dgm:prSet>
      <dgm:spPr/>
    </dgm:pt>
    <dgm:pt modelId="{98E4AD42-71A4-4E17-B912-203F1B40B4CD}" type="pres">
      <dgm:prSet presAssocID="{DA562573-54D2-4BCD-A030-0E79564813EE}" presName="compNode" presStyleCnt="0"/>
      <dgm:spPr/>
    </dgm:pt>
    <dgm:pt modelId="{33AC6E19-7706-4D13-B447-0579915867A0}" type="pres">
      <dgm:prSet presAssocID="{DA562573-54D2-4BCD-A030-0E79564813EE}" presName="bgRect" presStyleLbl="bgShp" presStyleIdx="0" presStyleCnt="2"/>
      <dgm:spPr/>
    </dgm:pt>
    <dgm:pt modelId="{2977A464-D3F8-441B-BB4E-375DE963347C}" type="pres">
      <dgm:prSet presAssocID="{DA562573-54D2-4BCD-A030-0E79564813EE}" presName="iconRect" presStyleLbl="node1" presStyleIdx="0" presStyleCnt="2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ier"/>
        </a:ext>
      </dgm:extLst>
    </dgm:pt>
    <dgm:pt modelId="{F600D83F-0BC0-47E4-9150-1C2A3002C208}" type="pres">
      <dgm:prSet presAssocID="{DA562573-54D2-4BCD-A030-0E79564813EE}" presName="spaceRect" presStyleCnt="0"/>
      <dgm:spPr/>
    </dgm:pt>
    <dgm:pt modelId="{6330E611-4871-481B-ACAF-1D3E4919B4A5}" type="pres">
      <dgm:prSet presAssocID="{DA562573-54D2-4BCD-A030-0E79564813EE}" presName="parTx" presStyleLbl="revTx" presStyleIdx="0" presStyleCnt="4">
        <dgm:presLayoutVars>
          <dgm:chMax val="0"/>
          <dgm:chPref val="0"/>
        </dgm:presLayoutVars>
      </dgm:prSet>
      <dgm:spPr/>
    </dgm:pt>
    <dgm:pt modelId="{F19E5FA1-2DC5-4241-B8CD-93208D674062}" type="pres">
      <dgm:prSet presAssocID="{DA562573-54D2-4BCD-A030-0E79564813EE}" presName="desTx" presStyleLbl="revTx" presStyleIdx="1" presStyleCnt="4">
        <dgm:presLayoutVars/>
      </dgm:prSet>
      <dgm:spPr/>
    </dgm:pt>
    <dgm:pt modelId="{EF314C4E-1800-4F8E-954A-455C7AD03DBC}" type="pres">
      <dgm:prSet presAssocID="{434BC417-6D90-40F0-98E8-A941C6F0E383}" presName="sibTrans" presStyleCnt="0"/>
      <dgm:spPr/>
    </dgm:pt>
    <dgm:pt modelId="{4A725401-2E7A-4F55-9D0E-6DF551C94306}" type="pres">
      <dgm:prSet presAssocID="{BF1FFC29-53EC-410F-9CB6-54C0B579FD18}" presName="compNode" presStyleCnt="0"/>
      <dgm:spPr/>
    </dgm:pt>
    <dgm:pt modelId="{E6932E99-0E4A-4A2D-80ED-7800C1E22AF6}" type="pres">
      <dgm:prSet presAssocID="{BF1FFC29-53EC-410F-9CB6-54C0B579FD18}" presName="bgRect" presStyleLbl="bgShp" presStyleIdx="1" presStyleCnt="2"/>
      <dgm:spPr/>
    </dgm:pt>
    <dgm:pt modelId="{B4F4F1D3-D418-4CBA-B128-D9C10BC83656}" type="pres">
      <dgm:prSet presAssocID="{BF1FFC29-53EC-410F-9CB6-54C0B579FD18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en"/>
        </a:ext>
      </dgm:extLst>
    </dgm:pt>
    <dgm:pt modelId="{02FAFB98-A57D-4329-AECD-B877461C94AE}" type="pres">
      <dgm:prSet presAssocID="{BF1FFC29-53EC-410F-9CB6-54C0B579FD18}" presName="spaceRect" presStyleCnt="0"/>
      <dgm:spPr/>
    </dgm:pt>
    <dgm:pt modelId="{7AD21D02-27AE-4407-8AD4-9E5066F74FB7}" type="pres">
      <dgm:prSet presAssocID="{BF1FFC29-53EC-410F-9CB6-54C0B579FD18}" presName="parTx" presStyleLbl="revTx" presStyleIdx="2" presStyleCnt="4">
        <dgm:presLayoutVars>
          <dgm:chMax val="0"/>
          <dgm:chPref val="0"/>
        </dgm:presLayoutVars>
      </dgm:prSet>
      <dgm:spPr/>
    </dgm:pt>
    <dgm:pt modelId="{464C97C4-E448-4B11-ADC5-C022630D44BA}" type="pres">
      <dgm:prSet presAssocID="{BF1FFC29-53EC-410F-9CB6-54C0B579FD18}" presName="desTx" presStyleLbl="revTx" presStyleIdx="3" presStyleCnt="4">
        <dgm:presLayoutVars/>
      </dgm:prSet>
      <dgm:spPr/>
    </dgm:pt>
  </dgm:ptLst>
  <dgm:cxnLst>
    <dgm:cxn modelId="{DB14DF0E-6C8E-423B-B736-82D42A8144D0}" type="presOf" srcId="{DA562573-54D2-4BCD-A030-0E79564813EE}" destId="{6330E611-4871-481B-ACAF-1D3E4919B4A5}" srcOrd="0" destOrd="0" presId="urn:microsoft.com/office/officeart/2018/2/layout/IconVerticalSolidList"/>
    <dgm:cxn modelId="{14851A1A-5B73-4E33-91EB-24298266F390}" type="presOf" srcId="{D80DE5B8-BE44-4364-9ECD-0428A5A072DF}" destId="{F19E5FA1-2DC5-4241-B8CD-93208D674062}" srcOrd="0" destOrd="0" presId="urn:microsoft.com/office/officeart/2018/2/layout/IconVerticalSolidList"/>
    <dgm:cxn modelId="{29DEA65F-1AC8-4BA6-A8EB-D56380DD91C1}" type="presOf" srcId="{690018D3-CA46-4BE1-9219-9396036AB963}" destId="{464C97C4-E448-4B11-ADC5-C022630D44BA}" srcOrd="0" destOrd="0" presId="urn:microsoft.com/office/officeart/2018/2/layout/IconVerticalSolidList"/>
    <dgm:cxn modelId="{E98DBF41-1273-451E-89BF-01A81A859A3F}" srcId="{3AD73B4C-3EBA-41C1-B45D-6D62CADDC550}" destId="{DA562573-54D2-4BCD-A030-0E79564813EE}" srcOrd="0" destOrd="0" parTransId="{273A7760-97DF-45DE-A8DC-AF139A65936E}" sibTransId="{434BC417-6D90-40F0-98E8-A941C6F0E383}"/>
    <dgm:cxn modelId="{D3E7244F-E35E-418D-80CB-1574A61692F4}" srcId="{DA562573-54D2-4BCD-A030-0E79564813EE}" destId="{D80DE5B8-BE44-4364-9ECD-0428A5A072DF}" srcOrd="0" destOrd="0" parTransId="{333F67B7-7955-4607-A3F0-2F9248AD6220}" sibTransId="{50D6B85C-AD07-452D-8615-352F1B19C8F0}"/>
    <dgm:cxn modelId="{EE20FC53-E1F1-4618-ADD4-51B81DF09FA8}" srcId="{3AD73B4C-3EBA-41C1-B45D-6D62CADDC550}" destId="{BF1FFC29-53EC-410F-9CB6-54C0B579FD18}" srcOrd="1" destOrd="0" parTransId="{E629D9AA-0AA0-4DBF-A716-E7D88D576999}" sibTransId="{81DAACC5-19E0-4BD7-A5C5-49F893B5A4B5}"/>
    <dgm:cxn modelId="{7A8CDA83-47B3-4FA3-AE62-35A5483820A9}" srcId="{BF1FFC29-53EC-410F-9CB6-54C0B579FD18}" destId="{690018D3-CA46-4BE1-9219-9396036AB963}" srcOrd="0" destOrd="0" parTransId="{291C0E73-B4E4-4391-A7C5-526C57F51426}" sibTransId="{EBCBB3C0-DAC5-493C-88B9-4BB17776DF7A}"/>
    <dgm:cxn modelId="{5ED7C8A1-2B08-4275-AF63-47ACF8F65082}" type="presOf" srcId="{BF1FFC29-53EC-410F-9CB6-54C0B579FD18}" destId="{7AD21D02-27AE-4407-8AD4-9E5066F74FB7}" srcOrd="0" destOrd="0" presId="urn:microsoft.com/office/officeart/2018/2/layout/IconVerticalSolidList"/>
    <dgm:cxn modelId="{9AD056E3-4E6C-4817-B6A6-5A35E28AB822}" type="presOf" srcId="{3AD73B4C-3EBA-41C1-B45D-6D62CADDC550}" destId="{E279F23E-153D-4927-99AF-F709FDFD1795}" srcOrd="0" destOrd="0" presId="urn:microsoft.com/office/officeart/2018/2/layout/IconVerticalSolidList"/>
    <dgm:cxn modelId="{C06A44C2-D5AA-4F62-A883-C38186D1E2C7}" type="presParOf" srcId="{E279F23E-153D-4927-99AF-F709FDFD1795}" destId="{98E4AD42-71A4-4E17-B912-203F1B40B4CD}" srcOrd="0" destOrd="0" presId="urn:microsoft.com/office/officeart/2018/2/layout/IconVerticalSolidList"/>
    <dgm:cxn modelId="{B3010F47-A2D2-4A3C-AD2A-7F6A8394A394}" type="presParOf" srcId="{98E4AD42-71A4-4E17-B912-203F1B40B4CD}" destId="{33AC6E19-7706-4D13-B447-0579915867A0}" srcOrd="0" destOrd="0" presId="urn:microsoft.com/office/officeart/2018/2/layout/IconVerticalSolidList"/>
    <dgm:cxn modelId="{0C9002D5-ADCF-4626-B719-31637CDAEAC1}" type="presParOf" srcId="{98E4AD42-71A4-4E17-B912-203F1B40B4CD}" destId="{2977A464-D3F8-441B-BB4E-375DE963347C}" srcOrd="1" destOrd="0" presId="urn:microsoft.com/office/officeart/2018/2/layout/IconVerticalSolidList"/>
    <dgm:cxn modelId="{B2C1B19D-1844-46EA-B9F6-AAFAA14D2306}" type="presParOf" srcId="{98E4AD42-71A4-4E17-B912-203F1B40B4CD}" destId="{F600D83F-0BC0-47E4-9150-1C2A3002C208}" srcOrd="2" destOrd="0" presId="urn:microsoft.com/office/officeart/2018/2/layout/IconVerticalSolidList"/>
    <dgm:cxn modelId="{440CEB3C-A92A-4AFC-A14E-95DC7AE1BF1B}" type="presParOf" srcId="{98E4AD42-71A4-4E17-B912-203F1B40B4CD}" destId="{6330E611-4871-481B-ACAF-1D3E4919B4A5}" srcOrd="3" destOrd="0" presId="urn:microsoft.com/office/officeart/2018/2/layout/IconVerticalSolidList"/>
    <dgm:cxn modelId="{1F156C35-C4BD-462D-B96A-2824ED0CB98D}" type="presParOf" srcId="{98E4AD42-71A4-4E17-B912-203F1B40B4CD}" destId="{F19E5FA1-2DC5-4241-B8CD-93208D674062}" srcOrd="4" destOrd="0" presId="urn:microsoft.com/office/officeart/2018/2/layout/IconVerticalSolidList"/>
    <dgm:cxn modelId="{304BBB42-67D8-4D1B-813C-621D764C1F02}" type="presParOf" srcId="{E279F23E-153D-4927-99AF-F709FDFD1795}" destId="{EF314C4E-1800-4F8E-954A-455C7AD03DBC}" srcOrd="1" destOrd="0" presId="urn:microsoft.com/office/officeart/2018/2/layout/IconVerticalSolidList"/>
    <dgm:cxn modelId="{0B70D9E1-9B83-4350-91E6-2D630AB8BAF3}" type="presParOf" srcId="{E279F23E-153D-4927-99AF-F709FDFD1795}" destId="{4A725401-2E7A-4F55-9D0E-6DF551C94306}" srcOrd="2" destOrd="0" presId="urn:microsoft.com/office/officeart/2018/2/layout/IconVerticalSolidList"/>
    <dgm:cxn modelId="{9A3623F5-8F65-47F9-AE95-345907B454F9}" type="presParOf" srcId="{4A725401-2E7A-4F55-9D0E-6DF551C94306}" destId="{E6932E99-0E4A-4A2D-80ED-7800C1E22AF6}" srcOrd="0" destOrd="0" presId="urn:microsoft.com/office/officeart/2018/2/layout/IconVerticalSolidList"/>
    <dgm:cxn modelId="{EA35CAE6-C84C-4DC3-9982-C8B7D342CEE1}" type="presParOf" srcId="{4A725401-2E7A-4F55-9D0E-6DF551C94306}" destId="{B4F4F1D3-D418-4CBA-B128-D9C10BC83656}" srcOrd="1" destOrd="0" presId="urn:microsoft.com/office/officeart/2018/2/layout/IconVerticalSolidList"/>
    <dgm:cxn modelId="{3F7B4129-D39A-4F3C-AC22-2F25BFEF7853}" type="presParOf" srcId="{4A725401-2E7A-4F55-9D0E-6DF551C94306}" destId="{02FAFB98-A57D-4329-AECD-B877461C94AE}" srcOrd="2" destOrd="0" presId="urn:microsoft.com/office/officeart/2018/2/layout/IconVerticalSolidList"/>
    <dgm:cxn modelId="{19749306-C4AE-4440-85BD-C24C9B2C3961}" type="presParOf" srcId="{4A725401-2E7A-4F55-9D0E-6DF551C94306}" destId="{7AD21D02-27AE-4407-8AD4-9E5066F74FB7}" srcOrd="3" destOrd="0" presId="urn:microsoft.com/office/officeart/2018/2/layout/IconVerticalSolidList"/>
    <dgm:cxn modelId="{E9AA48A9-44DC-4869-867D-8C204BC7AB1D}" type="presParOf" srcId="{4A725401-2E7A-4F55-9D0E-6DF551C94306}" destId="{464C97C4-E448-4B11-ADC5-C022630D44B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3FC269-2C36-42CB-9F82-86440A9598B8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7F56348-F75D-4617-8585-1AE9A461E7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Je </a:t>
          </a:r>
          <a:r>
            <a:rPr lang="en-US" dirty="0" err="1"/>
            <a:t>kan</a:t>
          </a:r>
          <a:r>
            <a:rPr lang="en-US" dirty="0"/>
            <a:t> </a:t>
          </a:r>
          <a:r>
            <a:rPr lang="en-US" dirty="0" err="1"/>
            <a:t>een</a:t>
          </a:r>
          <a:r>
            <a:rPr lang="en-US" dirty="0"/>
            <a:t> </a:t>
          </a:r>
          <a:r>
            <a:rPr lang="en-US" dirty="0" err="1"/>
            <a:t>volledige</a:t>
          </a:r>
          <a:r>
            <a:rPr lang="en-US" dirty="0"/>
            <a:t> array </a:t>
          </a:r>
          <a:r>
            <a:rPr lang="en-US" dirty="0" err="1"/>
            <a:t>doorgeven</a:t>
          </a:r>
          <a:endParaRPr lang="en-US" dirty="0"/>
        </a:p>
      </dgm:t>
    </dgm:pt>
    <dgm:pt modelId="{47CC4B58-A8D8-47B5-866B-9E2D52744111}" type="parTrans" cxnId="{C551F3A2-64DA-451B-AC6D-8E292660236B}">
      <dgm:prSet/>
      <dgm:spPr/>
      <dgm:t>
        <a:bodyPr/>
        <a:lstStyle/>
        <a:p>
          <a:endParaRPr lang="en-US"/>
        </a:p>
      </dgm:t>
    </dgm:pt>
    <dgm:pt modelId="{32C394F9-3E78-4D1F-B95B-24567046D2C9}" type="sibTrans" cxnId="{C551F3A2-64DA-451B-AC6D-8E292660236B}">
      <dgm:prSet/>
      <dgm:spPr/>
      <dgm:t>
        <a:bodyPr/>
        <a:lstStyle/>
        <a:p>
          <a:endParaRPr lang="en-US"/>
        </a:p>
      </dgm:t>
    </dgm:pt>
    <dgm:pt modelId="{145D0DDB-36AE-47AB-9EA5-F310FA72E4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Deze</a:t>
          </a:r>
          <a:r>
            <a:rPr lang="en-US" dirty="0"/>
            <a:t> </a:t>
          </a:r>
          <a:r>
            <a:rPr lang="en-US" dirty="0" err="1"/>
            <a:t>worden</a:t>
          </a:r>
          <a:r>
            <a:rPr lang="en-US" dirty="0"/>
            <a:t> ALTIJD </a:t>
          </a:r>
          <a:r>
            <a:rPr lang="en-US" b="1" u="sng" dirty="0"/>
            <a:t> by reference </a:t>
          </a:r>
          <a:r>
            <a:rPr lang="en-US" b="0" u="none" dirty="0" err="1"/>
            <a:t>doorgegeven</a:t>
          </a:r>
          <a:endParaRPr lang="en-US" b="0" u="none" dirty="0"/>
        </a:p>
      </dgm:t>
    </dgm:pt>
    <dgm:pt modelId="{EEA56427-3AC9-4DB4-B4B2-26D0D2973817}" type="parTrans" cxnId="{53E3F4D2-78FD-4966-BB3F-5343885980F2}">
      <dgm:prSet/>
      <dgm:spPr/>
      <dgm:t>
        <a:bodyPr/>
        <a:lstStyle/>
        <a:p>
          <a:endParaRPr lang="en-US"/>
        </a:p>
      </dgm:t>
    </dgm:pt>
    <dgm:pt modelId="{DAA750B3-6353-4779-9818-FF2305E5C9DC}" type="sibTrans" cxnId="{53E3F4D2-78FD-4966-BB3F-5343885980F2}">
      <dgm:prSet/>
      <dgm:spPr/>
      <dgm:t>
        <a:bodyPr/>
        <a:lstStyle/>
        <a:p>
          <a:endParaRPr lang="en-US"/>
        </a:p>
      </dgm:t>
    </dgm:pt>
    <dgm:pt modelId="{D35E2B16-8A4E-4F59-BF2A-3DB1E5D8C6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sng" dirty="0"/>
            <a:t>De </a:t>
          </a:r>
          <a:r>
            <a:rPr lang="en-US" b="1" u="sng" dirty="0" err="1"/>
            <a:t>methode</a:t>
          </a:r>
          <a:r>
            <a:rPr lang="en-US" b="1" u="sng" dirty="0"/>
            <a:t> </a:t>
          </a:r>
          <a:r>
            <a:rPr lang="en-US" b="1" u="sng" dirty="0" err="1"/>
            <a:t>krijgt</a:t>
          </a:r>
          <a:r>
            <a:rPr lang="en-US" b="1" u="sng" dirty="0"/>
            <a:t> het </a:t>
          </a:r>
          <a:r>
            <a:rPr lang="en-US" b="1" u="sng" dirty="0" err="1"/>
            <a:t>adres</a:t>
          </a:r>
          <a:r>
            <a:rPr lang="en-US" b="1" u="sng" dirty="0"/>
            <a:t> </a:t>
          </a:r>
          <a:r>
            <a:rPr lang="en-US" b="1" u="sng" dirty="0" err="1"/>
            <a:t>naar</a:t>
          </a:r>
          <a:r>
            <a:rPr lang="en-US" b="1" u="sng" dirty="0"/>
            <a:t> de </a:t>
          </a:r>
          <a:r>
            <a:rPr lang="en-US" b="1" u="sng" dirty="0" err="1"/>
            <a:t>effectieve</a:t>
          </a:r>
          <a:r>
            <a:rPr lang="en-US" b="1" u="sng" dirty="0"/>
            <a:t> array; en </a:t>
          </a:r>
          <a:r>
            <a:rPr lang="en-US" b="1" u="sng" dirty="0" err="1"/>
            <a:t>kan</a:t>
          </a:r>
          <a:r>
            <a:rPr lang="en-US" b="1" u="sng" dirty="0"/>
            <a:t> </a:t>
          </a:r>
          <a:r>
            <a:rPr lang="en-US" b="1" u="sng" dirty="0" err="1"/>
            <a:t>dus</a:t>
          </a:r>
          <a:r>
            <a:rPr lang="en-US" b="1" u="sng" dirty="0"/>
            <a:t> de </a:t>
          </a:r>
          <a:r>
            <a:rPr lang="en-US" b="1" u="sng" dirty="0" err="1"/>
            <a:t>originele</a:t>
          </a:r>
          <a:r>
            <a:rPr lang="en-US" b="1" u="sng" dirty="0"/>
            <a:t> array </a:t>
          </a:r>
          <a:r>
            <a:rPr lang="en-US" b="1" u="sng" dirty="0" err="1"/>
            <a:t>aanpassen</a:t>
          </a:r>
          <a:r>
            <a:rPr lang="en-US" b="1" u="sng" dirty="0"/>
            <a:t>!</a:t>
          </a:r>
        </a:p>
      </dgm:t>
    </dgm:pt>
    <dgm:pt modelId="{A7070E05-4E3E-40C3-AB1B-75D005D7CFED}" type="parTrans" cxnId="{E9B4964B-7272-414A-AEC8-BFC022EAE0AE}">
      <dgm:prSet/>
      <dgm:spPr/>
      <dgm:t>
        <a:bodyPr/>
        <a:lstStyle/>
        <a:p>
          <a:endParaRPr lang="en-US"/>
        </a:p>
      </dgm:t>
    </dgm:pt>
    <dgm:pt modelId="{29ABF66E-7C83-4C32-9F7C-02F329E60BCF}" type="sibTrans" cxnId="{E9B4964B-7272-414A-AEC8-BFC022EAE0AE}">
      <dgm:prSet/>
      <dgm:spPr/>
      <dgm:t>
        <a:bodyPr/>
        <a:lstStyle/>
        <a:p>
          <a:endParaRPr lang="en-US"/>
        </a:p>
      </dgm:t>
    </dgm:pt>
    <dgm:pt modelId="{3556AF35-5DF5-48B3-BEE9-355E532B82C8}" type="pres">
      <dgm:prSet presAssocID="{B33FC269-2C36-42CB-9F82-86440A9598B8}" presName="root" presStyleCnt="0">
        <dgm:presLayoutVars>
          <dgm:dir/>
          <dgm:resizeHandles val="exact"/>
        </dgm:presLayoutVars>
      </dgm:prSet>
      <dgm:spPr/>
    </dgm:pt>
    <dgm:pt modelId="{0E67554B-7324-4D67-9D20-39D5C84DBB3B}" type="pres">
      <dgm:prSet presAssocID="{07F56348-F75D-4617-8585-1AE9A461E7CD}" presName="compNode" presStyleCnt="0"/>
      <dgm:spPr/>
    </dgm:pt>
    <dgm:pt modelId="{4C413846-1D9A-487C-B0D3-208DD8A070F1}" type="pres">
      <dgm:prSet presAssocID="{07F56348-F75D-4617-8585-1AE9A461E7CD}" presName="bgRect" presStyleLbl="bgShp" presStyleIdx="0" presStyleCnt="2"/>
      <dgm:spPr/>
    </dgm:pt>
    <dgm:pt modelId="{E0F56B41-70A8-4036-AD33-F5AA15371999}" type="pres">
      <dgm:prSet presAssocID="{07F56348-F75D-4617-8585-1AE9A461E7CD}" presName="iconRect" presStyleLbl="node1" presStyleIdx="0" presStyleCnt="2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jst"/>
        </a:ext>
      </dgm:extLst>
    </dgm:pt>
    <dgm:pt modelId="{6046A44A-45FF-4E71-BC40-808E092111A1}" type="pres">
      <dgm:prSet presAssocID="{07F56348-F75D-4617-8585-1AE9A461E7CD}" presName="spaceRect" presStyleCnt="0"/>
      <dgm:spPr/>
    </dgm:pt>
    <dgm:pt modelId="{AFCE3920-E42A-4D79-9118-6B67DE210DD2}" type="pres">
      <dgm:prSet presAssocID="{07F56348-F75D-4617-8585-1AE9A461E7CD}" presName="parTx" presStyleLbl="revTx" presStyleIdx="0" presStyleCnt="3">
        <dgm:presLayoutVars>
          <dgm:chMax val="0"/>
          <dgm:chPref val="0"/>
        </dgm:presLayoutVars>
      </dgm:prSet>
      <dgm:spPr/>
    </dgm:pt>
    <dgm:pt modelId="{2798119B-B1BF-41EF-93F3-C1CA9BFBA021}" type="pres">
      <dgm:prSet presAssocID="{32C394F9-3E78-4D1F-B95B-24567046D2C9}" presName="sibTrans" presStyleCnt="0"/>
      <dgm:spPr/>
    </dgm:pt>
    <dgm:pt modelId="{8F5188C2-59BE-4303-959D-90B4D47D38CB}" type="pres">
      <dgm:prSet presAssocID="{145D0DDB-36AE-47AB-9EA5-F310FA72E476}" presName="compNode" presStyleCnt="0"/>
      <dgm:spPr/>
    </dgm:pt>
    <dgm:pt modelId="{27996E33-805C-40C5-AB17-F4E67F73F344}" type="pres">
      <dgm:prSet presAssocID="{145D0DDB-36AE-47AB-9EA5-F310FA72E476}" presName="bgRect" presStyleLbl="bgShp" presStyleIdx="1" presStyleCnt="2" custLinFactNeighborX="401"/>
      <dgm:spPr/>
    </dgm:pt>
    <dgm:pt modelId="{C0EB58AC-A117-42E2-8C89-46A98DC86CE7}" type="pres">
      <dgm:prSet presAssocID="{145D0DDB-36AE-47AB-9EA5-F310FA72E476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len"/>
        </a:ext>
      </dgm:extLst>
    </dgm:pt>
    <dgm:pt modelId="{CE4A0FF6-0389-4446-B1A2-245EA6679132}" type="pres">
      <dgm:prSet presAssocID="{145D0DDB-36AE-47AB-9EA5-F310FA72E476}" presName="spaceRect" presStyleCnt="0"/>
      <dgm:spPr/>
    </dgm:pt>
    <dgm:pt modelId="{890EA03F-B5A5-4C89-AEC3-FDEC063ABD93}" type="pres">
      <dgm:prSet presAssocID="{145D0DDB-36AE-47AB-9EA5-F310FA72E476}" presName="parTx" presStyleLbl="revTx" presStyleIdx="1" presStyleCnt="3">
        <dgm:presLayoutVars>
          <dgm:chMax val="0"/>
          <dgm:chPref val="0"/>
        </dgm:presLayoutVars>
      </dgm:prSet>
      <dgm:spPr/>
    </dgm:pt>
    <dgm:pt modelId="{F7EA0BE6-CCC1-4E03-B7AB-B2D5F45CAB8D}" type="pres">
      <dgm:prSet presAssocID="{145D0DDB-36AE-47AB-9EA5-F310FA72E476}" presName="desTx" presStyleLbl="revTx" presStyleIdx="2" presStyleCnt="3">
        <dgm:presLayoutVars/>
      </dgm:prSet>
      <dgm:spPr/>
    </dgm:pt>
  </dgm:ptLst>
  <dgm:cxnLst>
    <dgm:cxn modelId="{A7F7FA35-9439-4F9C-8B22-64B265E6D956}" type="presOf" srcId="{D35E2B16-8A4E-4F59-BF2A-3DB1E5D8C64B}" destId="{F7EA0BE6-CCC1-4E03-B7AB-B2D5F45CAB8D}" srcOrd="0" destOrd="0" presId="urn:microsoft.com/office/officeart/2018/2/layout/IconVerticalSolidList"/>
    <dgm:cxn modelId="{E9B4964B-7272-414A-AEC8-BFC022EAE0AE}" srcId="{145D0DDB-36AE-47AB-9EA5-F310FA72E476}" destId="{D35E2B16-8A4E-4F59-BF2A-3DB1E5D8C64B}" srcOrd="0" destOrd="0" parTransId="{A7070E05-4E3E-40C3-AB1B-75D005D7CFED}" sibTransId="{29ABF66E-7C83-4C32-9F7C-02F329E60BCF}"/>
    <dgm:cxn modelId="{055A4E7A-1AC6-4A62-BF83-20EA03B4CC1F}" type="presOf" srcId="{B33FC269-2C36-42CB-9F82-86440A9598B8}" destId="{3556AF35-5DF5-48B3-BEE9-355E532B82C8}" srcOrd="0" destOrd="0" presId="urn:microsoft.com/office/officeart/2018/2/layout/IconVerticalSolidList"/>
    <dgm:cxn modelId="{C2087F98-7446-448D-8069-8C34BA43E9B4}" type="presOf" srcId="{07F56348-F75D-4617-8585-1AE9A461E7CD}" destId="{AFCE3920-E42A-4D79-9118-6B67DE210DD2}" srcOrd="0" destOrd="0" presId="urn:microsoft.com/office/officeart/2018/2/layout/IconVerticalSolidList"/>
    <dgm:cxn modelId="{C551F3A2-64DA-451B-AC6D-8E292660236B}" srcId="{B33FC269-2C36-42CB-9F82-86440A9598B8}" destId="{07F56348-F75D-4617-8585-1AE9A461E7CD}" srcOrd="0" destOrd="0" parTransId="{47CC4B58-A8D8-47B5-866B-9E2D52744111}" sibTransId="{32C394F9-3E78-4D1F-B95B-24567046D2C9}"/>
    <dgm:cxn modelId="{47151DC9-A04F-489F-8B03-B836406009B9}" type="presOf" srcId="{145D0DDB-36AE-47AB-9EA5-F310FA72E476}" destId="{890EA03F-B5A5-4C89-AEC3-FDEC063ABD93}" srcOrd="0" destOrd="0" presId="urn:microsoft.com/office/officeart/2018/2/layout/IconVerticalSolidList"/>
    <dgm:cxn modelId="{53E3F4D2-78FD-4966-BB3F-5343885980F2}" srcId="{B33FC269-2C36-42CB-9F82-86440A9598B8}" destId="{145D0DDB-36AE-47AB-9EA5-F310FA72E476}" srcOrd="1" destOrd="0" parTransId="{EEA56427-3AC9-4DB4-B4B2-26D0D2973817}" sibTransId="{DAA750B3-6353-4779-9818-FF2305E5C9DC}"/>
    <dgm:cxn modelId="{E71DFA22-A3B9-40E6-80EA-F29FEAC4D732}" type="presParOf" srcId="{3556AF35-5DF5-48B3-BEE9-355E532B82C8}" destId="{0E67554B-7324-4D67-9D20-39D5C84DBB3B}" srcOrd="0" destOrd="0" presId="urn:microsoft.com/office/officeart/2018/2/layout/IconVerticalSolidList"/>
    <dgm:cxn modelId="{E7756149-4740-4195-B625-430E899F1C94}" type="presParOf" srcId="{0E67554B-7324-4D67-9D20-39D5C84DBB3B}" destId="{4C413846-1D9A-487C-B0D3-208DD8A070F1}" srcOrd="0" destOrd="0" presId="urn:microsoft.com/office/officeart/2018/2/layout/IconVerticalSolidList"/>
    <dgm:cxn modelId="{396DEB4D-92A1-4632-B7E5-4FD5329A3617}" type="presParOf" srcId="{0E67554B-7324-4D67-9D20-39D5C84DBB3B}" destId="{E0F56B41-70A8-4036-AD33-F5AA15371999}" srcOrd="1" destOrd="0" presId="urn:microsoft.com/office/officeart/2018/2/layout/IconVerticalSolidList"/>
    <dgm:cxn modelId="{55FCE9BB-2BC0-45EA-B68C-91DAA7526C6A}" type="presParOf" srcId="{0E67554B-7324-4D67-9D20-39D5C84DBB3B}" destId="{6046A44A-45FF-4E71-BC40-808E092111A1}" srcOrd="2" destOrd="0" presId="urn:microsoft.com/office/officeart/2018/2/layout/IconVerticalSolidList"/>
    <dgm:cxn modelId="{46E9BF92-BBE9-488A-8F70-8F83A3F7C179}" type="presParOf" srcId="{0E67554B-7324-4D67-9D20-39D5C84DBB3B}" destId="{AFCE3920-E42A-4D79-9118-6B67DE210DD2}" srcOrd="3" destOrd="0" presId="urn:microsoft.com/office/officeart/2018/2/layout/IconVerticalSolidList"/>
    <dgm:cxn modelId="{1D67969C-B9F5-4E3E-A05F-66332D3FFAAB}" type="presParOf" srcId="{3556AF35-5DF5-48B3-BEE9-355E532B82C8}" destId="{2798119B-B1BF-41EF-93F3-C1CA9BFBA021}" srcOrd="1" destOrd="0" presId="urn:microsoft.com/office/officeart/2018/2/layout/IconVerticalSolidList"/>
    <dgm:cxn modelId="{A4CD01BF-E5F8-47C3-826D-CE9575870142}" type="presParOf" srcId="{3556AF35-5DF5-48B3-BEE9-355E532B82C8}" destId="{8F5188C2-59BE-4303-959D-90B4D47D38CB}" srcOrd="2" destOrd="0" presId="urn:microsoft.com/office/officeart/2018/2/layout/IconVerticalSolidList"/>
    <dgm:cxn modelId="{CDD52F84-AADE-4B62-9F76-F52D249078A5}" type="presParOf" srcId="{8F5188C2-59BE-4303-959D-90B4D47D38CB}" destId="{27996E33-805C-40C5-AB17-F4E67F73F344}" srcOrd="0" destOrd="0" presId="urn:microsoft.com/office/officeart/2018/2/layout/IconVerticalSolidList"/>
    <dgm:cxn modelId="{808818DF-46B3-42A5-A95A-3AD7171EDFD3}" type="presParOf" srcId="{8F5188C2-59BE-4303-959D-90B4D47D38CB}" destId="{C0EB58AC-A117-42E2-8C89-46A98DC86CE7}" srcOrd="1" destOrd="0" presId="urn:microsoft.com/office/officeart/2018/2/layout/IconVerticalSolidList"/>
    <dgm:cxn modelId="{3F205588-9E21-4A09-A9AC-41B4366FF77B}" type="presParOf" srcId="{8F5188C2-59BE-4303-959D-90B4D47D38CB}" destId="{CE4A0FF6-0389-4446-B1A2-245EA6679132}" srcOrd="2" destOrd="0" presId="urn:microsoft.com/office/officeart/2018/2/layout/IconVerticalSolidList"/>
    <dgm:cxn modelId="{27942C43-683A-4B9C-ABB0-B8F87E52A3C3}" type="presParOf" srcId="{8F5188C2-59BE-4303-959D-90B4D47D38CB}" destId="{890EA03F-B5A5-4C89-AEC3-FDEC063ABD93}" srcOrd="3" destOrd="0" presId="urn:microsoft.com/office/officeart/2018/2/layout/IconVerticalSolidList"/>
    <dgm:cxn modelId="{FE31E59F-0CC8-45DB-B0F8-D250F2E085E6}" type="presParOf" srcId="{8F5188C2-59BE-4303-959D-90B4D47D38CB}" destId="{F7EA0BE6-CCC1-4E03-B7AB-B2D5F45CAB8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4CE522-8527-417C-9AB1-312067C9A6FE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A9D4BFA-89AC-4DF8-A3B5-8F762DC4065B}">
      <dgm:prSet/>
      <dgm:spPr/>
      <dgm:t>
        <a:bodyPr/>
        <a:lstStyle/>
        <a:p>
          <a:r>
            <a:rPr lang="nl-BE" dirty="0"/>
            <a:t>2 loops nodig</a:t>
          </a:r>
          <a:endParaRPr lang="en-US" dirty="0"/>
        </a:p>
      </dgm:t>
    </dgm:pt>
    <dgm:pt modelId="{35160B2E-C759-4467-82EF-1DAFC569C09E}" type="parTrans" cxnId="{B4F701C8-84E9-4118-832D-A6A8876DACF7}">
      <dgm:prSet/>
      <dgm:spPr/>
      <dgm:t>
        <a:bodyPr/>
        <a:lstStyle/>
        <a:p>
          <a:endParaRPr lang="en-US"/>
        </a:p>
      </dgm:t>
    </dgm:pt>
    <dgm:pt modelId="{C5567597-743A-4AF8-80DE-641DBD57E93B}" type="sibTrans" cxnId="{B4F701C8-84E9-4118-832D-A6A8876DACF7}">
      <dgm:prSet/>
      <dgm:spPr/>
      <dgm:t>
        <a:bodyPr/>
        <a:lstStyle/>
        <a:p>
          <a:endParaRPr lang="en-US"/>
        </a:p>
      </dgm:t>
    </dgm:pt>
    <dgm:pt modelId="{3FA148B9-0F3E-41B2-953C-FFA2EC515DC4}">
      <dgm:prSet/>
      <dgm:spPr/>
      <dgm:t>
        <a:bodyPr/>
        <a:lstStyle/>
        <a:p>
          <a:r>
            <a:rPr lang="nl-BE" dirty="0"/>
            <a:t>Wat doet .</a:t>
          </a:r>
          <a:r>
            <a:rPr lang="nl-BE" dirty="0" err="1"/>
            <a:t>Length</a:t>
          </a:r>
          <a:r>
            <a:rPr lang="nl-BE" dirty="0"/>
            <a:t>? Geeft TOTALE lengte terug</a:t>
          </a:r>
          <a:endParaRPr lang="en-US" dirty="0"/>
        </a:p>
      </dgm:t>
    </dgm:pt>
    <dgm:pt modelId="{173507F0-325D-4368-AE15-71903529F684}" type="parTrans" cxnId="{FF0522CA-D683-41F2-9B47-FD2BBBCE2906}">
      <dgm:prSet/>
      <dgm:spPr/>
      <dgm:t>
        <a:bodyPr/>
        <a:lstStyle/>
        <a:p>
          <a:endParaRPr lang="en-US"/>
        </a:p>
      </dgm:t>
    </dgm:pt>
    <dgm:pt modelId="{0DF4786F-2206-4997-B011-9DE1542205C8}" type="sibTrans" cxnId="{FF0522CA-D683-41F2-9B47-FD2BBBCE2906}">
      <dgm:prSet/>
      <dgm:spPr/>
      <dgm:t>
        <a:bodyPr/>
        <a:lstStyle/>
        <a:p>
          <a:endParaRPr lang="en-US"/>
        </a:p>
      </dgm:t>
    </dgm:pt>
    <dgm:pt modelId="{7334BC3C-71B4-49E8-BF46-28CC4380F139}">
      <dgm:prSet/>
      <dgm:spPr/>
      <dgm:t>
        <a:bodyPr/>
        <a:lstStyle/>
        <a:p>
          <a:r>
            <a:rPr lang="nl-BE" dirty="0"/>
            <a:t>Gebruik .</a:t>
          </a:r>
          <a:r>
            <a:rPr lang="nl-BE" dirty="0" err="1"/>
            <a:t>GetLength</a:t>
          </a:r>
          <a:r>
            <a:rPr lang="nl-BE" dirty="0"/>
            <a:t>(x) waar x de dimensie aangeeft waarvan je lengte wenst</a:t>
          </a:r>
          <a:endParaRPr lang="en-US" dirty="0"/>
        </a:p>
      </dgm:t>
    </dgm:pt>
    <dgm:pt modelId="{FA38CFF9-B0E6-4BC1-ACC0-D8EF0BD04BEB}" type="parTrans" cxnId="{B163B1F1-1B35-41A5-B428-3CAFC382E9FB}">
      <dgm:prSet/>
      <dgm:spPr/>
      <dgm:t>
        <a:bodyPr/>
        <a:lstStyle/>
        <a:p>
          <a:endParaRPr lang="en-US"/>
        </a:p>
      </dgm:t>
    </dgm:pt>
    <dgm:pt modelId="{DBF6350A-D1C5-4076-BE54-2D23F2131E38}" type="sibTrans" cxnId="{B163B1F1-1B35-41A5-B428-3CAFC382E9FB}">
      <dgm:prSet/>
      <dgm:spPr/>
      <dgm:t>
        <a:bodyPr/>
        <a:lstStyle/>
        <a:p>
          <a:endParaRPr lang="en-US"/>
        </a:p>
      </dgm:t>
    </dgm:pt>
    <dgm:pt modelId="{1359C0B5-AA34-4076-93F8-BB4B1E755603}" type="pres">
      <dgm:prSet presAssocID="{E14CE522-8527-417C-9AB1-312067C9A6F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5BB5A35-3612-4930-97A7-9426291890CC}" type="pres">
      <dgm:prSet presAssocID="{7A9D4BFA-89AC-4DF8-A3B5-8F762DC4065B}" presName="hierRoot1" presStyleCnt="0">
        <dgm:presLayoutVars>
          <dgm:hierBranch val="init"/>
        </dgm:presLayoutVars>
      </dgm:prSet>
      <dgm:spPr/>
    </dgm:pt>
    <dgm:pt modelId="{31D01F97-6DEA-481A-B31C-B33955FE1D64}" type="pres">
      <dgm:prSet presAssocID="{7A9D4BFA-89AC-4DF8-A3B5-8F762DC4065B}" presName="rootComposite1" presStyleCnt="0"/>
      <dgm:spPr/>
    </dgm:pt>
    <dgm:pt modelId="{F44B60A8-00EC-4387-A4B0-21CD2DF76747}" type="pres">
      <dgm:prSet presAssocID="{7A9D4BFA-89AC-4DF8-A3B5-8F762DC4065B}" presName="rootText1" presStyleLbl="node0" presStyleIdx="0" presStyleCnt="3">
        <dgm:presLayoutVars>
          <dgm:chPref val="3"/>
        </dgm:presLayoutVars>
      </dgm:prSet>
      <dgm:spPr/>
    </dgm:pt>
    <dgm:pt modelId="{9BE6A03D-7A64-440F-8472-239FF72F7A93}" type="pres">
      <dgm:prSet presAssocID="{7A9D4BFA-89AC-4DF8-A3B5-8F762DC4065B}" presName="rootConnector1" presStyleLbl="node1" presStyleIdx="0" presStyleCnt="0"/>
      <dgm:spPr/>
    </dgm:pt>
    <dgm:pt modelId="{E3056BD5-3126-48FE-9674-367846DE66E1}" type="pres">
      <dgm:prSet presAssocID="{7A9D4BFA-89AC-4DF8-A3B5-8F762DC4065B}" presName="hierChild2" presStyleCnt="0"/>
      <dgm:spPr/>
    </dgm:pt>
    <dgm:pt modelId="{84661B2A-436D-4392-AA80-4B6B3F78A499}" type="pres">
      <dgm:prSet presAssocID="{7A9D4BFA-89AC-4DF8-A3B5-8F762DC4065B}" presName="hierChild3" presStyleCnt="0"/>
      <dgm:spPr/>
    </dgm:pt>
    <dgm:pt modelId="{4EC2B7EE-4CC1-4D05-A728-7E7D75FAE070}" type="pres">
      <dgm:prSet presAssocID="{3FA148B9-0F3E-41B2-953C-FFA2EC515DC4}" presName="hierRoot1" presStyleCnt="0">
        <dgm:presLayoutVars>
          <dgm:hierBranch val="init"/>
        </dgm:presLayoutVars>
      </dgm:prSet>
      <dgm:spPr/>
    </dgm:pt>
    <dgm:pt modelId="{73EE3754-7257-4919-BFE9-6847AD49FAEC}" type="pres">
      <dgm:prSet presAssocID="{3FA148B9-0F3E-41B2-953C-FFA2EC515DC4}" presName="rootComposite1" presStyleCnt="0"/>
      <dgm:spPr/>
    </dgm:pt>
    <dgm:pt modelId="{4ADC2A12-D339-4507-931C-25ADD1501C31}" type="pres">
      <dgm:prSet presAssocID="{3FA148B9-0F3E-41B2-953C-FFA2EC515DC4}" presName="rootText1" presStyleLbl="node0" presStyleIdx="1" presStyleCnt="3">
        <dgm:presLayoutVars>
          <dgm:chPref val="3"/>
        </dgm:presLayoutVars>
      </dgm:prSet>
      <dgm:spPr/>
    </dgm:pt>
    <dgm:pt modelId="{C3447E02-D6CB-47B8-9265-2D9F0FAA7C53}" type="pres">
      <dgm:prSet presAssocID="{3FA148B9-0F3E-41B2-953C-FFA2EC515DC4}" presName="rootConnector1" presStyleLbl="node1" presStyleIdx="0" presStyleCnt="0"/>
      <dgm:spPr/>
    </dgm:pt>
    <dgm:pt modelId="{08708EEF-2192-499E-9CFC-819AC2FB02EC}" type="pres">
      <dgm:prSet presAssocID="{3FA148B9-0F3E-41B2-953C-FFA2EC515DC4}" presName="hierChild2" presStyleCnt="0"/>
      <dgm:spPr/>
    </dgm:pt>
    <dgm:pt modelId="{9FD7BE26-FA7D-48E7-8B7F-3F4711A048F1}" type="pres">
      <dgm:prSet presAssocID="{3FA148B9-0F3E-41B2-953C-FFA2EC515DC4}" presName="hierChild3" presStyleCnt="0"/>
      <dgm:spPr/>
    </dgm:pt>
    <dgm:pt modelId="{81CFC490-9A56-41E5-8998-B470F99B1FB9}" type="pres">
      <dgm:prSet presAssocID="{7334BC3C-71B4-49E8-BF46-28CC4380F139}" presName="hierRoot1" presStyleCnt="0">
        <dgm:presLayoutVars>
          <dgm:hierBranch val="init"/>
        </dgm:presLayoutVars>
      </dgm:prSet>
      <dgm:spPr/>
    </dgm:pt>
    <dgm:pt modelId="{657E6E4A-03A7-4874-A8B4-45CED03B044B}" type="pres">
      <dgm:prSet presAssocID="{7334BC3C-71B4-49E8-BF46-28CC4380F139}" presName="rootComposite1" presStyleCnt="0"/>
      <dgm:spPr/>
    </dgm:pt>
    <dgm:pt modelId="{63A21D39-9642-4E7F-82B3-380148761734}" type="pres">
      <dgm:prSet presAssocID="{7334BC3C-71B4-49E8-BF46-28CC4380F139}" presName="rootText1" presStyleLbl="node0" presStyleIdx="2" presStyleCnt="3">
        <dgm:presLayoutVars>
          <dgm:chPref val="3"/>
        </dgm:presLayoutVars>
      </dgm:prSet>
      <dgm:spPr/>
    </dgm:pt>
    <dgm:pt modelId="{FAAC77D2-853B-4771-9C5F-4E77D03C9BF3}" type="pres">
      <dgm:prSet presAssocID="{7334BC3C-71B4-49E8-BF46-28CC4380F139}" presName="rootConnector1" presStyleLbl="node1" presStyleIdx="0" presStyleCnt="0"/>
      <dgm:spPr/>
    </dgm:pt>
    <dgm:pt modelId="{7AB378A0-C61F-4C57-AFCE-025075A107A2}" type="pres">
      <dgm:prSet presAssocID="{7334BC3C-71B4-49E8-BF46-28CC4380F139}" presName="hierChild2" presStyleCnt="0"/>
      <dgm:spPr/>
    </dgm:pt>
    <dgm:pt modelId="{0CE2D481-855E-4C91-9778-ED4BAC5FD029}" type="pres">
      <dgm:prSet presAssocID="{7334BC3C-71B4-49E8-BF46-28CC4380F139}" presName="hierChild3" presStyleCnt="0"/>
      <dgm:spPr/>
    </dgm:pt>
  </dgm:ptLst>
  <dgm:cxnLst>
    <dgm:cxn modelId="{CBCAF622-47EA-4FBE-B96C-F6A41FB55645}" type="presOf" srcId="{7334BC3C-71B4-49E8-BF46-28CC4380F139}" destId="{FAAC77D2-853B-4771-9C5F-4E77D03C9BF3}" srcOrd="1" destOrd="0" presId="urn:microsoft.com/office/officeart/2009/3/layout/HorizontalOrganizationChart"/>
    <dgm:cxn modelId="{5BAB8D3B-2D02-4F18-97C1-5CB002F8CB5C}" type="presOf" srcId="{7334BC3C-71B4-49E8-BF46-28CC4380F139}" destId="{63A21D39-9642-4E7F-82B3-380148761734}" srcOrd="0" destOrd="0" presId="urn:microsoft.com/office/officeart/2009/3/layout/HorizontalOrganizationChart"/>
    <dgm:cxn modelId="{36FD7C71-527C-46DA-98F9-0FB1948D2870}" type="presOf" srcId="{E14CE522-8527-417C-9AB1-312067C9A6FE}" destId="{1359C0B5-AA34-4076-93F8-BB4B1E755603}" srcOrd="0" destOrd="0" presId="urn:microsoft.com/office/officeart/2009/3/layout/HorizontalOrganizationChart"/>
    <dgm:cxn modelId="{5EDDEC86-4427-4E2D-9337-B36884C3F053}" type="presOf" srcId="{3FA148B9-0F3E-41B2-953C-FFA2EC515DC4}" destId="{C3447E02-D6CB-47B8-9265-2D9F0FAA7C53}" srcOrd="1" destOrd="0" presId="urn:microsoft.com/office/officeart/2009/3/layout/HorizontalOrganizationChart"/>
    <dgm:cxn modelId="{7CAAB487-83AE-4A3A-8438-01A5FE72EF4C}" type="presOf" srcId="{7A9D4BFA-89AC-4DF8-A3B5-8F762DC4065B}" destId="{F44B60A8-00EC-4387-A4B0-21CD2DF76747}" srcOrd="0" destOrd="0" presId="urn:microsoft.com/office/officeart/2009/3/layout/HorizontalOrganizationChart"/>
    <dgm:cxn modelId="{71D63BA4-25CD-469D-9750-462E026AA921}" type="presOf" srcId="{7A9D4BFA-89AC-4DF8-A3B5-8F762DC4065B}" destId="{9BE6A03D-7A64-440F-8472-239FF72F7A93}" srcOrd="1" destOrd="0" presId="urn:microsoft.com/office/officeart/2009/3/layout/HorizontalOrganizationChart"/>
    <dgm:cxn modelId="{E827B6C7-E962-43F9-90F1-B8EB69204141}" type="presOf" srcId="{3FA148B9-0F3E-41B2-953C-FFA2EC515DC4}" destId="{4ADC2A12-D339-4507-931C-25ADD1501C31}" srcOrd="0" destOrd="0" presId="urn:microsoft.com/office/officeart/2009/3/layout/HorizontalOrganizationChart"/>
    <dgm:cxn modelId="{B4F701C8-84E9-4118-832D-A6A8876DACF7}" srcId="{E14CE522-8527-417C-9AB1-312067C9A6FE}" destId="{7A9D4BFA-89AC-4DF8-A3B5-8F762DC4065B}" srcOrd="0" destOrd="0" parTransId="{35160B2E-C759-4467-82EF-1DAFC569C09E}" sibTransId="{C5567597-743A-4AF8-80DE-641DBD57E93B}"/>
    <dgm:cxn modelId="{FF0522CA-D683-41F2-9B47-FD2BBBCE2906}" srcId="{E14CE522-8527-417C-9AB1-312067C9A6FE}" destId="{3FA148B9-0F3E-41B2-953C-FFA2EC515DC4}" srcOrd="1" destOrd="0" parTransId="{173507F0-325D-4368-AE15-71903529F684}" sibTransId="{0DF4786F-2206-4997-B011-9DE1542205C8}"/>
    <dgm:cxn modelId="{B163B1F1-1B35-41A5-B428-3CAFC382E9FB}" srcId="{E14CE522-8527-417C-9AB1-312067C9A6FE}" destId="{7334BC3C-71B4-49E8-BF46-28CC4380F139}" srcOrd="2" destOrd="0" parTransId="{FA38CFF9-B0E6-4BC1-ACC0-D8EF0BD04BEB}" sibTransId="{DBF6350A-D1C5-4076-BE54-2D23F2131E38}"/>
    <dgm:cxn modelId="{40F0618B-F49E-40B9-B188-69E919F3084C}" type="presParOf" srcId="{1359C0B5-AA34-4076-93F8-BB4B1E755603}" destId="{B5BB5A35-3612-4930-97A7-9426291890CC}" srcOrd="0" destOrd="0" presId="urn:microsoft.com/office/officeart/2009/3/layout/HorizontalOrganizationChart"/>
    <dgm:cxn modelId="{F07ED032-6AF6-4CF0-9F4C-8D9C897DA4AE}" type="presParOf" srcId="{B5BB5A35-3612-4930-97A7-9426291890CC}" destId="{31D01F97-6DEA-481A-B31C-B33955FE1D64}" srcOrd="0" destOrd="0" presId="urn:microsoft.com/office/officeart/2009/3/layout/HorizontalOrganizationChart"/>
    <dgm:cxn modelId="{5BFEE7D6-CA3E-45BD-9824-C04B26A37BAC}" type="presParOf" srcId="{31D01F97-6DEA-481A-B31C-B33955FE1D64}" destId="{F44B60A8-00EC-4387-A4B0-21CD2DF76747}" srcOrd="0" destOrd="0" presId="urn:microsoft.com/office/officeart/2009/3/layout/HorizontalOrganizationChart"/>
    <dgm:cxn modelId="{1B632293-9B0F-4D87-A892-D02DE192DE3A}" type="presParOf" srcId="{31D01F97-6DEA-481A-B31C-B33955FE1D64}" destId="{9BE6A03D-7A64-440F-8472-239FF72F7A93}" srcOrd="1" destOrd="0" presId="urn:microsoft.com/office/officeart/2009/3/layout/HorizontalOrganizationChart"/>
    <dgm:cxn modelId="{7848F945-F194-401B-B61F-6253D5ABF813}" type="presParOf" srcId="{B5BB5A35-3612-4930-97A7-9426291890CC}" destId="{E3056BD5-3126-48FE-9674-367846DE66E1}" srcOrd="1" destOrd="0" presId="urn:microsoft.com/office/officeart/2009/3/layout/HorizontalOrganizationChart"/>
    <dgm:cxn modelId="{83468567-5CC9-4AF5-BB30-B2ADD4DD0B05}" type="presParOf" srcId="{B5BB5A35-3612-4930-97A7-9426291890CC}" destId="{84661B2A-436D-4392-AA80-4B6B3F78A499}" srcOrd="2" destOrd="0" presId="urn:microsoft.com/office/officeart/2009/3/layout/HorizontalOrganizationChart"/>
    <dgm:cxn modelId="{DE791FDD-8862-435B-A06C-0D07040FB9C0}" type="presParOf" srcId="{1359C0B5-AA34-4076-93F8-BB4B1E755603}" destId="{4EC2B7EE-4CC1-4D05-A728-7E7D75FAE070}" srcOrd="1" destOrd="0" presId="urn:microsoft.com/office/officeart/2009/3/layout/HorizontalOrganizationChart"/>
    <dgm:cxn modelId="{51E58214-66FB-40CD-B422-4BE303767FDB}" type="presParOf" srcId="{4EC2B7EE-4CC1-4D05-A728-7E7D75FAE070}" destId="{73EE3754-7257-4919-BFE9-6847AD49FAEC}" srcOrd="0" destOrd="0" presId="urn:microsoft.com/office/officeart/2009/3/layout/HorizontalOrganizationChart"/>
    <dgm:cxn modelId="{B55D460E-B4F2-45A3-A5BF-D493CF2AA14B}" type="presParOf" srcId="{73EE3754-7257-4919-BFE9-6847AD49FAEC}" destId="{4ADC2A12-D339-4507-931C-25ADD1501C31}" srcOrd="0" destOrd="0" presId="urn:microsoft.com/office/officeart/2009/3/layout/HorizontalOrganizationChart"/>
    <dgm:cxn modelId="{0ACD8276-2916-4A9A-BABB-1A20C2C0BADD}" type="presParOf" srcId="{73EE3754-7257-4919-BFE9-6847AD49FAEC}" destId="{C3447E02-D6CB-47B8-9265-2D9F0FAA7C53}" srcOrd="1" destOrd="0" presId="urn:microsoft.com/office/officeart/2009/3/layout/HorizontalOrganizationChart"/>
    <dgm:cxn modelId="{F094A8A8-1951-457C-8604-7FBB8124C2A4}" type="presParOf" srcId="{4EC2B7EE-4CC1-4D05-A728-7E7D75FAE070}" destId="{08708EEF-2192-499E-9CFC-819AC2FB02EC}" srcOrd="1" destOrd="0" presId="urn:microsoft.com/office/officeart/2009/3/layout/HorizontalOrganizationChart"/>
    <dgm:cxn modelId="{6E30EB07-2CB0-4287-89EA-6278C1C8C6A7}" type="presParOf" srcId="{4EC2B7EE-4CC1-4D05-A728-7E7D75FAE070}" destId="{9FD7BE26-FA7D-48E7-8B7F-3F4711A048F1}" srcOrd="2" destOrd="0" presId="urn:microsoft.com/office/officeart/2009/3/layout/HorizontalOrganizationChart"/>
    <dgm:cxn modelId="{C13DABEE-4A09-4417-8752-FAE65F3E0B30}" type="presParOf" srcId="{1359C0B5-AA34-4076-93F8-BB4B1E755603}" destId="{81CFC490-9A56-41E5-8998-B470F99B1FB9}" srcOrd="2" destOrd="0" presId="urn:microsoft.com/office/officeart/2009/3/layout/HorizontalOrganizationChart"/>
    <dgm:cxn modelId="{3205F0E9-941D-4E46-8981-12A4340DCACA}" type="presParOf" srcId="{81CFC490-9A56-41E5-8998-B470F99B1FB9}" destId="{657E6E4A-03A7-4874-A8B4-45CED03B044B}" srcOrd="0" destOrd="0" presId="urn:microsoft.com/office/officeart/2009/3/layout/HorizontalOrganizationChart"/>
    <dgm:cxn modelId="{2FE47B4B-93C2-4098-B5F2-23903B366D66}" type="presParOf" srcId="{657E6E4A-03A7-4874-A8B4-45CED03B044B}" destId="{63A21D39-9642-4E7F-82B3-380148761734}" srcOrd="0" destOrd="0" presId="urn:microsoft.com/office/officeart/2009/3/layout/HorizontalOrganizationChart"/>
    <dgm:cxn modelId="{84C3223F-F4E1-4E70-937F-F63760139331}" type="presParOf" srcId="{657E6E4A-03A7-4874-A8B4-45CED03B044B}" destId="{FAAC77D2-853B-4771-9C5F-4E77D03C9BF3}" srcOrd="1" destOrd="0" presId="urn:microsoft.com/office/officeart/2009/3/layout/HorizontalOrganizationChart"/>
    <dgm:cxn modelId="{9F59CE09-4263-4244-8C72-2A5672A8710E}" type="presParOf" srcId="{81CFC490-9A56-41E5-8998-B470F99B1FB9}" destId="{7AB378A0-C61F-4C57-AFCE-025075A107A2}" srcOrd="1" destOrd="0" presId="urn:microsoft.com/office/officeart/2009/3/layout/HorizontalOrganizationChart"/>
    <dgm:cxn modelId="{AFD4A686-BEBC-48DF-8A25-808893B568B7}" type="presParOf" srcId="{81CFC490-9A56-41E5-8998-B470F99B1FB9}" destId="{0CE2D481-855E-4C91-9778-ED4BAC5FD02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BEB3A-BE84-4E0E-8608-918C4E9137F0}">
      <dsp:nvSpPr>
        <dsp:cNvPr id="0" name=""/>
        <dsp:cNvSpPr/>
      </dsp:nvSpPr>
      <dsp:spPr>
        <a:xfrm>
          <a:off x="3468621" y="3604648"/>
          <a:ext cx="397161" cy="1217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7961"/>
              </a:lnTo>
              <a:lnTo>
                <a:pt x="397161" y="1217961"/>
              </a:lnTo>
            </a:path>
          </a:pathLst>
        </a:custGeom>
        <a:noFill/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743EF7-D5DF-4940-88C3-2580D000CFD6}">
      <dsp:nvSpPr>
        <dsp:cNvPr id="0" name=""/>
        <dsp:cNvSpPr/>
      </dsp:nvSpPr>
      <dsp:spPr>
        <a:xfrm>
          <a:off x="2925834" y="1724751"/>
          <a:ext cx="1601883" cy="556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012"/>
              </a:lnTo>
              <a:lnTo>
                <a:pt x="1601883" y="278012"/>
              </a:lnTo>
              <a:lnTo>
                <a:pt x="1601883" y="556025"/>
              </a:lnTo>
            </a:path>
          </a:pathLst>
        </a:custGeom>
        <a:noFill/>
        <a:ln w="635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47DD78-D833-4E45-85A5-919D53170418}">
      <dsp:nvSpPr>
        <dsp:cNvPr id="0" name=""/>
        <dsp:cNvSpPr/>
      </dsp:nvSpPr>
      <dsp:spPr>
        <a:xfrm>
          <a:off x="264853" y="3604648"/>
          <a:ext cx="397161" cy="1217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7961"/>
              </a:lnTo>
              <a:lnTo>
                <a:pt x="397161" y="1217961"/>
              </a:lnTo>
            </a:path>
          </a:pathLst>
        </a:custGeom>
        <a:noFill/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E4F850-7A1D-4F5F-995A-36288CE31F99}">
      <dsp:nvSpPr>
        <dsp:cNvPr id="0" name=""/>
        <dsp:cNvSpPr/>
      </dsp:nvSpPr>
      <dsp:spPr>
        <a:xfrm>
          <a:off x="1323950" y="1724751"/>
          <a:ext cx="1601883" cy="556025"/>
        </a:xfrm>
        <a:custGeom>
          <a:avLst/>
          <a:gdLst/>
          <a:ahLst/>
          <a:cxnLst/>
          <a:rect l="0" t="0" r="0" b="0"/>
          <a:pathLst>
            <a:path>
              <a:moveTo>
                <a:pt x="1601883" y="0"/>
              </a:moveTo>
              <a:lnTo>
                <a:pt x="1601883" y="278012"/>
              </a:lnTo>
              <a:lnTo>
                <a:pt x="0" y="278012"/>
              </a:lnTo>
              <a:lnTo>
                <a:pt x="0" y="556025"/>
              </a:lnTo>
            </a:path>
          </a:pathLst>
        </a:custGeom>
        <a:noFill/>
        <a:ln w="635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4AFDF1-E802-4A3C-89ED-A63E49919BFC}">
      <dsp:nvSpPr>
        <dsp:cNvPr id="0" name=""/>
        <dsp:cNvSpPr/>
      </dsp:nvSpPr>
      <dsp:spPr>
        <a:xfrm>
          <a:off x="1601963" y="400880"/>
          <a:ext cx="2647741" cy="132387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100" kern="1200" dirty="0"/>
            <a:t>2 </a:t>
          </a:r>
          <a:r>
            <a:rPr lang="nl-BE" sz="3100" kern="1200" dirty="0" err="1"/>
            <a:t>mogelijkheiden</a:t>
          </a:r>
          <a:endParaRPr lang="en-US" sz="3100" kern="1200" dirty="0"/>
        </a:p>
      </dsp:txBody>
      <dsp:txXfrm>
        <a:off x="1601963" y="400880"/>
        <a:ext cx="2647741" cy="1323870"/>
      </dsp:txXfrm>
    </dsp:sp>
    <dsp:sp modelId="{FC3060D1-CD39-4EB6-8BC6-5CBC1889B862}">
      <dsp:nvSpPr>
        <dsp:cNvPr id="0" name=""/>
        <dsp:cNvSpPr/>
      </dsp:nvSpPr>
      <dsp:spPr>
        <a:xfrm>
          <a:off x="79" y="2280777"/>
          <a:ext cx="2647741" cy="132387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100" kern="1200" dirty="0"/>
            <a:t>1 element uit array</a:t>
          </a:r>
          <a:endParaRPr lang="en-US" sz="3100" kern="1200" dirty="0"/>
        </a:p>
      </dsp:txBody>
      <dsp:txXfrm>
        <a:off x="79" y="2280777"/>
        <a:ext cx="2647741" cy="1323870"/>
      </dsp:txXfrm>
    </dsp:sp>
    <dsp:sp modelId="{6B5C42A7-7998-4AC2-8CFF-098152B46CF6}">
      <dsp:nvSpPr>
        <dsp:cNvPr id="0" name=""/>
        <dsp:cNvSpPr/>
      </dsp:nvSpPr>
      <dsp:spPr>
        <a:xfrm>
          <a:off x="662014" y="4160674"/>
          <a:ext cx="2647741" cy="132387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100" kern="1200" dirty="0"/>
            <a:t>Steeds </a:t>
          </a:r>
          <a:r>
            <a:rPr lang="nl-BE" sz="3100" b="1" kern="1200" dirty="0" err="1"/>
            <a:t>by</a:t>
          </a:r>
          <a:r>
            <a:rPr lang="nl-BE" sz="3100" b="1" kern="1200" dirty="0"/>
            <a:t> </a:t>
          </a:r>
          <a:r>
            <a:rPr lang="nl-BE" sz="3100" b="1" kern="1200" dirty="0" err="1"/>
            <a:t>value</a:t>
          </a:r>
          <a:r>
            <a:rPr lang="nl-BE" sz="3100" b="1" kern="1200" dirty="0"/>
            <a:t> </a:t>
          </a:r>
          <a:r>
            <a:rPr lang="nl-BE" sz="3100" kern="1200" dirty="0"/>
            <a:t>(momenteel)</a:t>
          </a:r>
          <a:endParaRPr lang="en-US" sz="3100" kern="1200" dirty="0"/>
        </a:p>
      </dsp:txBody>
      <dsp:txXfrm>
        <a:off x="662014" y="4160674"/>
        <a:ext cx="2647741" cy="1323870"/>
      </dsp:txXfrm>
    </dsp:sp>
    <dsp:sp modelId="{C6384719-1C80-4B85-B0E4-A102F1BB3DC7}">
      <dsp:nvSpPr>
        <dsp:cNvPr id="0" name=""/>
        <dsp:cNvSpPr/>
      </dsp:nvSpPr>
      <dsp:spPr>
        <a:xfrm>
          <a:off x="3203847" y="2280777"/>
          <a:ext cx="2647741" cy="132387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100" kern="1200" dirty="0"/>
            <a:t>Volledige array doorgeven</a:t>
          </a:r>
          <a:endParaRPr lang="en-US" sz="3100" kern="1200" dirty="0"/>
        </a:p>
      </dsp:txBody>
      <dsp:txXfrm>
        <a:off x="3203847" y="2280777"/>
        <a:ext cx="2647741" cy="1323870"/>
      </dsp:txXfrm>
    </dsp:sp>
    <dsp:sp modelId="{C7C29478-20E1-43DD-B3E4-BE4CEE6927A3}">
      <dsp:nvSpPr>
        <dsp:cNvPr id="0" name=""/>
        <dsp:cNvSpPr/>
      </dsp:nvSpPr>
      <dsp:spPr>
        <a:xfrm>
          <a:off x="3865782" y="4160674"/>
          <a:ext cx="2647741" cy="132387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100" kern="1200" dirty="0"/>
            <a:t>steeds </a:t>
          </a:r>
          <a:r>
            <a:rPr lang="nl-BE" sz="3100" b="1" kern="1200" dirty="0" err="1"/>
            <a:t>by</a:t>
          </a:r>
          <a:r>
            <a:rPr lang="nl-BE" sz="3100" kern="1200" dirty="0"/>
            <a:t> </a:t>
          </a:r>
          <a:r>
            <a:rPr lang="nl-BE" sz="3100" b="1" kern="1200" dirty="0" err="1"/>
            <a:t>reference</a:t>
          </a:r>
          <a:endParaRPr lang="en-US" sz="3100" kern="1200" dirty="0"/>
        </a:p>
      </dsp:txBody>
      <dsp:txXfrm>
        <a:off x="3865782" y="4160674"/>
        <a:ext cx="2647741" cy="13238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AC6E19-7706-4D13-B447-0579915867A0}">
      <dsp:nvSpPr>
        <dsp:cNvPr id="0" name=""/>
        <dsp:cNvSpPr/>
      </dsp:nvSpPr>
      <dsp:spPr>
        <a:xfrm>
          <a:off x="0" y="905470"/>
          <a:ext cx="6269038" cy="16716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77A464-D3F8-441B-BB4E-375DE963347C}">
      <dsp:nvSpPr>
        <dsp:cNvPr id="0" name=""/>
        <dsp:cNvSpPr/>
      </dsp:nvSpPr>
      <dsp:spPr>
        <a:xfrm>
          <a:off x="505670" y="1281588"/>
          <a:ext cx="919400" cy="919400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30E611-4871-481B-ACAF-1D3E4919B4A5}">
      <dsp:nvSpPr>
        <dsp:cNvPr id="0" name=""/>
        <dsp:cNvSpPr/>
      </dsp:nvSpPr>
      <dsp:spPr>
        <a:xfrm>
          <a:off x="1930741" y="905470"/>
          <a:ext cx="2821067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Zoals</a:t>
          </a:r>
          <a:r>
            <a:rPr lang="en-US" sz="2500" kern="1200" dirty="0"/>
            <a:t> we </a:t>
          </a:r>
          <a:r>
            <a:rPr lang="en-US" sz="2500" kern="1200" dirty="0" err="1"/>
            <a:t>gewoon</a:t>
          </a:r>
          <a:r>
            <a:rPr lang="en-US" sz="2500" kern="1200" dirty="0"/>
            <a:t> </a:t>
          </a:r>
          <a:r>
            <a:rPr lang="en-US" sz="2500" kern="1200" dirty="0" err="1"/>
            <a:t>zijn</a:t>
          </a:r>
          <a:endParaRPr lang="en-US" sz="2500" kern="1200" dirty="0"/>
        </a:p>
      </dsp:txBody>
      <dsp:txXfrm>
        <a:off x="1930741" y="905470"/>
        <a:ext cx="2821067" cy="1671637"/>
      </dsp:txXfrm>
    </dsp:sp>
    <dsp:sp modelId="{F19E5FA1-2DC5-4241-B8CD-93208D674062}">
      <dsp:nvSpPr>
        <dsp:cNvPr id="0" name=""/>
        <dsp:cNvSpPr/>
      </dsp:nvSpPr>
      <dsp:spPr>
        <a:xfrm>
          <a:off x="4751808" y="905470"/>
          <a:ext cx="1517229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Alsof</a:t>
          </a:r>
          <a:r>
            <a:rPr lang="en-US" sz="1800" kern="1200" dirty="0"/>
            <a:t> het om </a:t>
          </a:r>
          <a:r>
            <a:rPr lang="en-US" sz="1800" kern="1200" dirty="0" err="1"/>
            <a:t>een</a:t>
          </a:r>
          <a:r>
            <a:rPr lang="en-US" sz="1800" kern="1200" dirty="0"/>
            <a:t> </a:t>
          </a:r>
          <a:r>
            <a:rPr lang="en-US" sz="1800" kern="1200" dirty="0" err="1"/>
            <a:t>gewone</a:t>
          </a:r>
          <a:r>
            <a:rPr lang="en-US" sz="1800" kern="1200" dirty="0"/>
            <a:t> </a:t>
          </a:r>
          <a:r>
            <a:rPr lang="en-US" sz="1800" kern="1200" dirty="0" err="1"/>
            <a:t>variabele</a:t>
          </a:r>
          <a:r>
            <a:rPr lang="en-US" sz="1800" kern="1200" dirty="0"/>
            <a:t> of literal </a:t>
          </a:r>
          <a:r>
            <a:rPr lang="en-US" sz="1800" kern="1200" dirty="0" err="1"/>
            <a:t>gaat</a:t>
          </a:r>
          <a:endParaRPr lang="en-US" sz="1800" kern="1200" dirty="0"/>
        </a:p>
      </dsp:txBody>
      <dsp:txXfrm>
        <a:off x="4751808" y="905470"/>
        <a:ext cx="1517229" cy="1671637"/>
      </dsp:txXfrm>
    </dsp:sp>
    <dsp:sp modelId="{E6932E99-0E4A-4A2D-80ED-7800C1E22AF6}">
      <dsp:nvSpPr>
        <dsp:cNvPr id="0" name=""/>
        <dsp:cNvSpPr/>
      </dsp:nvSpPr>
      <dsp:spPr>
        <a:xfrm>
          <a:off x="0" y="2995017"/>
          <a:ext cx="6269038" cy="16716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4F4F1D3-D418-4CBA-B128-D9C10BC83656}">
      <dsp:nvSpPr>
        <dsp:cNvPr id="0" name=""/>
        <dsp:cNvSpPr/>
      </dsp:nvSpPr>
      <dsp:spPr>
        <a:xfrm>
          <a:off x="505670" y="3371135"/>
          <a:ext cx="919400" cy="91940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D21D02-27AE-4407-8AD4-9E5066F74FB7}">
      <dsp:nvSpPr>
        <dsp:cNvPr id="0" name=""/>
        <dsp:cNvSpPr/>
      </dsp:nvSpPr>
      <dsp:spPr>
        <a:xfrm>
          <a:off x="1930741" y="2995017"/>
          <a:ext cx="2821067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Element </a:t>
          </a:r>
          <a:r>
            <a:rPr lang="en-US" sz="2500" kern="1200" dirty="0" err="1"/>
            <a:t>wordt</a:t>
          </a:r>
          <a:r>
            <a:rPr lang="en-US" sz="2500" kern="1200" dirty="0"/>
            <a:t> by value </a:t>
          </a:r>
          <a:r>
            <a:rPr lang="en-US" sz="2500" kern="1200" dirty="0" err="1"/>
            <a:t>meegeven</a:t>
          </a:r>
          <a:endParaRPr lang="en-US" sz="2500" kern="1200" dirty="0"/>
        </a:p>
      </dsp:txBody>
      <dsp:txXfrm>
        <a:off x="1930741" y="2995017"/>
        <a:ext cx="2821067" cy="1671637"/>
      </dsp:txXfrm>
    </dsp:sp>
    <dsp:sp modelId="{464C97C4-E448-4B11-ADC5-C022630D44BA}">
      <dsp:nvSpPr>
        <dsp:cNvPr id="0" name=""/>
        <dsp:cNvSpPr/>
      </dsp:nvSpPr>
      <dsp:spPr>
        <a:xfrm>
          <a:off x="4751808" y="2995017"/>
          <a:ext cx="1517229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Kopie</a:t>
          </a:r>
          <a:r>
            <a:rPr lang="en-US" sz="1800" kern="1200" dirty="0"/>
            <a:t> van </a:t>
          </a:r>
          <a:r>
            <a:rPr lang="en-US" sz="1800" kern="1200" dirty="0" err="1"/>
            <a:t>waarde</a:t>
          </a:r>
          <a:r>
            <a:rPr lang="en-US" sz="1800" kern="1200" dirty="0"/>
            <a:t> </a:t>
          </a:r>
          <a:r>
            <a:rPr lang="en-US" sz="1800" kern="1200" dirty="0" err="1"/>
            <a:t>wordt</a:t>
          </a:r>
          <a:r>
            <a:rPr lang="en-US" sz="1800" kern="1200" dirty="0"/>
            <a:t> </a:t>
          </a:r>
          <a:r>
            <a:rPr lang="en-US" sz="1800" kern="1200" dirty="0" err="1"/>
            <a:t>doorgegeven</a:t>
          </a:r>
          <a:endParaRPr lang="en-US" sz="1800" kern="1200" dirty="0"/>
        </a:p>
      </dsp:txBody>
      <dsp:txXfrm>
        <a:off x="4751808" y="2995017"/>
        <a:ext cx="1517229" cy="16716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413846-1D9A-487C-B0D3-208DD8A070F1}">
      <dsp:nvSpPr>
        <dsp:cNvPr id="0" name=""/>
        <dsp:cNvSpPr/>
      </dsp:nvSpPr>
      <dsp:spPr>
        <a:xfrm>
          <a:off x="0" y="905470"/>
          <a:ext cx="6269038" cy="16716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0F56B41-70A8-4036-AD33-F5AA15371999}">
      <dsp:nvSpPr>
        <dsp:cNvPr id="0" name=""/>
        <dsp:cNvSpPr/>
      </dsp:nvSpPr>
      <dsp:spPr>
        <a:xfrm>
          <a:off x="505670" y="1281588"/>
          <a:ext cx="919400" cy="919400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CE3920-E42A-4D79-9118-6B67DE210DD2}">
      <dsp:nvSpPr>
        <dsp:cNvPr id="0" name=""/>
        <dsp:cNvSpPr/>
      </dsp:nvSpPr>
      <dsp:spPr>
        <a:xfrm>
          <a:off x="1930741" y="905470"/>
          <a:ext cx="4338296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Je </a:t>
          </a:r>
          <a:r>
            <a:rPr lang="en-US" sz="2400" kern="1200" dirty="0" err="1"/>
            <a:t>kan</a:t>
          </a:r>
          <a:r>
            <a:rPr lang="en-US" sz="2400" kern="1200" dirty="0"/>
            <a:t> </a:t>
          </a:r>
          <a:r>
            <a:rPr lang="en-US" sz="2400" kern="1200" dirty="0" err="1"/>
            <a:t>een</a:t>
          </a:r>
          <a:r>
            <a:rPr lang="en-US" sz="2400" kern="1200" dirty="0"/>
            <a:t> </a:t>
          </a:r>
          <a:r>
            <a:rPr lang="en-US" sz="2400" kern="1200" dirty="0" err="1"/>
            <a:t>volledige</a:t>
          </a:r>
          <a:r>
            <a:rPr lang="en-US" sz="2400" kern="1200" dirty="0"/>
            <a:t> array </a:t>
          </a:r>
          <a:r>
            <a:rPr lang="en-US" sz="2400" kern="1200" dirty="0" err="1"/>
            <a:t>doorgeven</a:t>
          </a:r>
          <a:endParaRPr lang="en-US" sz="2400" kern="1200" dirty="0"/>
        </a:p>
      </dsp:txBody>
      <dsp:txXfrm>
        <a:off x="1930741" y="905470"/>
        <a:ext cx="4338296" cy="1671637"/>
      </dsp:txXfrm>
    </dsp:sp>
    <dsp:sp modelId="{27996E33-805C-40C5-AB17-F4E67F73F344}">
      <dsp:nvSpPr>
        <dsp:cNvPr id="0" name=""/>
        <dsp:cNvSpPr/>
      </dsp:nvSpPr>
      <dsp:spPr>
        <a:xfrm>
          <a:off x="0" y="2995017"/>
          <a:ext cx="6269038" cy="16716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EB58AC-A117-42E2-8C89-46A98DC86CE7}">
      <dsp:nvSpPr>
        <dsp:cNvPr id="0" name=""/>
        <dsp:cNvSpPr/>
      </dsp:nvSpPr>
      <dsp:spPr>
        <a:xfrm>
          <a:off x="505670" y="3371135"/>
          <a:ext cx="919400" cy="91940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0EA03F-B5A5-4C89-AEC3-FDEC063ABD93}">
      <dsp:nvSpPr>
        <dsp:cNvPr id="0" name=""/>
        <dsp:cNvSpPr/>
      </dsp:nvSpPr>
      <dsp:spPr>
        <a:xfrm>
          <a:off x="1930741" y="2995017"/>
          <a:ext cx="2821067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Deze</a:t>
          </a:r>
          <a:r>
            <a:rPr lang="en-US" sz="2400" kern="1200" dirty="0"/>
            <a:t> </a:t>
          </a:r>
          <a:r>
            <a:rPr lang="en-US" sz="2400" kern="1200" dirty="0" err="1"/>
            <a:t>worden</a:t>
          </a:r>
          <a:r>
            <a:rPr lang="en-US" sz="2400" kern="1200" dirty="0"/>
            <a:t> ALTIJD </a:t>
          </a:r>
          <a:r>
            <a:rPr lang="en-US" sz="2400" b="1" u="sng" kern="1200" dirty="0"/>
            <a:t> by reference </a:t>
          </a:r>
          <a:r>
            <a:rPr lang="en-US" sz="2400" b="0" u="none" kern="1200" dirty="0" err="1"/>
            <a:t>doorgegeven</a:t>
          </a:r>
          <a:endParaRPr lang="en-US" sz="2400" b="0" u="none" kern="1200" dirty="0"/>
        </a:p>
      </dsp:txBody>
      <dsp:txXfrm>
        <a:off x="1930741" y="2995017"/>
        <a:ext cx="2821067" cy="1671637"/>
      </dsp:txXfrm>
    </dsp:sp>
    <dsp:sp modelId="{F7EA0BE6-CCC1-4E03-B7AB-B2D5F45CAB8D}">
      <dsp:nvSpPr>
        <dsp:cNvPr id="0" name=""/>
        <dsp:cNvSpPr/>
      </dsp:nvSpPr>
      <dsp:spPr>
        <a:xfrm>
          <a:off x="4751808" y="2995017"/>
          <a:ext cx="1517229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u="sng" kern="1200" dirty="0"/>
            <a:t>De </a:t>
          </a:r>
          <a:r>
            <a:rPr lang="en-US" sz="1100" b="1" u="sng" kern="1200" dirty="0" err="1"/>
            <a:t>methode</a:t>
          </a:r>
          <a:r>
            <a:rPr lang="en-US" sz="1100" b="1" u="sng" kern="1200" dirty="0"/>
            <a:t> </a:t>
          </a:r>
          <a:r>
            <a:rPr lang="en-US" sz="1100" b="1" u="sng" kern="1200" dirty="0" err="1"/>
            <a:t>krijgt</a:t>
          </a:r>
          <a:r>
            <a:rPr lang="en-US" sz="1100" b="1" u="sng" kern="1200" dirty="0"/>
            <a:t> het </a:t>
          </a:r>
          <a:r>
            <a:rPr lang="en-US" sz="1100" b="1" u="sng" kern="1200" dirty="0" err="1"/>
            <a:t>adres</a:t>
          </a:r>
          <a:r>
            <a:rPr lang="en-US" sz="1100" b="1" u="sng" kern="1200" dirty="0"/>
            <a:t> </a:t>
          </a:r>
          <a:r>
            <a:rPr lang="en-US" sz="1100" b="1" u="sng" kern="1200" dirty="0" err="1"/>
            <a:t>naar</a:t>
          </a:r>
          <a:r>
            <a:rPr lang="en-US" sz="1100" b="1" u="sng" kern="1200" dirty="0"/>
            <a:t> de </a:t>
          </a:r>
          <a:r>
            <a:rPr lang="en-US" sz="1100" b="1" u="sng" kern="1200" dirty="0" err="1"/>
            <a:t>effectieve</a:t>
          </a:r>
          <a:r>
            <a:rPr lang="en-US" sz="1100" b="1" u="sng" kern="1200" dirty="0"/>
            <a:t> array; en </a:t>
          </a:r>
          <a:r>
            <a:rPr lang="en-US" sz="1100" b="1" u="sng" kern="1200" dirty="0" err="1"/>
            <a:t>kan</a:t>
          </a:r>
          <a:r>
            <a:rPr lang="en-US" sz="1100" b="1" u="sng" kern="1200" dirty="0"/>
            <a:t> </a:t>
          </a:r>
          <a:r>
            <a:rPr lang="en-US" sz="1100" b="1" u="sng" kern="1200" dirty="0" err="1"/>
            <a:t>dus</a:t>
          </a:r>
          <a:r>
            <a:rPr lang="en-US" sz="1100" b="1" u="sng" kern="1200" dirty="0"/>
            <a:t> de </a:t>
          </a:r>
          <a:r>
            <a:rPr lang="en-US" sz="1100" b="1" u="sng" kern="1200" dirty="0" err="1"/>
            <a:t>originele</a:t>
          </a:r>
          <a:r>
            <a:rPr lang="en-US" sz="1100" b="1" u="sng" kern="1200" dirty="0"/>
            <a:t> array </a:t>
          </a:r>
          <a:r>
            <a:rPr lang="en-US" sz="1100" b="1" u="sng" kern="1200" dirty="0" err="1"/>
            <a:t>aanpassen</a:t>
          </a:r>
          <a:r>
            <a:rPr lang="en-US" sz="1100" b="1" u="sng" kern="1200" dirty="0"/>
            <a:t>!</a:t>
          </a:r>
        </a:p>
      </dsp:txBody>
      <dsp:txXfrm>
        <a:off x="4751808" y="2995017"/>
        <a:ext cx="1517229" cy="16716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B60A8-00EC-4387-A4B0-21CD2DF76747}">
      <dsp:nvSpPr>
        <dsp:cNvPr id="0" name=""/>
        <dsp:cNvSpPr/>
      </dsp:nvSpPr>
      <dsp:spPr>
        <a:xfrm>
          <a:off x="732303" y="1672"/>
          <a:ext cx="5048997" cy="15399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400" kern="1200" dirty="0"/>
            <a:t>2 loops nodig</a:t>
          </a:r>
          <a:endParaRPr lang="en-US" sz="3400" kern="1200" dirty="0"/>
        </a:p>
      </dsp:txBody>
      <dsp:txXfrm>
        <a:off x="732303" y="1672"/>
        <a:ext cx="5048997" cy="1539944"/>
      </dsp:txXfrm>
    </dsp:sp>
    <dsp:sp modelId="{4ADC2A12-D339-4507-931C-25ADD1501C31}">
      <dsp:nvSpPr>
        <dsp:cNvPr id="0" name=""/>
        <dsp:cNvSpPr/>
      </dsp:nvSpPr>
      <dsp:spPr>
        <a:xfrm>
          <a:off x="732303" y="2172740"/>
          <a:ext cx="5048997" cy="15399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400" kern="1200" dirty="0"/>
            <a:t>Wat doet .</a:t>
          </a:r>
          <a:r>
            <a:rPr lang="nl-BE" sz="3400" kern="1200" dirty="0" err="1"/>
            <a:t>Length</a:t>
          </a:r>
          <a:r>
            <a:rPr lang="nl-BE" sz="3400" kern="1200" dirty="0"/>
            <a:t>? Geeft TOTALE lengte terug</a:t>
          </a:r>
          <a:endParaRPr lang="en-US" sz="3400" kern="1200" dirty="0"/>
        </a:p>
      </dsp:txBody>
      <dsp:txXfrm>
        <a:off x="732303" y="2172740"/>
        <a:ext cx="5048997" cy="1539944"/>
      </dsp:txXfrm>
    </dsp:sp>
    <dsp:sp modelId="{63A21D39-9642-4E7F-82B3-380148761734}">
      <dsp:nvSpPr>
        <dsp:cNvPr id="0" name=""/>
        <dsp:cNvSpPr/>
      </dsp:nvSpPr>
      <dsp:spPr>
        <a:xfrm>
          <a:off x="732303" y="4343809"/>
          <a:ext cx="5048997" cy="15399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400" kern="1200" dirty="0"/>
            <a:t>Gebruik .</a:t>
          </a:r>
          <a:r>
            <a:rPr lang="nl-BE" sz="3400" kern="1200" dirty="0" err="1"/>
            <a:t>GetLength</a:t>
          </a:r>
          <a:r>
            <a:rPr lang="nl-BE" sz="3400" kern="1200" dirty="0"/>
            <a:t>(x) waar x de dimensie aangeeft waarvan je lengte wenst</a:t>
          </a:r>
          <a:endParaRPr lang="en-US" sz="3400" kern="1200" dirty="0"/>
        </a:p>
      </dsp:txBody>
      <dsp:txXfrm>
        <a:off x="732303" y="4343809"/>
        <a:ext cx="5048997" cy="1539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1E9D1-C262-4CF5-AED2-7DBFF7C74527}" type="datetimeFigureOut">
              <a:rPr lang="nl-BE" smtClean="0"/>
              <a:t>21/09/2020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C8739-5CB2-49BD-94A4-5FD3614031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7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881DD942-25CB-4EA6-BDE1-7819E7CFC158}" type="slidenum">
              <a:rPr lang="en-US" sz="1300">
                <a:solidFill>
                  <a:schemeClr val="tx1"/>
                </a:solidFill>
              </a:rPr>
              <a:pPr eaLnBrk="1" hangingPunct="1"/>
              <a:t>3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298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3589" indent="-301381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5522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87731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69940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22E5B0C-E9AD-493E-9A4C-BEAB2B4EEFF5}" type="slidenum">
              <a:rPr lang="en-US" smtClean="0"/>
              <a:pPr eaLnBrk="1" hangingPunct="1"/>
              <a:t>13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2153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3589" indent="-301381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5522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87731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69940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38584C2-A68B-4F3E-9C9A-2EABB49F328A}" type="slidenum">
              <a:rPr lang="en-US" smtClean="0"/>
              <a:pPr eaLnBrk="1" hangingPunct="1"/>
              <a:t>14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134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3589" indent="-301381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5522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87731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69940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5DF93C3-F3E0-4B19-B337-6429647FE4EA}" type="slidenum">
              <a:rPr lang="en-US" smtClean="0"/>
              <a:pPr eaLnBrk="1" hangingPunct="1"/>
              <a:t>15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6005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3589" indent="-301381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5522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87731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69940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867CFA6-A2C9-42CD-944C-9B361775A44F}" type="slidenum">
              <a:rPr lang="en-US" smtClean="0"/>
              <a:pPr eaLnBrk="1" hangingPunct="1"/>
              <a:t>16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2026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FF189439-B5BC-4917-89ED-00CD86BC042C}" type="slidenum">
              <a:rPr lang="en-US" sz="1300">
                <a:solidFill>
                  <a:schemeClr val="tx1"/>
                </a:solidFill>
              </a:rPr>
              <a:pPr eaLnBrk="1" hangingPunct="1"/>
              <a:t>26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678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AF634058-7AD9-4F18-8340-C9A073AFB81E}" type="slidenum">
              <a:rPr lang="en-US" sz="1300">
                <a:solidFill>
                  <a:schemeClr val="tx1"/>
                </a:solidFill>
              </a:rPr>
              <a:pPr eaLnBrk="1" hangingPunct="1"/>
              <a:t>31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30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4F6CF38B-1980-4252-8C6C-2EEC2BA7B6B0}" type="slidenum">
              <a:rPr lang="en-US" sz="1300">
                <a:solidFill>
                  <a:schemeClr val="tx1"/>
                </a:solidFill>
              </a:rPr>
              <a:pPr eaLnBrk="1" hangingPunct="1"/>
              <a:t>36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81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6DAB36AC-7087-475E-A2C6-D6C9888ECB18}" type="slidenum">
              <a:rPr lang="en-US" sz="1300">
                <a:solidFill>
                  <a:schemeClr val="tx1"/>
                </a:solidFill>
              </a:rPr>
              <a:pPr eaLnBrk="1" hangingPunct="1"/>
              <a:t>37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066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B411-EF7A-418E-9C83-135FB1E4AB51}" type="datetime1">
              <a:rPr lang="nl-BE" smtClean="0"/>
              <a:t>21/09/2020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80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2901-EF62-43DD-A98D-ACEA83C2F2F9}" type="datetime1">
              <a:rPr lang="nl-BE" smtClean="0"/>
              <a:t>21/09/2020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243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7AE24-41B1-43A2-B3A4-2B95149E9C07}" type="datetime1">
              <a:rPr lang="nl-BE" smtClean="0"/>
              <a:t>21/09/2020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9680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25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E7A9-B9D2-45AA-8F3D-B29CF641C83C}" type="datetime1">
              <a:rPr lang="nl-BE" smtClean="0"/>
              <a:t>21/09/2020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321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72CD-04F8-457F-ABEF-A7F5782CD34A}" type="datetime1">
              <a:rPr lang="nl-BE" smtClean="0"/>
              <a:t>21/09/2020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331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CF42-B39C-445E-A493-A63C607698A7}" type="datetime1">
              <a:rPr lang="nl-BE" smtClean="0"/>
              <a:t>21/09/2020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50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4A85-E11B-4401-AA0C-321CE8A2B2EE}" type="datetime1">
              <a:rPr lang="nl-BE" smtClean="0"/>
              <a:t>21/09/2020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758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2E16-70A4-44F3-B637-CFD01C8E7777}" type="datetime1">
              <a:rPr lang="nl-BE" smtClean="0"/>
              <a:t>21/09/2020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317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9EE2-4884-4261-A33D-3BD706E5B907}" type="datetime1">
              <a:rPr lang="nl-BE" smtClean="0"/>
              <a:t>21/09/2020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7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F66F-A373-4A11-8D16-C8430CD8FF54}" type="datetime1">
              <a:rPr lang="nl-BE" smtClean="0"/>
              <a:t>21/09/2020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059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F4759-95DF-4F40-B9B8-1D7CC694F3A3}" type="datetime1">
              <a:rPr lang="nl-BE" smtClean="0"/>
              <a:t>21/09/2020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961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14259-349E-42A0-99A4-3C251DCCF1C9}" type="datetime1">
              <a:rPr lang="nl-BE" smtClean="0"/>
              <a:t>21/09/2020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46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www.codeproject.com/Articles/161465/Arrays-Basics-in-CSharpDotNetTech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hyperlink" Target="https://apwt.gitbook.io/ziescherp/semester-1-appendix/all-in-projecten/4_mazegame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riclbarnesblog.files.wordpress.com/2016/06/pass-by-reference-vs-pass-by-value-animation.gif" TargetMode="Externa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1544B5-F4E7-4E31-BDEF-1E8340E60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nl-BE" dirty="0"/>
              <a:t>6. Arrays en methoden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9CA7752-44C3-4ACE-B5C1-854AEEC5B8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H8. Arrays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C3C8786-A311-4F59-8BFC-EFAA6DA5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F4509C2-28CE-4348-8D13-EB0A8C63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7833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134A7-864B-4B98-A7B4-156D24398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System.Environment</a:t>
            </a:r>
            <a:r>
              <a:rPr lang="nl-BE" dirty="0"/>
              <a:t> werkt ook met arrays!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637673E-13DF-43B2-9B4B-8501EB07E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sz="2400" dirty="0"/>
              <a:t>Pro-tip: Kijk ook eens naar de werking van </a:t>
            </a:r>
            <a:r>
              <a:rPr lang="nl-BE" sz="2400" dirty="0" err="1"/>
              <a:t>System.IO.Path.Get</a:t>
            </a:r>
            <a:r>
              <a:rPr lang="nl-BE" sz="2400" i="1" dirty="0" err="1"/>
              <a:t>xxxx</a:t>
            </a:r>
            <a:r>
              <a:rPr lang="nl-BE" sz="2400" i="1" dirty="0"/>
              <a:t>(); </a:t>
            </a:r>
            <a:r>
              <a:rPr lang="nl-BE" sz="2400" dirty="0"/>
              <a:t>methoden!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2497080F-87F7-4262-85B2-D09572F9931C}"/>
              </a:ext>
            </a:extLst>
          </p:cNvPr>
          <p:cNvSpPr/>
          <p:nvPr/>
        </p:nvSpPr>
        <p:spPr>
          <a:xfrm>
            <a:off x="1763872" y="2081111"/>
            <a:ext cx="8180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drives =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Environment.GetLogicalDrives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();            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dirs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System.IO.Directory.GetDirectories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@"c:\"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files =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System.IO.Directory.GetFiles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@"c:\temp"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89CB2D9-7AA3-40D3-8B5D-1402181F7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043" y="4443577"/>
            <a:ext cx="5494994" cy="2181905"/>
          </a:xfrm>
          <a:prstGeom prst="rect">
            <a:avLst/>
          </a:prstGeom>
        </p:spPr>
      </p:pic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BFB7422-379E-489B-B5A8-2F428C8E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27F265A-D454-4CD8-9CAB-71684F57A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287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4A6CC-DD16-44A1-B109-43CC142C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Array als returntype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64BCB1-3947-4518-9C93-4E6F2592D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Geef gewoon aan dat er array terugkomt: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Voorbeeld aanroep: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2D39F7-DFC5-4BC1-AA56-030660A7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5ABDC0A-542F-4F2C-9292-587A4A265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11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0B87FDB-FF19-4BA2-BF10-FAA781ACE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523" y="2519235"/>
            <a:ext cx="4324954" cy="1819529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B1330DE4-45CA-4FA4-A926-278E6372AE85}"/>
              </a:ext>
            </a:extLst>
          </p:cNvPr>
          <p:cNvSpPr/>
          <p:nvPr/>
        </p:nvSpPr>
        <p:spPr>
          <a:xfrm>
            <a:off x="4566068" y="2586182"/>
            <a:ext cx="572655" cy="286327"/>
          </a:xfrm>
          <a:prstGeom prst="rect">
            <a:avLst/>
          </a:prstGeom>
          <a:solidFill>
            <a:srgbClr val="FFC000">
              <a:alpha val="3411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ABDE507-B734-4A32-8D58-E77E96AEC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523" y="5141851"/>
            <a:ext cx="3629532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072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2126EF-0B83-4621-AE99-048B54D1C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>
                <a:latin typeface="+mj-lt"/>
                <a:ea typeface="+mj-ea"/>
                <a:cs typeface="+mj-cs"/>
              </a:rPr>
              <a:t>Copying arrays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C51241A-ADDA-4BD7-AEC3-BBAF41BD6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B7BA31F-07A2-4D52-8B48-81AF4D2EF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C4365D9-7F61-47D8-9781-2FF74BFF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4074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Array Assignment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spcBef>
                <a:spcPct val="80000"/>
              </a:spcBef>
            </a:pPr>
            <a:r>
              <a:rPr lang="en-US" dirty="0"/>
              <a:t>Assignment operator (=) does not work as you would think 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dirty="0"/>
              <a:t>Assigned operand contains the same address as the operand on the right of the equal symbol</a:t>
            </a:r>
          </a:p>
          <a:p>
            <a:pPr lvl="1" eaLnBrk="1" hangingPunct="1">
              <a:spcBef>
                <a:spcPct val="80000"/>
              </a:spcBef>
            </a:pPr>
            <a:endParaRPr lang="en-US" dirty="0"/>
          </a:p>
          <a:p>
            <a:pPr lvl="1" eaLnBrk="1" hangingPunct="1">
              <a:spcBef>
                <a:spcPct val="80000"/>
              </a:spcBef>
            </a:pPr>
            <a:endParaRPr lang="en-US" b="1" dirty="0"/>
          </a:p>
          <a:p>
            <a:pPr lvl="1" eaLnBrk="1" hangingPunct="1">
              <a:spcBef>
                <a:spcPct val="80000"/>
              </a:spcBef>
            </a:pPr>
            <a:endParaRPr lang="en-US" b="1" dirty="0"/>
          </a:p>
          <a:p>
            <a:pPr lvl="1" eaLnBrk="1" hangingPunct="1">
              <a:spcBef>
                <a:spcPct val="80000"/>
              </a:spcBef>
            </a:pPr>
            <a:endParaRPr lang="en-US" b="1" dirty="0"/>
          </a:p>
          <a:p>
            <a:pPr lvl="1" eaLnBrk="1" hangingPunct="1">
              <a:spcBef>
                <a:spcPct val="80000"/>
              </a:spcBef>
            </a:pPr>
            <a:r>
              <a:rPr lang="en-US" b="1" dirty="0"/>
              <a:t>We are simply copying the address, not the array itself</a:t>
            </a:r>
          </a:p>
          <a:p>
            <a:pPr lvl="2" eaLnBrk="1" hangingPunct="1">
              <a:spcBef>
                <a:spcPct val="80000"/>
              </a:spcBef>
            </a:pPr>
            <a:r>
              <a:rPr lang="en-US" dirty="0"/>
              <a:t>As a result: both variables (ages &amp; </a:t>
            </a:r>
            <a:r>
              <a:rPr lang="en-US" dirty="0" err="1"/>
              <a:t>newages</a:t>
            </a:r>
            <a:r>
              <a:rPr lang="en-US" dirty="0"/>
              <a:t>) now point to the same single array (i.e. we created an alias)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294ECCB5-6C8B-4AC7-9E06-0E6C47FB99D0}"/>
              </a:ext>
            </a:extLst>
          </p:cNvPr>
          <p:cNvSpPr/>
          <p:nvPr/>
        </p:nvSpPr>
        <p:spPr>
          <a:xfrm>
            <a:off x="1815934" y="3109114"/>
            <a:ext cx="922146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= { 45, 32, 12, 19 };</a:t>
            </a:r>
          </a:p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newages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newages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nl-BE" sz="2400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5F8D2C3-A66E-410A-B53F-03139872F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C75E0BB-0CA0-4766-AA85-853FBC9D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353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Input Values into an Array: a handy method 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endParaRPr lang="en-US" dirty="0">
              <a:solidFill>
                <a:srgbClr val="669900"/>
              </a:solidFill>
            </a:endParaRP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dirty="0">
                <a:solidFill>
                  <a:srgbClr val="0000FF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static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/>
              <a:t>InputValues</a:t>
            </a:r>
            <a:r>
              <a:rPr lang="en-US" dirty="0"/>
              <a:t>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 [ ] temp)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dirty="0"/>
              <a:t>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dirty="0">
                <a:solidFill>
                  <a:srgbClr val="0000FF"/>
                </a:solidFill>
              </a:rPr>
              <a:t>       string</a:t>
            </a:r>
            <a:r>
              <a:rPr lang="en-US" dirty="0"/>
              <a:t> </a:t>
            </a:r>
            <a:r>
              <a:rPr lang="en-US" dirty="0" err="1"/>
              <a:t>inValue</a:t>
            </a:r>
            <a:r>
              <a:rPr lang="en-US" dirty="0"/>
              <a:t>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dirty="0">
                <a:solidFill>
                  <a:srgbClr val="0000FF"/>
                </a:solidFill>
              </a:rPr>
              <a:t>       for</a:t>
            </a:r>
            <a:r>
              <a:rPr lang="en-US" dirty="0"/>
              <a:t>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temp.Length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dirty="0"/>
              <a:t>       {</a:t>
            </a:r>
          </a:p>
          <a:p>
            <a:pPr>
              <a:lnSpc>
                <a:spcPct val="88000"/>
              </a:lnSpc>
              <a:spcBef>
                <a:spcPts val="70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Console.Write</a:t>
            </a:r>
            <a:r>
              <a:rPr lang="en-US" dirty="0"/>
              <a:t>($"Enter Temperature {</a:t>
            </a:r>
            <a:r>
              <a:rPr lang="en-US" dirty="0" err="1"/>
              <a:t>i</a:t>
            </a:r>
            <a:r>
              <a:rPr lang="en-US" dirty="0"/>
              <a:t> + 1} ");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inValue</a:t>
            </a:r>
            <a:r>
              <a:rPr lang="en-US" dirty="0"/>
              <a:t> = </a:t>
            </a:r>
            <a:r>
              <a:rPr lang="en-US" dirty="0" err="1"/>
              <a:t>Console.ReadLine</a:t>
            </a:r>
            <a:r>
              <a:rPr lang="en-US" dirty="0"/>
              <a:t>( 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dirty="0"/>
              <a:t>            temp[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>
                <a:solidFill>
                  <a:srgbClr val="0000FF"/>
                </a:solidFill>
              </a:rPr>
              <a:t>Convert.ToInt32</a:t>
            </a:r>
            <a:r>
              <a:rPr lang="en-US" dirty="0"/>
              <a:t>(</a:t>
            </a:r>
            <a:r>
              <a:rPr lang="en-US" dirty="0" err="1"/>
              <a:t>inValue</a:t>
            </a:r>
            <a:r>
              <a:rPr lang="en-US" dirty="0"/>
              <a:t>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dirty="0"/>
              <a:t>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/>
              <a:t>temp contains reference to original array, so this method will fill the original array!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8AAFE70D-0B3A-4D17-BF73-8F213B83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BD3F2B1-5CF9-4622-8819-7DDB7B81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2307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Input Values into an Array (</a:t>
            </a:r>
            <a:r>
              <a:rPr lang="en-US" sz="2800" dirty="0"/>
              <a:t>continued</a:t>
            </a:r>
            <a:r>
              <a:rPr lang="en-US" dirty="0"/>
              <a:t>) </a:t>
            </a:r>
          </a:p>
        </p:txBody>
      </p:sp>
      <p:sp>
        <p:nvSpPr>
          <p:cNvPr id="48133" name="Rectangle 14"/>
          <p:cNvSpPr>
            <a:spLocks noGrp="1" noChangeArrowheads="1"/>
          </p:cNvSpPr>
          <p:nvPr>
            <p:ph idx="1"/>
          </p:nvPr>
        </p:nvSpPr>
        <p:spPr>
          <a:xfrm>
            <a:off x="1834656" y="1275561"/>
            <a:ext cx="7772400" cy="3810000"/>
          </a:xfrm>
        </p:spPr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dirty="0"/>
              <a:t>Example usage to call method:</a:t>
            </a:r>
          </a:p>
          <a:p>
            <a:pPr lvl="1" eaLnBrk="1" hangingPunct="1">
              <a:spcBef>
                <a:spcPct val="80000"/>
              </a:spcBef>
              <a:buFontTx/>
              <a:buNone/>
            </a:pP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/>
              <a:t> [ ] temperature = </a:t>
            </a:r>
            <a:r>
              <a:rPr lang="en-US" sz="2000" dirty="0">
                <a:solidFill>
                  <a:srgbClr val="0000FF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/>
              <a:t>[5];</a:t>
            </a:r>
          </a:p>
          <a:p>
            <a:pPr lvl="1" eaLnBrk="1" hangingPunct="1">
              <a:spcBef>
                <a:spcPct val="80000"/>
              </a:spcBef>
              <a:buFontTx/>
              <a:buNone/>
            </a:pPr>
            <a:r>
              <a:rPr lang="en-US" sz="2000" dirty="0" err="1"/>
              <a:t>InputValues</a:t>
            </a:r>
            <a:r>
              <a:rPr lang="en-US" sz="2000" dirty="0"/>
              <a:t>(temperature);</a:t>
            </a:r>
          </a:p>
        </p:txBody>
      </p:sp>
      <p:pic>
        <p:nvPicPr>
          <p:cNvPr id="4" name="Picture 11" descr="Fig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740" y="2851963"/>
            <a:ext cx="6539023" cy="3314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4009470" y="6253417"/>
            <a:ext cx="57972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Array contents after the </a:t>
            </a:r>
            <a:r>
              <a:rPr lang="en-US" dirty="0" err="1"/>
              <a:t>InputValues</a:t>
            </a:r>
            <a:r>
              <a:rPr lang="en-US" dirty="0"/>
              <a:t>( ) method is called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F35C4AFF-10C2-40A3-BEF3-A725FC89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0D1A256-F2CE-49D8-8112-322E526C5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972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Array Assignment (</a:t>
            </a:r>
            <a:r>
              <a:rPr lang="en-US" sz="2800" dirty="0"/>
              <a:t>continued</a:t>
            </a:r>
            <a:r>
              <a:rPr lang="en-US" dirty="0"/>
              <a:t>) 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9AA69A3-B744-4797-8E4A-6ADB1D397414}" type="slidenum">
              <a:rPr lang="en-US" smtClean="0"/>
              <a:pPr eaLnBrk="1" hangingPunct="1"/>
              <a:t>16</a:t>
            </a:fld>
            <a:endParaRPr lang="en-US"/>
          </a:p>
        </p:txBody>
      </p:sp>
      <p:sp>
        <p:nvSpPr>
          <p:cNvPr id="51206" name="Rectangle 14"/>
          <p:cNvSpPr>
            <a:spLocks noChangeArrowheads="1"/>
          </p:cNvSpPr>
          <p:nvPr/>
        </p:nvSpPr>
        <p:spPr bwMode="auto">
          <a:xfrm>
            <a:off x="2398714" y="5791201"/>
            <a:ext cx="85507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Figure 7-8 </a:t>
            </a:r>
            <a:r>
              <a:rPr lang="en-US" sz="2400" dirty="0"/>
              <a:t>Assignment of an array to reference another array</a:t>
            </a:r>
          </a:p>
        </p:txBody>
      </p:sp>
      <p:pic>
        <p:nvPicPr>
          <p:cNvPr id="51205" name="Picture 13" descr="Fig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79526"/>
            <a:ext cx="8534400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A3A5EDBD-4958-41ED-95FF-5111EA15F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813811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References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Example</a:t>
            </a:r>
            <a:r>
              <a:rPr lang="nl-BE" dirty="0"/>
              <a:t>: </a:t>
            </a:r>
            <a:r>
              <a:rPr lang="nl-BE" dirty="0" err="1"/>
              <a:t>suppose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</a:t>
            </a:r>
            <a:r>
              <a:rPr lang="nl-BE" dirty="0" err="1"/>
              <a:t>assignment</a:t>
            </a:r>
            <a:r>
              <a:rPr lang="nl-BE" dirty="0"/>
              <a:t> is </a:t>
            </a:r>
            <a:r>
              <a:rPr lang="nl-BE" dirty="0" err="1"/>
              <a:t>to</a:t>
            </a:r>
            <a:r>
              <a:rPr lang="nl-BE" dirty="0"/>
              <a:t> Reverse </a:t>
            </a:r>
            <a:r>
              <a:rPr lang="nl-BE" dirty="0" err="1"/>
              <a:t>an</a:t>
            </a:r>
            <a:r>
              <a:rPr lang="nl-BE" dirty="0"/>
              <a:t> array. </a:t>
            </a:r>
            <a:r>
              <a:rPr lang="nl-BE" dirty="0" err="1"/>
              <a:t>After</a:t>
            </a:r>
            <a:r>
              <a:rPr lang="nl-BE" dirty="0"/>
              <a:t> </a:t>
            </a:r>
            <a:r>
              <a:rPr lang="nl-BE" dirty="0" err="1"/>
              <a:t>reversing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have </a:t>
            </a:r>
            <a:r>
              <a:rPr lang="nl-BE" dirty="0" err="1"/>
              <a:t>to</a:t>
            </a:r>
            <a:r>
              <a:rPr lang="nl-BE" dirty="0"/>
              <a:t> show </a:t>
            </a:r>
            <a:r>
              <a:rPr lang="nl-BE" dirty="0" err="1"/>
              <a:t>both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original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reversed</a:t>
            </a:r>
            <a:r>
              <a:rPr lang="nl-BE" dirty="0"/>
              <a:t> array.</a:t>
            </a:r>
          </a:p>
          <a:p>
            <a:endParaRPr lang="nl-BE" dirty="0"/>
          </a:p>
          <a:p>
            <a:r>
              <a:rPr lang="nl-BE" dirty="0"/>
              <a:t>Wrong solution: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17</a:t>
            </a:fld>
            <a:endParaRPr lang="nl-NL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709" y="2930525"/>
            <a:ext cx="3876675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Image result for bad example">
            <a:extLst>
              <a:ext uri="{FF2B5EF4-FFF2-40B4-BE49-F238E27FC236}">
                <a16:creationId xmlns:a16="http://schemas.microsoft.com/office/drawing/2014/main" id="{6213CCB2-05CB-4767-B292-24C735FDE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493" y="3485600"/>
            <a:ext cx="2366400" cy="222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D55B1E5-7732-4893-AAC5-AB1069297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29353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References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18</a:t>
            </a:fld>
            <a:endParaRPr lang="nl-NL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74" y="2170141"/>
            <a:ext cx="3876675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hthoek 4"/>
          <p:cNvSpPr/>
          <p:nvPr/>
        </p:nvSpPr>
        <p:spPr bwMode="auto">
          <a:xfrm>
            <a:off x="3206774" y="2816846"/>
            <a:ext cx="1938337" cy="21475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nl-BE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5299283" y="2662613"/>
            <a:ext cx="5321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rgbClr val="FF0000"/>
                </a:solidFill>
              </a:rPr>
              <a:t>! </a:t>
            </a:r>
            <a:r>
              <a:rPr lang="nl-BE" sz="2400" b="1" dirty="0" err="1">
                <a:solidFill>
                  <a:srgbClr val="FF0000"/>
                </a:solidFill>
              </a:rPr>
              <a:t>arrayna</a:t>
            </a:r>
            <a:r>
              <a:rPr lang="nl-BE" sz="2400" b="1" dirty="0">
                <a:solidFill>
                  <a:srgbClr val="FF0000"/>
                </a:solidFill>
              </a:rPr>
              <a:t> points </a:t>
            </a:r>
            <a:r>
              <a:rPr lang="nl-BE" sz="2400" b="1" dirty="0" err="1">
                <a:solidFill>
                  <a:srgbClr val="FF0000"/>
                </a:solidFill>
              </a:rPr>
              <a:t>to</a:t>
            </a:r>
            <a:r>
              <a:rPr lang="nl-BE" sz="2400" b="1" dirty="0">
                <a:solidFill>
                  <a:srgbClr val="FF0000"/>
                </a:solidFill>
              </a:rPr>
              <a:t> </a:t>
            </a:r>
            <a:r>
              <a:rPr lang="nl-BE" sz="2400" b="1" dirty="0" err="1">
                <a:solidFill>
                  <a:srgbClr val="FF0000"/>
                </a:solidFill>
              </a:rPr>
              <a:t>exactly</a:t>
            </a:r>
            <a:r>
              <a:rPr lang="nl-BE" sz="2400" b="1" dirty="0">
                <a:solidFill>
                  <a:srgbClr val="FF0000"/>
                </a:solidFill>
              </a:rPr>
              <a:t> </a:t>
            </a:r>
            <a:r>
              <a:rPr lang="nl-BE" sz="2400" b="1" dirty="0" err="1">
                <a:solidFill>
                  <a:srgbClr val="FF0000"/>
                </a:solidFill>
              </a:rPr>
              <a:t>the</a:t>
            </a:r>
            <a:r>
              <a:rPr lang="nl-BE" sz="2400" b="1" dirty="0">
                <a:solidFill>
                  <a:srgbClr val="FF0000"/>
                </a:solidFill>
              </a:rPr>
              <a:t> </a:t>
            </a:r>
            <a:r>
              <a:rPr lang="nl-BE" sz="2400" b="1" dirty="0" err="1">
                <a:solidFill>
                  <a:srgbClr val="FF0000"/>
                </a:solidFill>
              </a:rPr>
              <a:t>same</a:t>
            </a:r>
            <a:r>
              <a:rPr lang="nl-BE" sz="2400" b="1" dirty="0">
                <a:solidFill>
                  <a:srgbClr val="FF0000"/>
                </a:solidFill>
              </a:rPr>
              <a:t> </a:t>
            </a:r>
            <a:r>
              <a:rPr lang="nl-BE" sz="2400" b="1" dirty="0" err="1">
                <a:solidFill>
                  <a:srgbClr val="FF0000"/>
                </a:solidFill>
              </a:rPr>
              <a:t>reference</a:t>
            </a:r>
            <a:r>
              <a:rPr lang="nl-BE" sz="2400" b="1" dirty="0">
                <a:solidFill>
                  <a:srgbClr val="FF0000"/>
                </a:solidFill>
              </a:rPr>
              <a:t> </a:t>
            </a:r>
            <a:r>
              <a:rPr lang="nl-BE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nl-BE" sz="1600" b="1" dirty="0">
              <a:solidFill>
                <a:srgbClr val="FF0000"/>
              </a:solidFill>
            </a:endParaRPr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E368341F-A4D2-4A53-A639-1605A9AA0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58116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Solution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First copy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original</a:t>
            </a:r>
            <a:r>
              <a:rPr lang="nl-BE" dirty="0"/>
              <a:t> array element </a:t>
            </a:r>
            <a:r>
              <a:rPr lang="nl-BE" dirty="0" err="1"/>
              <a:t>by</a:t>
            </a:r>
            <a:r>
              <a:rPr lang="nl-BE" dirty="0"/>
              <a:t> element </a:t>
            </a:r>
            <a:r>
              <a:rPr lang="nl-BE" dirty="0" err="1"/>
              <a:t>to</a:t>
            </a:r>
            <a:r>
              <a:rPr lang="nl-BE" dirty="0"/>
              <a:t> a </a:t>
            </a:r>
            <a:r>
              <a:rPr lang="nl-BE" dirty="0" err="1"/>
              <a:t>freshly</a:t>
            </a:r>
            <a:r>
              <a:rPr lang="nl-BE" dirty="0"/>
              <a:t> </a:t>
            </a:r>
            <a:r>
              <a:rPr lang="nl-BE" dirty="0" err="1"/>
              <a:t>created</a:t>
            </a:r>
            <a:r>
              <a:rPr lang="nl-BE" dirty="0"/>
              <a:t> array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19</a:t>
            </a:fld>
            <a:endParaRPr lang="nl-NL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750" y="3008792"/>
            <a:ext cx="3876675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76" y="3305065"/>
            <a:ext cx="3971925" cy="885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Rechte verbindingslijn 6"/>
          <p:cNvCxnSpPr/>
          <p:nvPr/>
        </p:nvCxnSpPr>
        <p:spPr bwMode="auto">
          <a:xfrm>
            <a:off x="2814750" y="3747976"/>
            <a:ext cx="202660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Rechte verbindingslijn met pijl 9"/>
          <p:cNvCxnSpPr>
            <a:stCxn id="8194" idx="1"/>
          </p:cNvCxnSpPr>
          <p:nvPr/>
        </p:nvCxnSpPr>
        <p:spPr bwMode="auto">
          <a:xfrm flipH="1" flipV="1">
            <a:off x="5319823" y="3747977"/>
            <a:ext cx="137625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B7A135-1877-4DC4-8FA6-0059A3D03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2954943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18E1C-0AF0-4EE5-B243-2FAD1F785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nl-BE" dirty="0"/>
              <a:t>Arrays doorgeven</a:t>
            </a:r>
            <a:endParaRPr lang="nl-BE" dirty="0">
              <a:solidFill>
                <a:srgbClr val="FFFFFF"/>
              </a:solidFill>
            </a:endParaRPr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98CDEFCF-D102-4B3E-A531-DFE5627780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26353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D8FF40F-7356-4858-97D7-74E1A9FC0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  <a:defRPr/>
            </a:pPr>
            <a:r>
              <a:rPr lang="nl-NL" sz="1000">
                <a:solidFill>
                  <a:prstClr val="black">
                    <a:tint val="75000"/>
                  </a:prstClr>
                </a:solidFill>
              </a:rPr>
              <a:t>© ap| </a:t>
            </a:r>
            <a:fld id="{8A00CA90-1673-4C5D-B289-DA0BFE9501DF}" type="slidenum">
              <a:rPr lang="nl-NL" sz="1000">
                <a:solidFill>
                  <a:prstClr val="black">
                    <a:tint val="75000"/>
                  </a:prstClr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  <a:defRPr/>
              </a:pPr>
              <a:t>2</a:t>
            </a:fld>
            <a:endParaRPr lang="nl-NL" sz="10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2072795-784A-4802-97B9-AF59A6B7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1645166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BFB91-E822-4E03-AF16-A7D5BCA84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 go simple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001DA0-AE20-46FA-986D-4C2A59298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Just use </a:t>
            </a:r>
            <a:r>
              <a:rPr lang="en-US" sz="2400" kern="1200" dirty="0" err="1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Array.Copy</a:t>
            </a:r>
            <a:r>
              <a:rPr lang="en-US" sz="24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() ;)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687FFDC-03DB-4A34-B164-388153E6B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A8F1050-B97B-4FCA-B105-B8CA7858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1171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1544B5-F4E7-4E31-BDEF-1E8340E60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nl-BE" dirty="0"/>
              <a:t>7. Startup parameters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9CA7752-44C3-4ACE-B5C1-854AEEC5B8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H8. Arrays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C3C8786-A311-4F59-8BFC-EFAA6DA5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F4509C2-28CE-4348-8D13-EB0A8C63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6055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Startup parameters in </a:t>
            </a:r>
            <a:r>
              <a:rPr lang="nl-BE" dirty="0" err="1"/>
              <a:t>Main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1473" y="4040919"/>
            <a:ext cx="11519938" cy="2137403"/>
          </a:xfrm>
        </p:spPr>
        <p:txBody>
          <a:bodyPr/>
          <a:lstStyle/>
          <a:p>
            <a:r>
              <a:rPr lang="nl-BE" dirty="0"/>
              <a:t>Stel dat we applicatie starten in shell met: </a:t>
            </a:r>
            <a:r>
              <a:rPr lang="nl-BE" b="1" dirty="0"/>
              <a:t>myapplication.exe  tim 1981 3</a:t>
            </a:r>
          </a:p>
          <a:p>
            <a:r>
              <a:rPr lang="nl-BE" dirty="0"/>
              <a:t>Output: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22</a:t>
            </a:fld>
            <a:endParaRPr lang="nl-NL" dirty="0"/>
          </a:p>
        </p:txBody>
      </p:sp>
      <p:sp>
        <p:nvSpPr>
          <p:cNvPr id="5" name="Rechthoek 4"/>
          <p:cNvSpPr/>
          <p:nvPr/>
        </p:nvSpPr>
        <p:spPr bwMode="auto">
          <a:xfrm>
            <a:off x="4468910" y="1554568"/>
            <a:ext cx="1627090" cy="372140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nl-BE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9DACEC00-688F-410D-AB23-9E5B8321F354}"/>
              </a:ext>
            </a:extLst>
          </p:cNvPr>
          <p:cNvSpPr/>
          <p:nvPr/>
        </p:nvSpPr>
        <p:spPr>
          <a:xfrm>
            <a:off x="2060712" y="1554568"/>
            <a:ext cx="139081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$"Parameter count =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args.Length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$"Argument 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{i}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[i]}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D4C5FB3E-ED45-44A3-AEBF-5E1028DB7BCE}"/>
              </a:ext>
            </a:extLst>
          </p:cNvPr>
          <p:cNvSpPr/>
          <p:nvPr/>
        </p:nvSpPr>
        <p:spPr>
          <a:xfrm>
            <a:off x="3253410" y="460462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Parameter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 3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Argument 0 = tim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Argument 1 = 1981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Argument 2 = 3</a:t>
            </a:r>
          </a:p>
        </p:txBody>
      </p:sp>
      <p:sp>
        <p:nvSpPr>
          <p:cNvPr id="12" name="Bijschrift: lijn 11">
            <a:extLst>
              <a:ext uri="{FF2B5EF4-FFF2-40B4-BE49-F238E27FC236}">
                <a16:creationId xmlns:a16="http://schemas.microsoft.com/office/drawing/2014/main" id="{BA2AC0B6-33F1-4B4D-AF6B-513D0EE5D559}"/>
              </a:ext>
            </a:extLst>
          </p:cNvPr>
          <p:cNvSpPr/>
          <p:nvPr/>
        </p:nvSpPr>
        <p:spPr>
          <a:xfrm>
            <a:off x="6938356" y="5392189"/>
            <a:ext cx="5043055" cy="1152698"/>
          </a:xfrm>
          <a:prstGeom prst="borderCallout1">
            <a:avLst>
              <a:gd name="adj1" fmla="val 2404"/>
              <a:gd name="adj2" fmla="val -1933"/>
              <a:gd name="adj3" fmla="val -74820"/>
              <a:gd name="adj4" fmla="val 18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dotnet</a:t>
            </a:r>
            <a:r>
              <a:rPr lang="nl-BE" dirty="0"/>
              <a:t> </a:t>
            </a:r>
            <a:r>
              <a:rPr lang="nl-BE" dirty="0" err="1"/>
              <a:t>core</a:t>
            </a:r>
            <a:r>
              <a:rPr lang="nl-BE" dirty="0"/>
              <a:t> apps als volgt:</a:t>
            </a:r>
          </a:p>
          <a:p>
            <a:pPr algn="ctr"/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dotnet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myapplication.dll tim 1981 3</a:t>
            </a:r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394E100-65B8-4194-B010-56FDD6D0C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249351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A0A067-DDF2-4DE3-A968-682FA88C6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latin typeface="+mj-lt"/>
                <a:ea typeface="+mj-ea"/>
                <a:cs typeface="+mj-cs"/>
              </a:rPr>
              <a:t>Handig</a:t>
            </a:r>
            <a:r>
              <a:rPr lang="en-US" sz="5400" kern="1200" dirty="0">
                <a:latin typeface="+mj-lt"/>
                <a:ea typeface="+mj-ea"/>
                <a:cs typeface="+mj-cs"/>
              </a:rPr>
              <a:t> om shell tools </a:t>
            </a:r>
            <a:r>
              <a:rPr lang="en-US" sz="5400" kern="1200" dirty="0" err="1">
                <a:latin typeface="+mj-lt"/>
                <a:ea typeface="+mj-ea"/>
                <a:cs typeface="+mj-cs"/>
              </a:rPr>
              <a:t>te</a:t>
            </a:r>
            <a:r>
              <a:rPr lang="en-US" sz="54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latin typeface="+mj-lt"/>
                <a:ea typeface="+mj-ea"/>
                <a:cs typeface="+mj-cs"/>
              </a:rPr>
              <a:t>ontwikkele</a:t>
            </a:r>
            <a:r>
              <a:rPr lang="en-US" sz="5400" dirty="0" err="1"/>
              <a:t>n</a:t>
            </a:r>
            <a:endParaRPr lang="en-US" sz="54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Afbeelding 3">
            <a:extLst>
              <a:ext uri="{FF2B5EF4-FFF2-40B4-BE49-F238E27FC236}">
                <a16:creationId xmlns:a16="http://schemas.microsoft.com/office/drawing/2014/main" id="{E6770EF7-974F-43FB-8D98-C5667267E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525529"/>
            <a:ext cx="11496821" cy="3966401"/>
          </a:xfrm>
          <a:prstGeom prst="rect">
            <a:avLst/>
          </a:prstGeom>
        </p:spPr>
      </p:pic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AA12C2C-4E2C-4513-9278-D7AF7F02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35C9EF7-54D7-4272-936C-461727BC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667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2BD589-D71A-46BA-A783-CE88AA99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Multidimensional arrays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F994207-E9B2-4E0F-9614-1153F20AC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8465" y="5258851"/>
            <a:ext cx="8495070" cy="90400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6655DC9-8B69-4427-B83E-A522FF398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19ECF3D-CAEB-464C-B167-95647C61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C3A0EA0-7213-4887-A9D8-E7E3C284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9950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7A7DDE-7BBD-48CB-8EBB-40F34F2C3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nl-BE" dirty="0"/>
              <a:t>7. </a:t>
            </a:r>
            <a:r>
              <a:rPr lang="nl-BE" dirty="0" err="1"/>
              <a:t>Meer-dimensionale</a:t>
            </a:r>
            <a:r>
              <a:rPr lang="nl-BE" dirty="0"/>
              <a:t> arrays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5DEB221-18C9-4C5B-9422-DCFAB557CB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H8. Arrays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7A56CDE-2308-4FEA-ACA2-BCB05196F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745068F-E6E5-431D-9216-3298DF43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05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100" dirty="0" err="1"/>
              <a:t>Multimedimensionale</a:t>
            </a:r>
            <a:r>
              <a:rPr lang="en-US" sz="4100" dirty="0"/>
              <a:t> arrays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pPr eaLnBrk="1" hangingPunct="1"/>
            <a:r>
              <a:rPr lang="nl-BE" sz="1500" b="1" dirty="0"/>
              <a:t>Tot nu gebruikten we enkel 1D- arrays</a:t>
            </a:r>
          </a:p>
          <a:p>
            <a:pPr lvl="1"/>
            <a:r>
              <a:rPr lang="nl-BE" sz="1100" b="1" dirty="0"/>
              <a:t>Voorstelbaar als een rij (of kolom) van data</a:t>
            </a:r>
          </a:p>
          <a:p>
            <a:pPr lvl="1"/>
            <a:endParaRPr lang="nl-BE" sz="1100" b="1" dirty="0"/>
          </a:p>
          <a:p>
            <a:r>
              <a:rPr lang="nl-BE" sz="1500" b="1" dirty="0"/>
              <a:t>Maar meerdimensionale arrays bestaan ook</a:t>
            </a:r>
          </a:p>
          <a:p>
            <a:pPr lvl="1"/>
            <a:r>
              <a:rPr lang="nl-BE" sz="1100" b="1" dirty="0"/>
              <a:t>Laten doe om data in tabellen, kubussen </a:t>
            </a:r>
            <a:r>
              <a:rPr lang="nl-BE" sz="1100" b="1" dirty="0" err="1"/>
              <a:t>etc</a:t>
            </a:r>
            <a:r>
              <a:rPr lang="nl-BE" sz="1100" b="1" dirty="0"/>
              <a:t> voor te stellen</a:t>
            </a:r>
          </a:p>
          <a:p>
            <a:pPr lvl="1"/>
            <a:r>
              <a:rPr lang="nl-BE" sz="1100" b="1" dirty="0"/>
              <a:t>Per dimensie krijgt element extra index-coördinaat (bv (2,4))</a:t>
            </a:r>
          </a:p>
          <a:p>
            <a:pPr eaLnBrk="1" hangingPunct="1"/>
            <a:endParaRPr lang="nl-BE" sz="1500" b="1" dirty="0"/>
          </a:p>
          <a:p>
            <a:pPr eaLnBrk="1" hangingPunct="1"/>
            <a:endParaRPr lang="nl-BE" sz="1500" b="1" dirty="0"/>
          </a:p>
        </p:txBody>
      </p:sp>
      <p:pic>
        <p:nvPicPr>
          <p:cNvPr id="73" name="Graphic 72" descr="Boeken">
            <a:extLst>
              <a:ext uri="{FF2B5EF4-FFF2-40B4-BE49-F238E27FC236}">
                <a16:creationId xmlns:a16="http://schemas.microsoft.com/office/drawing/2014/main" id="{8E5F75FC-C559-4265-A084-C3101BCF2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732" y="543134"/>
            <a:ext cx="4619383" cy="4619383"/>
          </a:xfrm>
          <a:prstGeom prst="rect">
            <a:avLst/>
          </a:prstGeom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4DDFE8B1-FD08-4D82-A9FA-334213F6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5DF2EE3E-0328-40CD-9619-E1994805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0804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Eender welke dimensie toegestaan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5" name="Picture 2" descr="http://svzwolle.nl/image.php/f06b9_1%20meter%20bier.jpg?image=/_img/f06b9_1%20meter%20bier.jpg&amp;width=460&amp;height=320&amp;cropratio=1.44: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957" y="1356290"/>
            <a:ext cx="2222204" cy="166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farm3.static.flickr.com/2739/4435432397_d5af54ee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192" y="1356290"/>
            <a:ext cx="2381249" cy="178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/>
          <p:cNvSpPr txBox="1"/>
          <p:nvPr/>
        </p:nvSpPr>
        <p:spPr>
          <a:xfrm>
            <a:off x="2693581" y="182028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1D</a:t>
            </a:r>
            <a:endParaRPr lang="nl-BE" dirty="0"/>
          </a:p>
        </p:txBody>
      </p:sp>
      <p:sp>
        <p:nvSpPr>
          <p:cNvPr id="8" name="Tekstvak 7"/>
          <p:cNvSpPr txBox="1"/>
          <p:nvPr/>
        </p:nvSpPr>
        <p:spPr>
          <a:xfrm>
            <a:off x="6886353" y="197268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2D</a:t>
            </a:r>
            <a:endParaRPr lang="nl-BE" dirty="0"/>
          </a:p>
        </p:txBody>
      </p:sp>
      <p:sp>
        <p:nvSpPr>
          <p:cNvPr id="9" name="Tekstvak 8"/>
          <p:cNvSpPr txBox="1"/>
          <p:nvPr/>
        </p:nvSpPr>
        <p:spPr>
          <a:xfrm>
            <a:off x="4189228" y="454930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3D</a:t>
            </a:r>
            <a:endParaRPr lang="nl-BE" dirty="0"/>
          </a:p>
        </p:txBody>
      </p:sp>
      <p:pic>
        <p:nvPicPr>
          <p:cNvPr id="14340" name="Picture 4" descr="http://t0.gstatic.com/images?q=tbn:ANd9GcRNY6z0Vkw9S8ChSAHZJIkhOq5SwLJn2DcVUq5TM1fl4Zrw7EZYBF0bh61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710" y="3954388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90F3B889-9730-43A5-A9FD-E61A1662F6CD}"/>
              </a:ext>
            </a:extLst>
          </p:cNvPr>
          <p:cNvSpPr txBox="1"/>
          <p:nvPr/>
        </p:nvSpPr>
        <p:spPr>
          <a:xfrm>
            <a:off x="991211" y="6320476"/>
            <a:ext cx="275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4D,5D…XD, alles toegestaan!</a:t>
            </a:r>
          </a:p>
        </p:txBody>
      </p:sp>
      <p:sp>
        <p:nvSpPr>
          <p:cNvPr id="10" name="Tijdelijke aanduiding voor voettekst 9">
            <a:extLst>
              <a:ext uri="{FF2B5EF4-FFF2-40B4-BE49-F238E27FC236}">
                <a16:creationId xmlns:a16="http://schemas.microsoft.com/office/drawing/2014/main" id="{48F03D9C-BE73-4360-A540-721A2A632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D359BF10-50E5-4EEF-9DF2-FC2DD60C6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64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28</a:t>
            </a:fld>
            <a:endParaRPr lang="nl-NL" dirty="0"/>
          </a:p>
        </p:txBody>
      </p:sp>
      <p:pic>
        <p:nvPicPr>
          <p:cNvPr id="15362" name="Picture 2" descr="http://www.vacature.com/sites/vacature.com/files/imagecache/slideshow/assets/003/167/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02704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E61F8BE-934F-4130-9543-901725688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42685018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2-dimensioniale arrays</a:t>
            </a:r>
          </a:p>
        </p:txBody>
      </p:sp>
      <p:sp>
        <p:nvSpPr>
          <p:cNvPr id="32768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2D-arrays = array van arrays</a:t>
            </a:r>
          </a:p>
          <a:p>
            <a:pPr lvl="1"/>
            <a:r>
              <a:rPr lang="en-IE" dirty="0"/>
              <a:t>Maak </a:t>
            </a:r>
            <a:r>
              <a:rPr lang="en-IE" dirty="0" err="1"/>
              <a:t>aan</a:t>
            </a:r>
            <a:r>
              <a:rPr lang="en-IE" dirty="0"/>
              <a:t> </a:t>
            </a:r>
            <a:r>
              <a:rPr lang="en-IE" dirty="0" err="1"/>
              <a:t>als</a:t>
            </a:r>
            <a:r>
              <a:rPr lang="en-IE" dirty="0"/>
              <a:t> </a:t>
            </a:r>
            <a:r>
              <a:rPr lang="en-IE" dirty="0" err="1"/>
              <a:t>volgt</a:t>
            </a:r>
            <a:endParaRPr lang="en-IE" dirty="0"/>
          </a:p>
          <a:p>
            <a:pPr lvl="1">
              <a:buFont typeface="Times" charset="0"/>
              <a:buNone/>
            </a:pPr>
            <a:r>
              <a:rPr lang="en-IE" dirty="0">
                <a:latin typeface="Courier" pitchFamily="49" charset="0"/>
              </a:rPr>
              <a:t>	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type [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arrayname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= new type[length1,length2]</a:t>
            </a:r>
          </a:p>
          <a:p>
            <a:pPr lvl="1">
              <a:buFont typeface="Times" charset="0"/>
              <a:buNone/>
            </a:pPr>
            <a:endParaRPr lang="en-IE" dirty="0">
              <a:latin typeface="Courier" pitchFamily="49" charset="0"/>
            </a:endParaRPr>
          </a:p>
          <a:p>
            <a:pPr lvl="1">
              <a:buFont typeface="Times" charset="0"/>
              <a:buNone/>
            </a:pPr>
            <a:r>
              <a:rPr lang="en-IE" sz="2000" dirty="0" err="1">
                <a:ea typeface="+mn-ea"/>
                <a:cs typeface="+mn-cs"/>
              </a:rPr>
              <a:t>Voorbeelden</a:t>
            </a:r>
            <a:r>
              <a:rPr lang="en-IE" sz="2000" dirty="0">
                <a:ea typeface="+mn-ea"/>
                <a:cs typeface="+mn-cs"/>
              </a:rPr>
              <a:t>:</a:t>
            </a:r>
          </a:p>
          <a:p>
            <a:pPr lvl="1">
              <a:buFont typeface="Times" charset="0"/>
              <a:buNone/>
            </a:pPr>
            <a:endParaRPr lang="en-IE" dirty="0">
              <a:latin typeface="Courier" pitchFamily="49" charset="0"/>
            </a:endParaRPr>
          </a:p>
          <a:p>
            <a:pPr lvl="1">
              <a:buFont typeface="Times" charset="0"/>
              <a:buNone/>
            </a:pPr>
            <a:endParaRPr lang="en-IE" dirty="0">
              <a:latin typeface="Courier" pitchFamily="49" charset="0"/>
            </a:endParaRPr>
          </a:p>
          <a:p>
            <a:pPr lvl="1"/>
            <a:endParaRPr lang="en-IE" dirty="0"/>
          </a:p>
          <a:p>
            <a:pPr lvl="2"/>
            <a:endParaRPr lang="en-IE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4C7A2BCD-40CE-4A1C-8557-7044FB718123}"/>
              </a:ext>
            </a:extLst>
          </p:cNvPr>
          <p:cNvSpPr/>
          <p:nvPr/>
        </p:nvSpPr>
        <p:spPr>
          <a:xfrm>
            <a:off x="2283325" y="3854998"/>
            <a:ext cx="88712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[,] kalender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[7, 4];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[,] datacolumn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[100, 2];</a:t>
            </a:r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1BA12ED-5F6A-44C0-AD23-B202DBEF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6887BB7-0670-457B-938E-B1D3E23FF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473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/>
              <a:t>Enkel</a:t>
            </a:r>
            <a:r>
              <a:rPr lang="en-US" dirty="0"/>
              <a:t> element </a:t>
            </a:r>
            <a:r>
              <a:rPr lang="en-US" dirty="0" err="1"/>
              <a:t>uit</a:t>
            </a:r>
            <a:r>
              <a:rPr lang="en-US" dirty="0"/>
              <a:t> array </a:t>
            </a:r>
            <a:r>
              <a:rPr lang="en-US" dirty="0" err="1"/>
              <a:t>doorgeven</a:t>
            </a:r>
            <a:r>
              <a:rPr lang="en-US" dirty="0"/>
              <a:t>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80024" y="6356350"/>
            <a:ext cx="2873375" cy="365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Zie Scherp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2D25058D-8AE4-4B66-9638-45D6E1CA76B0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7655" name="Rectangle 3">
            <a:extLst>
              <a:ext uri="{FF2B5EF4-FFF2-40B4-BE49-F238E27FC236}">
                <a16:creationId xmlns:a16="http://schemas.microsoft.com/office/drawing/2014/main" id="{C6E109D4-4924-4AF4-8B93-FC1BCF9AEE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42341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32709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5B3D73-88F4-45BE-9B93-62BDB9F6E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2D Array met </a:t>
            </a:r>
            <a:r>
              <a:rPr lang="nl-BE" dirty="0" err="1"/>
              <a:t>initializer</a:t>
            </a:r>
            <a:r>
              <a:rPr lang="nl-BE" dirty="0"/>
              <a:t> syntax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1F13DDB-64C0-44C4-9DC2-E479E6465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D0D3C1C-9DC0-4241-A6E6-A6A2F17C7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B8ECF5F-B3BD-417F-A005-B63AD103C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30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D753275-4772-4483-BBE7-29B30FF47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058" y="1870075"/>
            <a:ext cx="3372321" cy="137179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BEA5833-7A18-40A1-93CE-E43F36956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686" y="2133798"/>
            <a:ext cx="4331133" cy="359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857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1134122" y="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err="1"/>
              <a:t>Indexering</a:t>
            </a:r>
            <a:endParaRPr lang="en-US" dirty="0"/>
          </a:p>
        </p:txBody>
      </p:sp>
      <p:pic>
        <p:nvPicPr>
          <p:cNvPr id="3277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22" y="2450204"/>
            <a:ext cx="10795228" cy="241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738B2CAF-6692-46C2-8F7E-B188C010F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D5DFF7A7-CBFF-4B28-AF79-0F172D9C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108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34CF7D-A3CE-4543-B8F4-C70AC30D7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3D Array met </a:t>
            </a:r>
            <a:r>
              <a:rPr lang="nl-BE" dirty="0" err="1"/>
              <a:t>initializer</a:t>
            </a:r>
            <a:r>
              <a:rPr lang="nl-BE" dirty="0"/>
              <a:t> syntax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59BC6F-C394-4AB4-889D-8FB1AB23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9CB6581-2855-4553-AAD7-8C55681D4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D6727C-A43A-4ED9-9091-DDEC3E487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32</a:t>
            </a:fld>
            <a:endParaRPr lang="nl-B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F46752-A2EC-4B79-A585-AD28CA2B1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277" y="2397917"/>
            <a:ext cx="31527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56738C1A-23B7-4253-887F-D0E03124F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981" y="1870075"/>
            <a:ext cx="3267531" cy="2381582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396DBAED-676A-4F3B-9D21-9EC670FC5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981" y="5494435"/>
            <a:ext cx="5065770" cy="59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234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33</a:t>
            </a:fld>
            <a:endParaRPr lang="nl-NL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8934" y="2127023"/>
            <a:ext cx="48387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ep 25"/>
          <p:cNvGrpSpPr>
            <a:grpSpLocks/>
          </p:cNvGrpSpPr>
          <p:nvPr/>
        </p:nvGrpSpPr>
        <p:grpSpPr bwMode="auto">
          <a:xfrm>
            <a:off x="2931659" y="3265261"/>
            <a:ext cx="2228850" cy="1857375"/>
            <a:chOff x="357116" y="4701654"/>
            <a:chExt cx="2229134" cy="1858370"/>
          </a:xfrm>
        </p:grpSpPr>
        <p:sp>
          <p:nvSpPr>
            <p:cNvPr id="7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#427</a:t>
              </a:r>
            </a:p>
          </p:txBody>
        </p:sp>
        <p:sp>
          <p:nvSpPr>
            <p:cNvPr id="8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board</a:t>
              </a:r>
            </a:p>
          </p:txBody>
        </p:sp>
        <p:cxnSp>
          <p:nvCxnSpPr>
            <p:cNvPr id="9" name="Rechte verbindingslijn 12"/>
            <p:cNvCxnSpPr>
              <a:cxnSpLocks noChangeShapeType="1"/>
              <a:stCxn id="8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" name="Rechthoek 10"/>
          <p:cNvSpPr>
            <a:spLocks noChangeArrowheads="1"/>
          </p:cNvSpPr>
          <p:nvPr/>
        </p:nvSpPr>
        <p:spPr bwMode="auto">
          <a:xfrm>
            <a:off x="5511347" y="3373210"/>
            <a:ext cx="2633663" cy="2306638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IE"/>
              <a:t>Int 2D-array object op geheugenplek  </a:t>
            </a:r>
            <a:r>
              <a:rPr lang="en-IE" b="1"/>
              <a:t>#427</a:t>
            </a:r>
          </a:p>
        </p:txBody>
      </p:sp>
      <p:sp>
        <p:nvSpPr>
          <p:cNvPr id="11" name="Rechthoek 11"/>
          <p:cNvSpPr>
            <a:spLocks noChangeArrowheads="1"/>
          </p:cNvSpPr>
          <p:nvPr/>
        </p:nvSpPr>
        <p:spPr bwMode="auto">
          <a:xfrm>
            <a:off x="6303510" y="4070123"/>
            <a:ext cx="409575" cy="4635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cxnSp>
        <p:nvCxnSpPr>
          <p:cNvPr id="12" name="Rechte verbindingslijn met pijl 22"/>
          <p:cNvCxnSpPr>
            <a:cxnSpLocks noChangeShapeType="1"/>
          </p:cNvCxnSpPr>
          <p:nvPr/>
        </p:nvCxnSpPr>
        <p:spPr bwMode="auto">
          <a:xfrm flipV="1">
            <a:off x="4050846" y="4016149"/>
            <a:ext cx="1296988" cy="517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echthoek 23"/>
          <p:cNvSpPr>
            <a:spLocks noChangeArrowheads="1"/>
          </p:cNvSpPr>
          <p:nvPr/>
        </p:nvSpPr>
        <p:spPr bwMode="auto">
          <a:xfrm>
            <a:off x="6714672" y="4071710"/>
            <a:ext cx="409575" cy="4651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4" name="Rechthoek 24"/>
          <p:cNvSpPr>
            <a:spLocks noChangeArrowheads="1"/>
          </p:cNvSpPr>
          <p:nvPr/>
        </p:nvSpPr>
        <p:spPr bwMode="auto">
          <a:xfrm>
            <a:off x="7125835" y="4074885"/>
            <a:ext cx="409575" cy="4635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5" name="Rechthoek 25"/>
          <p:cNvSpPr>
            <a:spLocks noChangeArrowheads="1"/>
          </p:cNvSpPr>
          <p:nvPr/>
        </p:nvSpPr>
        <p:spPr bwMode="auto">
          <a:xfrm>
            <a:off x="6305097" y="4536848"/>
            <a:ext cx="409575" cy="4635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6" name="Rechthoek 26"/>
          <p:cNvSpPr>
            <a:spLocks noChangeArrowheads="1"/>
          </p:cNvSpPr>
          <p:nvPr/>
        </p:nvSpPr>
        <p:spPr bwMode="auto">
          <a:xfrm>
            <a:off x="6717846" y="4538435"/>
            <a:ext cx="407988" cy="4635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IE"/>
              <a:t>1</a:t>
            </a:r>
          </a:p>
        </p:txBody>
      </p:sp>
      <p:sp>
        <p:nvSpPr>
          <p:cNvPr id="17" name="Rechthoek 27"/>
          <p:cNvSpPr>
            <a:spLocks noChangeArrowheads="1"/>
          </p:cNvSpPr>
          <p:nvPr/>
        </p:nvSpPr>
        <p:spPr bwMode="auto">
          <a:xfrm>
            <a:off x="7114722" y="4527323"/>
            <a:ext cx="409575" cy="4635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8" name="Rechthoek 28"/>
          <p:cNvSpPr>
            <a:spLocks noChangeArrowheads="1"/>
          </p:cNvSpPr>
          <p:nvPr/>
        </p:nvSpPr>
        <p:spPr bwMode="auto">
          <a:xfrm>
            <a:off x="6305097" y="4986110"/>
            <a:ext cx="409575" cy="4651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9" name="Rechthoek 29"/>
          <p:cNvSpPr>
            <a:spLocks noChangeArrowheads="1"/>
          </p:cNvSpPr>
          <p:nvPr/>
        </p:nvSpPr>
        <p:spPr bwMode="auto">
          <a:xfrm>
            <a:off x="6717846" y="4989285"/>
            <a:ext cx="407988" cy="4635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0" name="Rechthoek 30"/>
          <p:cNvSpPr>
            <a:spLocks noChangeArrowheads="1"/>
          </p:cNvSpPr>
          <p:nvPr/>
        </p:nvSpPr>
        <p:spPr bwMode="auto">
          <a:xfrm>
            <a:off x="7114722" y="4978173"/>
            <a:ext cx="409575" cy="4635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1" name="Tijdelijke aanduiding voor voettekst 20">
            <a:extLst>
              <a:ext uri="{FF2B5EF4-FFF2-40B4-BE49-F238E27FC236}">
                <a16:creationId xmlns:a16="http://schemas.microsoft.com/office/drawing/2014/main" id="{4D280253-6309-46B5-9057-F22C9809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123422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More than 2 dimensions?</a:t>
            </a:r>
          </a:p>
        </p:txBody>
      </p:sp>
      <p:sp>
        <p:nvSpPr>
          <p:cNvPr id="32870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Not a problem sir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Even more? Sure. But usually very hard to “imagine”, let alone work with.</a:t>
            </a:r>
          </a:p>
          <a:p>
            <a:endParaRPr lang="en-IE" dirty="0"/>
          </a:p>
        </p:txBody>
      </p:sp>
      <p:sp>
        <p:nvSpPr>
          <p:cNvPr id="328708" name="Tijdelijke aanduiding voor dianumm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 | </a:t>
            </a:r>
            <a:fld id="{643E86CB-66AB-441E-B88A-C66A2A8E9AEB}" type="slidenum">
              <a:rPr lang="nl-NL" smtClean="0"/>
              <a:pPr/>
              <a:t>34</a:t>
            </a:fld>
            <a:endParaRPr lang="nl-NL" dirty="0"/>
          </a:p>
        </p:txBody>
      </p:sp>
      <p:pic>
        <p:nvPicPr>
          <p:cNvPr id="3287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80999" y="2649469"/>
            <a:ext cx="7592781" cy="84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3C696A06-796B-43EB-A36A-B2D42F81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42697119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A4E627-8577-46E7-AB7B-14D22EB7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Initializer</a:t>
            </a:r>
            <a:r>
              <a:rPr lang="nl-BE" dirty="0"/>
              <a:t> syntax </a:t>
            </a:r>
            <a:r>
              <a:rPr lang="nl-BE" dirty="0" err="1"/>
              <a:t>for</a:t>
            </a:r>
            <a:r>
              <a:rPr lang="nl-BE" dirty="0"/>
              <a:t> 2D arrays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A3CB01-C0BC-466C-858B-9A73EF7CB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Notice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extra set of </a:t>
            </a:r>
            <a:r>
              <a:rPr lang="nl-BE" dirty="0" err="1"/>
              <a:t>angle</a:t>
            </a:r>
            <a:r>
              <a:rPr lang="nl-BE" dirty="0"/>
              <a:t> </a:t>
            </a:r>
            <a:r>
              <a:rPr lang="nl-BE" dirty="0" err="1"/>
              <a:t>brackets</a:t>
            </a:r>
            <a:r>
              <a:rPr lang="nl-BE" dirty="0"/>
              <a:t>: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81C7A24B-9BF6-4954-B150-3F7C584B020A}"/>
              </a:ext>
            </a:extLst>
          </p:cNvPr>
          <p:cNvSpPr/>
          <p:nvPr/>
        </p:nvSpPr>
        <p:spPr>
          <a:xfrm>
            <a:off x="3048000" y="2413338"/>
            <a:ext cx="838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[,]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rents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lvl="3"/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{400,450,510 },</a:t>
            </a:r>
          </a:p>
          <a:p>
            <a:pPr lvl="3"/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{500,560,630 },</a:t>
            </a:r>
          </a:p>
          <a:p>
            <a:pPr lvl="3"/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{625, 676,740 },</a:t>
            </a:r>
          </a:p>
          <a:p>
            <a:pPr lvl="3"/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{1000,1250,1600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     };</a:t>
            </a:r>
            <a:endParaRPr lang="nl-BE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925A1C17-9841-4816-94CF-B1722DAE5E7C}"/>
              </a:ext>
            </a:extLst>
          </p:cNvPr>
          <p:cNvSpPr/>
          <p:nvPr/>
        </p:nvSpPr>
        <p:spPr>
          <a:xfrm>
            <a:off x="2953578" y="4699635"/>
            <a:ext cx="85708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[,]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dictionary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	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		{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"kast"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armoire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"closet"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armario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		{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"kind"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"enfant"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child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niño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}//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etc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	};</a:t>
            </a:r>
            <a:endParaRPr lang="nl-BE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F1B699-8671-4BD1-B8D3-8A5BA5FEA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EAA7AB-C009-429A-B7ED-A0307437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09434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 eaLnBrk="1" hangingPunct="1"/>
            <a:r>
              <a:rPr lang="en-US" sz="1800" dirty="0">
                <a:solidFill>
                  <a:srgbClr val="FFFFFF"/>
                </a:solidFill>
              </a:rPr>
              <a:t>Three-dimensional array example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pPr eaLnBrk="1" hangingPunct="1"/>
            <a:endParaRPr lang="en-US" sz="1800" b="1" dirty="0"/>
          </a:p>
          <a:p>
            <a:pPr eaLnBrk="1" hangingPunct="1"/>
            <a:endParaRPr lang="en-US" sz="1800" b="1" dirty="0"/>
          </a:p>
          <a:p>
            <a:pPr eaLnBrk="1" hangingPunct="1"/>
            <a:endParaRPr lang="en-US" sz="1800" b="1" dirty="0"/>
          </a:p>
          <a:p>
            <a:pPr eaLnBrk="1" hangingPunct="1"/>
            <a:endParaRPr lang="en-US" sz="1800" b="1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5F405C80-A0A2-44E4-8424-72E12FE01AE9}"/>
              </a:ext>
            </a:extLst>
          </p:cNvPr>
          <p:cNvSpPr/>
          <p:nvPr/>
        </p:nvSpPr>
        <p:spPr>
          <a:xfrm>
            <a:off x="4038600" y="1255430"/>
            <a:ext cx="70733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2800" dirty="0">
                <a:solidFill>
                  <a:srgbClr val="000000"/>
                </a:solidFill>
                <a:latin typeface="Consolas" panose="020B0609020204030204" pitchFamily="49" charset="0"/>
              </a:rPr>
              <a:t>[,,] </a:t>
            </a:r>
            <a:r>
              <a:rPr lang="nl-BE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rents</a:t>
            </a:r>
            <a:r>
              <a:rPr lang="nl-BE" sz="28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lvl="2"/>
            <a:r>
              <a:rPr lang="nl-BE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nl-BE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{ {200, 300},{400, 600} },</a:t>
            </a:r>
          </a:p>
          <a:p>
            <a:pPr lvl="2"/>
            <a:r>
              <a:rPr lang="nl-BE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{ {450, 313},{345, 123} },</a:t>
            </a:r>
          </a:p>
          <a:p>
            <a:pPr lvl="2"/>
            <a:r>
              <a:rPr lang="nl-BE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{ {500, 130},{450, 230} },</a:t>
            </a:r>
          </a:p>
          <a:p>
            <a:pPr lvl="2"/>
            <a:r>
              <a:rPr lang="nl-BE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{ {600, 630},{950, 630} },</a:t>
            </a:r>
          </a:p>
          <a:p>
            <a:pPr lvl="2"/>
            <a:r>
              <a:rPr lang="nl-BE" sz="2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nl-BE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800" dirty="0" err="1"/>
              <a:t>Notice</a:t>
            </a:r>
            <a:r>
              <a:rPr lang="nl-BE" sz="2800" dirty="0"/>
              <a:t> </a:t>
            </a:r>
            <a:r>
              <a:rPr lang="nl-BE" sz="2800" dirty="0" err="1"/>
              <a:t>another</a:t>
            </a:r>
            <a:r>
              <a:rPr lang="nl-BE" sz="2800" dirty="0"/>
              <a:t> extra set of </a:t>
            </a:r>
            <a:r>
              <a:rPr lang="nl-BE" sz="2800" dirty="0" err="1"/>
              <a:t>angle</a:t>
            </a:r>
            <a:r>
              <a:rPr lang="nl-BE" sz="2800" dirty="0"/>
              <a:t> </a:t>
            </a:r>
            <a:r>
              <a:rPr lang="nl-BE" sz="2800" dirty="0" err="1"/>
              <a:t>brackets</a:t>
            </a:r>
            <a:endParaRPr lang="nl-BE" sz="2800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48CCB30-1591-438E-B5E0-9A8401CEF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81DF800-2F3A-4E07-8227-727940ACD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80263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Using Multidimensional Arrays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C594C9C2-915E-4BD9-8EEB-D8B1D8A178A5}"/>
              </a:ext>
            </a:extLst>
          </p:cNvPr>
          <p:cNvSpPr/>
          <p:nvPr/>
        </p:nvSpPr>
        <p:spPr>
          <a:xfrm>
            <a:off x="99392" y="1949009"/>
            <a:ext cx="1283638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	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[,]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rents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{400,450,510 },  	</a:t>
            </a:r>
            <a:r>
              <a:rPr lang="nl-BE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nl-BE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ground</a:t>
            </a:r>
            <a:r>
              <a:rPr lang="nl-BE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floor: 	0 </a:t>
            </a:r>
            <a:r>
              <a:rPr lang="nl-BE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bedrooms</a:t>
            </a:r>
            <a:r>
              <a:rPr lang="nl-BE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 1 </a:t>
            </a:r>
            <a:r>
              <a:rPr lang="nl-BE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bedroom</a:t>
            </a:r>
            <a:r>
              <a:rPr lang="nl-BE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 2 </a:t>
            </a:r>
            <a:r>
              <a:rPr lang="nl-BE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bedrooms</a:t>
            </a:r>
            <a:endParaRPr lang="nl-BE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{500,560,630 },  	</a:t>
            </a:r>
            <a:r>
              <a:rPr lang="nl-BE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//first floor :   	idem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{625, 676,740 }, 	</a:t>
            </a:r>
            <a:r>
              <a:rPr lang="nl-BE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//second floor:	idem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{1000,1250,1600 } 	</a:t>
            </a:r>
            <a:r>
              <a:rPr lang="nl-BE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nl-BE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third</a:t>
            </a:r>
            <a:r>
              <a:rPr lang="nl-BE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floor : 	idem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"What floor do you wish to live?(0-3)"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floor = Convert.ToInt32(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"How many bedrooms do you want?(0-2)"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bedrooms = Convert.ToInt32(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$"That will be a monthly rent of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{rents[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floor,bedrooms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549115A-BC45-424E-8741-62F67E9AB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C134739-4872-4B83-953A-A9CFB293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7893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9CDB37-58BB-465E-8C98-8D5DF6419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nl-BE" dirty="0"/>
              <a:t>Alle elementen bereiken in 2D array?</a:t>
            </a:r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9FEEDFC2-02D9-4454-857A-5CF8161C27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982010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D6F7085-AB16-48C6-B31F-F8A36C51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 lnSpcReduction="10000"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  <a:defRPr/>
            </a:pPr>
            <a:r>
              <a:rPr lang="nl-NL" sz="1000">
                <a:solidFill>
                  <a:prstClr val="black">
                    <a:tint val="75000"/>
                  </a:prstClr>
                </a:solidFill>
              </a:rPr>
              <a:t>© ap| </a:t>
            </a:r>
            <a:fld id="{8A00CA90-1673-4C5D-B289-DA0BFE9501DF}" type="slidenum">
              <a:rPr lang="nl-NL" sz="1000">
                <a:solidFill>
                  <a:prstClr val="black">
                    <a:tint val="75000"/>
                  </a:prstClr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  <a:defRPr/>
              </a:pPr>
              <a:t>38</a:t>
            </a:fld>
            <a:endParaRPr lang="nl-NL" sz="10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65EDD07-978A-4834-A786-1EA8F60B3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01A5166-606D-4596-A77D-0F357BAB20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029" y="5488280"/>
            <a:ext cx="4439270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830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Another</a:t>
            </a:r>
            <a:r>
              <a:rPr lang="nl-BE" dirty="0"/>
              <a:t> </a:t>
            </a:r>
            <a:r>
              <a:rPr lang="nl-BE" dirty="0" err="1"/>
              <a:t>example</a:t>
            </a:r>
            <a:r>
              <a:rPr lang="nl-BE" dirty="0"/>
              <a:t>: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39</a:t>
            </a:fld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271" y="1328738"/>
            <a:ext cx="6896100" cy="5074947"/>
          </a:xfrm>
          <a:prstGeom prst="rect">
            <a:avLst/>
          </a:prstGeom>
        </p:spPr>
      </p:pic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CCD244C-2313-4AD1-BDD7-A265BBD6A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1954419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662F-0790-41EC-AE23-9A9248C0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85DD84-BB6C-4BC9-B9EE-BDE49373E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nl-BE" dirty="0"/>
            </a:br>
            <a:r>
              <a:rPr lang="nl-BE" dirty="0"/>
              <a:t>Onze bestaande methoden kan je </a:t>
            </a:r>
            <a:r>
              <a:rPr lang="nl-BE" dirty="0" err="1"/>
              <a:t>huer</a:t>
            </a:r>
            <a:r>
              <a:rPr lang="nl-BE" dirty="0"/>
              <a:t> voor gebruiken</a:t>
            </a:r>
          </a:p>
          <a:p>
            <a:endParaRPr lang="nl-BE" dirty="0"/>
          </a:p>
          <a:p>
            <a:r>
              <a:rPr lang="nl-BE" dirty="0"/>
              <a:t>Stel, volgende verdubbelingsmethode: 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2C480019-9A9B-45FF-8049-8AE2D424E0C9}"/>
              </a:ext>
            </a:extLst>
          </p:cNvPr>
          <p:cNvSpPr/>
          <p:nvPr/>
        </p:nvSpPr>
        <p:spPr>
          <a:xfrm>
            <a:off x="1098274" y="3699807"/>
            <a:ext cx="114349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v *= 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$"\n\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nValue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of passed parameter doubled in method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{v}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A8A36E-8C0D-49C8-80E6-82A58C9F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CF5B69A-583D-4A31-96B0-C8DF21DA5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38126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3552" y="6575426"/>
            <a:ext cx="8212137" cy="282575"/>
          </a:xfrm>
        </p:spPr>
        <p:txBody>
          <a:bodyPr/>
          <a:lstStyle/>
          <a:p>
            <a:r>
              <a:rPr lang="nl-BE" sz="1200" dirty="0">
                <a:hlinkClick r:id="rId2"/>
              </a:rPr>
              <a:t>http://www.codeproject.com/Articles/161465/Arrays-Basics-in-CSharpDotNetTech</a:t>
            </a:r>
            <a:r>
              <a:rPr lang="nl-BE" sz="12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40</a:t>
            </a:fld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774" y="-42408"/>
            <a:ext cx="6171690" cy="6565446"/>
          </a:xfrm>
          <a:prstGeom prst="rect">
            <a:avLst/>
          </a:prstGeom>
        </p:spPr>
      </p:pic>
      <p:sp>
        <p:nvSpPr>
          <p:cNvPr id="6" name="Bijschrift: lijn 5">
            <a:extLst>
              <a:ext uri="{FF2B5EF4-FFF2-40B4-BE49-F238E27FC236}">
                <a16:creationId xmlns:a16="http://schemas.microsoft.com/office/drawing/2014/main" id="{890AB053-0263-499F-8B18-4A86C804E27C}"/>
              </a:ext>
            </a:extLst>
          </p:cNvPr>
          <p:cNvSpPr/>
          <p:nvPr/>
        </p:nvSpPr>
        <p:spPr>
          <a:xfrm>
            <a:off x="7822346" y="2778719"/>
            <a:ext cx="4246685" cy="923192"/>
          </a:xfrm>
          <a:prstGeom prst="borderCallout1">
            <a:avLst>
              <a:gd name="adj1" fmla="val 18750"/>
              <a:gd name="adj2" fmla="val -8333"/>
              <a:gd name="adj3" fmla="val 8690"/>
              <a:gd name="adj4" fmla="val -435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.</a:t>
            </a:r>
            <a:r>
              <a:rPr lang="nl-BE" dirty="0" err="1"/>
              <a:t>GetLength</a:t>
            </a:r>
            <a:r>
              <a:rPr lang="nl-BE" dirty="0"/>
              <a:t>(x) is more </a:t>
            </a:r>
            <a:r>
              <a:rPr lang="nl-BE" dirty="0" err="1"/>
              <a:t>intuitive</a:t>
            </a:r>
            <a:endParaRPr lang="nl-BE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8CF37100-01F6-45C2-8A3E-5AF956D5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14002584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Programmer’s Point </a:t>
            </a:r>
          </a:p>
        </p:txBody>
      </p:sp>
      <p:sp>
        <p:nvSpPr>
          <p:cNvPr id="32973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charset="0"/>
              <a:buNone/>
            </a:pPr>
            <a:r>
              <a:rPr lang="nl-BE" sz="3200" dirty="0"/>
              <a:t>“Keep </a:t>
            </a:r>
            <a:r>
              <a:rPr lang="nl-BE" sz="3200" dirty="0" err="1"/>
              <a:t>your</a:t>
            </a:r>
            <a:r>
              <a:rPr lang="nl-BE" sz="3200" dirty="0"/>
              <a:t> </a:t>
            </a:r>
            <a:r>
              <a:rPr lang="nl-BE" sz="3200" dirty="0" err="1"/>
              <a:t>dimensions</a:t>
            </a:r>
            <a:r>
              <a:rPr lang="nl-BE" sz="3200" dirty="0"/>
              <a:t> low.”</a:t>
            </a:r>
          </a:p>
          <a:p>
            <a:endParaRPr lang="nl-BE" sz="3200" dirty="0"/>
          </a:p>
          <a:p>
            <a:pPr>
              <a:buFont typeface="Times" charset="0"/>
              <a:buNone/>
            </a:pPr>
            <a:r>
              <a:rPr lang="nl-BE" sz="2400" dirty="0"/>
              <a:t>1° </a:t>
            </a:r>
            <a:r>
              <a:rPr lang="nl-BE" sz="2400" dirty="0" err="1"/>
              <a:t>You’ll</a:t>
            </a:r>
            <a:r>
              <a:rPr lang="nl-BE" sz="2400" dirty="0"/>
              <a:t> </a:t>
            </a:r>
            <a:r>
              <a:rPr lang="nl-BE" sz="2400" dirty="0" err="1"/>
              <a:t>almost</a:t>
            </a:r>
            <a:r>
              <a:rPr lang="nl-BE" sz="2400" dirty="0"/>
              <a:t> never </a:t>
            </a:r>
            <a:r>
              <a:rPr lang="nl-BE" sz="2400" dirty="0" err="1"/>
              <a:t>need</a:t>
            </a:r>
            <a:r>
              <a:rPr lang="nl-BE" sz="2400" dirty="0"/>
              <a:t> more </a:t>
            </a:r>
            <a:r>
              <a:rPr lang="nl-BE" sz="2400" dirty="0" err="1"/>
              <a:t>than</a:t>
            </a:r>
            <a:r>
              <a:rPr lang="nl-BE" sz="2400" dirty="0"/>
              <a:t> 3 </a:t>
            </a:r>
            <a:r>
              <a:rPr lang="nl-BE" sz="2400" dirty="0" err="1"/>
              <a:t>dimensions</a:t>
            </a:r>
            <a:endParaRPr lang="nl-BE" sz="2400" dirty="0"/>
          </a:p>
          <a:p>
            <a:pPr>
              <a:buFont typeface="Times" charset="0"/>
              <a:buNone/>
            </a:pPr>
            <a:r>
              <a:rPr lang="nl-BE" sz="2400" dirty="0"/>
              <a:t>2° </a:t>
            </a:r>
            <a:r>
              <a:rPr lang="nl-BE" sz="2400" dirty="0" err="1"/>
              <a:t>Still</a:t>
            </a:r>
            <a:r>
              <a:rPr lang="nl-BE" sz="2400" dirty="0"/>
              <a:t> </a:t>
            </a:r>
            <a:r>
              <a:rPr lang="nl-BE" sz="2400" dirty="0" err="1"/>
              <a:t>need</a:t>
            </a:r>
            <a:r>
              <a:rPr lang="nl-BE" sz="2400" dirty="0"/>
              <a:t> more? </a:t>
            </a:r>
            <a:r>
              <a:rPr lang="nl-BE" sz="2400" dirty="0" err="1"/>
              <a:t>Revisit</a:t>
            </a:r>
            <a:r>
              <a:rPr lang="nl-BE" sz="2400" dirty="0"/>
              <a:t> </a:t>
            </a:r>
            <a:r>
              <a:rPr lang="nl-BE" sz="2400" dirty="0" err="1"/>
              <a:t>your</a:t>
            </a:r>
            <a:r>
              <a:rPr lang="nl-BE" sz="2400" dirty="0"/>
              <a:t> </a:t>
            </a:r>
            <a:r>
              <a:rPr lang="nl-BE" sz="2400" dirty="0" err="1"/>
              <a:t>problem</a:t>
            </a:r>
            <a:r>
              <a:rPr lang="nl-BE" sz="2400" dirty="0"/>
              <a:t> </a:t>
            </a:r>
            <a:r>
              <a:rPr lang="nl-BE" sz="2400" dirty="0" err="1"/>
              <a:t>and</a:t>
            </a:r>
            <a:r>
              <a:rPr lang="nl-BE" sz="2400" dirty="0"/>
              <a:t> </a:t>
            </a:r>
            <a:r>
              <a:rPr lang="nl-BE" sz="2400" dirty="0" err="1"/>
              <a:t>see</a:t>
            </a:r>
            <a:r>
              <a:rPr lang="nl-BE" sz="2400" dirty="0"/>
              <a:t> </a:t>
            </a:r>
            <a:r>
              <a:rPr lang="nl-BE" sz="2400" dirty="0" err="1"/>
              <a:t>if</a:t>
            </a:r>
            <a:r>
              <a:rPr lang="nl-BE" sz="2400" dirty="0"/>
              <a:t> </a:t>
            </a:r>
            <a:r>
              <a:rPr lang="nl-BE" sz="2400" dirty="0" err="1"/>
              <a:t>you</a:t>
            </a:r>
            <a:r>
              <a:rPr lang="nl-BE" sz="2400" dirty="0"/>
              <a:t> </a:t>
            </a:r>
            <a:r>
              <a:rPr lang="nl-BE" sz="2400" dirty="0" err="1"/>
              <a:t>can</a:t>
            </a:r>
            <a:r>
              <a:rPr lang="nl-BE" sz="2400" dirty="0"/>
              <a:t> </a:t>
            </a:r>
            <a:r>
              <a:rPr lang="nl-BE" sz="2400" dirty="0" err="1"/>
              <a:t>solve</a:t>
            </a:r>
            <a:r>
              <a:rPr lang="nl-BE" sz="2400" dirty="0"/>
              <a:t> </a:t>
            </a:r>
            <a:r>
              <a:rPr lang="nl-BE" sz="2400" dirty="0" err="1"/>
              <a:t>it</a:t>
            </a:r>
            <a:r>
              <a:rPr lang="nl-BE" sz="2400" dirty="0"/>
              <a:t> </a:t>
            </a:r>
            <a:r>
              <a:rPr lang="nl-BE" sz="2400" dirty="0" err="1"/>
              <a:t>using</a:t>
            </a:r>
            <a:r>
              <a:rPr lang="nl-BE" sz="2400" dirty="0"/>
              <a:t> </a:t>
            </a:r>
            <a:r>
              <a:rPr lang="nl-BE" sz="2400" dirty="0" err="1"/>
              <a:t>another</a:t>
            </a:r>
            <a:r>
              <a:rPr lang="nl-BE" sz="2400" dirty="0"/>
              <a:t> </a:t>
            </a:r>
            <a:r>
              <a:rPr lang="nl-BE" sz="2400" dirty="0" err="1"/>
              <a:t>aproach</a:t>
            </a:r>
            <a:r>
              <a:rPr lang="nl-BE" sz="2400" dirty="0"/>
              <a:t> (</a:t>
            </a:r>
            <a:r>
              <a:rPr lang="nl-BE" sz="2400" dirty="0" err="1"/>
              <a:t>for</a:t>
            </a:r>
            <a:r>
              <a:rPr lang="nl-BE" sz="2400" dirty="0"/>
              <a:t> </a:t>
            </a:r>
            <a:r>
              <a:rPr lang="nl-BE" sz="2400" dirty="0" err="1"/>
              <a:t>example</a:t>
            </a:r>
            <a:r>
              <a:rPr lang="nl-BE" sz="2400" dirty="0"/>
              <a:t> </a:t>
            </a:r>
            <a:r>
              <a:rPr lang="nl-BE" sz="2400" dirty="0" err="1"/>
              <a:t>by</a:t>
            </a:r>
            <a:r>
              <a:rPr lang="nl-BE" sz="2400" dirty="0"/>
              <a:t> </a:t>
            </a:r>
            <a:r>
              <a:rPr lang="nl-BE" sz="2400" dirty="0" err="1"/>
              <a:t>using</a:t>
            </a:r>
            <a:r>
              <a:rPr lang="nl-BE" sz="2400" dirty="0"/>
              <a:t> 2 2D- arrays </a:t>
            </a:r>
            <a:r>
              <a:rPr lang="nl-BE" sz="2400" dirty="0" err="1"/>
              <a:t>instead</a:t>
            </a:r>
            <a:r>
              <a:rPr lang="nl-BE" sz="2400" dirty="0"/>
              <a:t> of </a:t>
            </a:r>
            <a:r>
              <a:rPr lang="nl-BE" sz="2400" dirty="0" err="1"/>
              <a:t>one</a:t>
            </a:r>
            <a:r>
              <a:rPr lang="nl-BE" sz="2400" dirty="0"/>
              <a:t> 4D)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9898FA19-8441-4188-B427-8833791EF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87EE1EC6-AB22-4AC8-A48D-BA9588105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49122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36E92C-3FDA-4930-BAA5-37AB6D941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Another</a:t>
            </a:r>
            <a:r>
              <a:rPr lang="nl-BE" dirty="0"/>
              <a:t>  </a:t>
            </a:r>
            <a:r>
              <a:rPr lang="nl-BE" dirty="0" err="1"/>
              <a:t>example</a:t>
            </a:r>
            <a:r>
              <a:rPr lang="nl-BE" dirty="0"/>
              <a:t>: </a:t>
            </a:r>
            <a:r>
              <a:rPr lang="nl-BE" dirty="0" err="1"/>
              <a:t>dictionary</a:t>
            </a:r>
            <a:endParaRPr lang="nl-BE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7147234E-743D-478A-A18F-FD9359BBAEB3}"/>
              </a:ext>
            </a:extLst>
          </p:cNvPr>
          <p:cNvSpPr/>
          <p:nvPr/>
        </p:nvSpPr>
        <p:spPr>
          <a:xfrm>
            <a:off x="1803952" y="1451622"/>
            <a:ext cx="968071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[,]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dictionary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"kast"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armoire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"closet"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armario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"kind"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"enfant"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child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niño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"Gekende woorden:"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dictionary.GetLength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(0); i++)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{dictionary[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0]}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1400" dirty="0">
                <a:solidFill>
                  <a:srgbClr val="A31515"/>
                </a:solidFill>
                <a:latin typeface="Consolas" panose="020B0609020204030204" pitchFamily="49" charset="0"/>
              </a:rPr>
              <a:t>"Welk woord wil je vertalen? (geef nummer)"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keuze = Convert.ToInt32(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$"Vertalingen voor 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dictionary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[keuze, 0]}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dictionary.GetLength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(1); i++)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dictionary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[keuze, i]);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400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E39222D-474C-487B-AD6F-EC63E7D63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D0A9374-17DD-47A0-A93A-5639D4C2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770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9E4A60-81FE-4697-AB31-4D685194D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Fun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methods</a:t>
            </a:r>
            <a:r>
              <a:rPr lang="nl-BE" dirty="0"/>
              <a:t> </a:t>
            </a:r>
            <a:r>
              <a:rPr lang="nl-BE" dirty="0" err="1"/>
              <a:t>revisited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2962069-5255-4E0D-8C9A-7619D6A34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Kan je dit oplossen met een “woordenboek”-array?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58B94579-B01D-40DC-ADC2-8E31A521B390}"/>
              </a:ext>
            </a:extLst>
          </p:cNvPr>
          <p:cNvSpPr/>
          <p:nvPr/>
        </p:nvSpPr>
        <p:spPr>
          <a:xfrm>
            <a:off x="397079" y="234158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string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GenereerWerkwoord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r.Next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10))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"roept"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"gooit"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"aait"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"eet"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"pakt"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"kijkt naar"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6: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"ledigt"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7: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"vecht met"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8: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"beklimt"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9: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"begraaft"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"IETS ONBEKENDS"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sz="140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523F5D-DB4B-480F-A2F2-975BC4B2D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F0FAA71-E9D9-46F1-82DA-879517372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67135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600" dirty="0"/>
              <a:t>Basics for a “RPG” game with 2D arrays of strings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 sz="2000" dirty="0">
                <a:hlinkClick r:id="rId2"/>
              </a:rPr>
              <a:t>https://apwt.gitbook.io/ziescherp/semester-1-appendix/all-in-projecten/4_mazegame</a:t>
            </a:r>
            <a:r>
              <a:rPr lang="nl-BE" sz="2000" dirty="0"/>
              <a:t>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11003280" y="60350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00">
                <a:solidFill>
                  <a:srgbClr val="FFFFFF"/>
                </a:solidFill>
                <a:latin typeface="Calibri" panose="020F0502020204030204"/>
              </a:rPr>
              <a:t>| </a:t>
            </a:r>
            <a:fld id="{07DCCE98-C9D1-4FEF-ADDE-AE30A9E734C1}" type="slidenum">
              <a:rPr lang="en-US" sz="1300">
                <a:solidFill>
                  <a:srgbClr val="FFFFFF"/>
                </a:solidFill>
                <a:latin typeface="Calibri" panose="020F0502020204030204"/>
              </a:rPr>
              <a:pPr algn="ctr">
                <a:lnSpc>
                  <a:spcPct val="90000"/>
                </a:lnSpc>
                <a:spcAft>
                  <a:spcPts val="600"/>
                </a:spcAft>
                <a:defRPr/>
              </a:pPr>
              <a:t>44</a:t>
            </a:fld>
            <a:endParaRPr lang="en-US" sz="1300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1026" name="Picture 2" descr="https://blobscdn.gitbook.com/v0/b/gitbook-28427.appspot.com/o/assets%2F-LADJ6ja5j6AaJQbj6qO%2F-LDlIGxsP-texdZqNATY%2F-LDlIJ4layODtIkZIcNk%2F0.jpg?generation=1527688027670353&amp;alt=media">
            <a:extLst>
              <a:ext uri="{FF2B5EF4-FFF2-40B4-BE49-F238E27FC236}">
                <a16:creationId xmlns:a16="http://schemas.microsoft.com/office/drawing/2014/main" id="{5730598D-F3D3-4441-BB7F-CCCE074AAF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1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B3F17A5-05F8-4950-95DE-F83F81498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77521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AB248-04C7-48C8-A69E-295900847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Code/</a:t>
            </a:r>
            <a:r>
              <a:rPr lang="nl-BE" dirty="0" err="1"/>
              <a:t>walkthrough</a:t>
            </a:r>
            <a:r>
              <a:rPr lang="nl-BE" dirty="0"/>
              <a:t> on </a:t>
            </a:r>
            <a:r>
              <a:rPr lang="nl-BE" dirty="0" err="1"/>
              <a:t>digitap</a:t>
            </a:r>
            <a:endParaRPr lang="nl-BE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7CC754BC-1988-4729-B68D-21E1503B4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0420" y="1825625"/>
            <a:ext cx="3771159" cy="4351338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FE2B440-A248-47A5-A190-B09E7727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45</a:t>
            </a:fld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562000B-A2C8-46DF-87C4-2B76C8CB0DF9}"/>
              </a:ext>
            </a:extLst>
          </p:cNvPr>
          <p:cNvSpPr txBox="1"/>
          <p:nvPr/>
        </p:nvSpPr>
        <p:spPr>
          <a:xfrm>
            <a:off x="1217330" y="1245394"/>
            <a:ext cx="3163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Core</a:t>
            </a:r>
            <a:r>
              <a:rPr lang="nl-BE" dirty="0"/>
              <a:t> </a:t>
            </a:r>
            <a:r>
              <a:rPr lang="nl-BE" dirty="0" err="1"/>
              <a:t>idea</a:t>
            </a:r>
            <a:r>
              <a:rPr lang="nl-BE" dirty="0"/>
              <a:t>: 2D “Look-up </a:t>
            </a:r>
            <a:r>
              <a:rPr lang="nl-BE" dirty="0" err="1"/>
              <a:t>tables</a:t>
            </a:r>
            <a:r>
              <a:rPr lang="nl-BE" dirty="0"/>
              <a:t>”</a:t>
            </a: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7EB73CEA-86E9-440E-AA12-74E6A9D52C32}"/>
              </a:ext>
            </a:extLst>
          </p:cNvPr>
          <p:cNvCxnSpPr>
            <a:cxnSpLocks/>
          </p:cNvCxnSpPr>
          <p:nvPr/>
        </p:nvCxnSpPr>
        <p:spPr bwMode="auto">
          <a:xfrm flipH="1">
            <a:off x="6305433" y="3337840"/>
            <a:ext cx="403908" cy="10939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6D054522-5642-4CA1-BB1E-F9096E2089BB}"/>
              </a:ext>
            </a:extLst>
          </p:cNvPr>
          <p:cNvCxnSpPr/>
          <p:nvPr/>
        </p:nvCxnSpPr>
        <p:spPr bwMode="auto">
          <a:xfrm>
            <a:off x="7646179" y="3326621"/>
            <a:ext cx="0" cy="26927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EB5ADF7-2E71-4DCE-BC97-1F353A7A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347812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>
            <a:extLst>
              <a:ext uri="{FF2B5EF4-FFF2-40B4-BE49-F238E27FC236}">
                <a16:creationId xmlns:a16="http://schemas.microsoft.com/office/drawing/2014/main" id="{64596109-7C5A-4BCB-A190-8AE97F2CDAD1}"/>
              </a:ext>
            </a:extLst>
          </p:cNvPr>
          <p:cNvSpPr/>
          <p:nvPr/>
        </p:nvSpPr>
        <p:spPr>
          <a:xfrm>
            <a:off x="1573222" y="1070201"/>
            <a:ext cx="976306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{ 45, 32, 12, 19 };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"Values in array before method"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ages.Length; i++)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[i]}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,"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4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DoubleValue</a:t>
            </a:r>
            <a:r>
              <a:rPr lang="nl-BE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nl-BE" sz="14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ages</a:t>
            </a:r>
            <a:r>
              <a:rPr lang="nl-BE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[2]);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"Values in array after method"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ages.Length; i++)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[i]}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,"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v *= 2;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$"\n\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nValue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of passed parameter doubled in method 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{v}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nl-BE" sz="1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A1D682-1E29-4E10-A434-2E2EBE3A7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688" y="-69615"/>
            <a:ext cx="10515600" cy="1325563"/>
          </a:xfrm>
        </p:spPr>
        <p:txBody>
          <a:bodyPr/>
          <a:lstStyle/>
          <a:p>
            <a:r>
              <a:rPr lang="en-US" dirty="0" err="1"/>
              <a:t>Enkel</a:t>
            </a:r>
            <a:r>
              <a:rPr lang="en-US" dirty="0"/>
              <a:t> element </a:t>
            </a:r>
            <a:r>
              <a:rPr lang="en-US" dirty="0" err="1"/>
              <a:t>doorgeven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8B755E8-CBDE-47C4-9F70-C5453053A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5</a:t>
            </a:fld>
            <a:endParaRPr lang="nl-NL" dirty="0"/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8848DB86-C001-4211-A6B7-9F1BD6C896B9}"/>
              </a:ext>
            </a:extLst>
          </p:cNvPr>
          <p:cNvCxnSpPr>
            <a:cxnSpLocks/>
          </p:cNvCxnSpPr>
          <p:nvPr/>
        </p:nvCxnSpPr>
        <p:spPr bwMode="auto">
          <a:xfrm>
            <a:off x="4487517" y="3488635"/>
            <a:ext cx="1475961" cy="17244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70681E31-E543-4F5E-A962-BE29E318C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741" y="1930314"/>
            <a:ext cx="4279565" cy="2485706"/>
          </a:xfrm>
          <a:prstGeom prst="rect">
            <a:avLst/>
          </a:prstGeom>
        </p:spPr>
      </p:pic>
      <p:sp>
        <p:nvSpPr>
          <p:cNvPr id="19" name="Bijschrift: lijn met rand en accentbalk 18">
            <a:extLst>
              <a:ext uri="{FF2B5EF4-FFF2-40B4-BE49-F238E27FC236}">
                <a16:creationId xmlns:a16="http://schemas.microsoft.com/office/drawing/2014/main" id="{24857B65-6886-4737-B026-A477474FAF70}"/>
              </a:ext>
            </a:extLst>
          </p:cNvPr>
          <p:cNvSpPr/>
          <p:nvPr/>
        </p:nvSpPr>
        <p:spPr bwMode="auto">
          <a:xfrm>
            <a:off x="9547245" y="4265307"/>
            <a:ext cx="2851110" cy="1209734"/>
          </a:xfrm>
          <a:prstGeom prst="accentBorderCallout1">
            <a:avLst>
              <a:gd name="adj1" fmla="val 18750"/>
              <a:gd name="adj2" fmla="val -8333"/>
              <a:gd name="adj3" fmla="val -36795"/>
              <a:gd name="adj4" fmla="val -29537"/>
            </a:avLst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dirty="0"/>
              <a:t>Kopie van het element op plek 2 werd aangepast, niet het element zelf in de array</a:t>
            </a:r>
            <a:endParaRPr kumimoji="0" 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35FDDB7-1172-4A12-A3D9-8BF01ED73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366975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nl-BE" dirty="0"/>
              <a:t>Hele array doorgeven</a:t>
            </a:r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CBAB8172-4C8A-40CE-9022-C664ECE5F0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8086085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nl-NL">
                <a:solidFill>
                  <a:schemeClr val="tx1"/>
                </a:solidFill>
              </a:rPr>
              <a:t>© ap| </a:t>
            </a:r>
            <a:fld id="{8A00CA90-1673-4C5D-B289-DA0BFE9501DF}" type="slidenum">
              <a:rPr lang="nl-NL">
                <a:solidFill>
                  <a:schemeClr val="tx1"/>
                </a:solidFill>
              </a:rPr>
              <a:pPr>
                <a:spcAft>
                  <a:spcPts val="600"/>
                </a:spcAft>
                <a:defRPr/>
              </a:pPr>
              <a:t>6</a:t>
            </a:fld>
            <a:endParaRPr lang="nl-NL">
              <a:solidFill>
                <a:schemeClr val="tx1"/>
              </a:solidFill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76A5B44-045C-4694-BD46-0CE51C955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264809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DABD6A-C5D7-428D-B979-43C8B257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Methode signatuur indien array kan ontvangen worden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70AC6B-2FBF-4E30-9BD0-005F32328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De lengte mag niet in signatuur staan!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Verplicht je om .</a:t>
            </a:r>
            <a:r>
              <a:rPr lang="nl-BE" dirty="0" err="1"/>
              <a:t>Length</a:t>
            </a:r>
            <a:r>
              <a:rPr lang="nl-BE" dirty="0"/>
              <a:t> in de methode te gebruiken en dus algemeen bruikbare methoden te schrijven</a:t>
            </a:r>
          </a:p>
          <a:p>
            <a:endParaRPr lang="nl-BE" dirty="0"/>
          </a:p>
          <a:p>
            <a:r>
              <a:rPr lang="nl-BE" b="1" dirty="0" err="1">
                <a:solidFill>
                  <a:srgbClr val="FF0000"/>
                </a:solidFill>
              </a:rPr>
              <a:t>Don’t</a:t>
            </a:r>
            <a:r>
              <a:rPr lang="nl-BE" b="1" dirty="0">
                <a:solidFill>
                  <a:srgbClr val="FF0000"/>
                </a:solidFill>
              </a:rPr>
              <a:t> do </a:t>
            </a:r>
            <a:r>
              <a:rPr lang="nl-BE" b="1" dirty="0" err="1">
                <a:solidFill>
                  <a:srgbClr val="FF0000"/>
                </a:solidFill>
              </a:rPr>
              <a:t>this</a:t>
            </a:r>
            <a:r>
              <a:rPr lang="nl-BE" b="1" dirty="0">
                <a:solidFill>
                  <a:srgbClr val="FF0000"/>
                </a:solidFill>
              </a:rPr>
              <a:t>! </a:t>
            </a:r>
            <a:r>
              <a:rPr lang="nl-BE" dirty="0"/>
              <a:t>=&gt;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DoubleArray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 v</a:t>
            </a:r>
            <a:r>
              <a:rPr lang="en-US" sz="18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int length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nl-BE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4A82D993-28C3-4ED4-AA29-78BC2BBE257A}"/>
              </a:ext>
            </a:extLst>
          </p:cNvPr>
          <p:cNvSpPr/>
          <p:nvPr/>
        </p:nvSpPr>
        <p:spPr>
          <a:xfrm>
            <a:off x="2131945" y="2413337"/>
            <a:ext cx="82643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DoubleArray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[] v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v.Length; i++)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v[i] *= 2;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6097AC8-D945-4109-A3FE-5AC19816D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2461F29-7D84-4796-B98D-7BC40865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842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1FD1E71F-0D2C-438E-845F-C44E2F925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950" y="2284107"/>
            <a:ext cx="5057775" cy="2133600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AB1A8378-1D3C-4628-B051-5A4632EBB061}"/>
              </a:ext>
            </a:extLst>
          </p:cNvPr>
          <p:cNvSpPr/>
          <p:nvPr/>
        </p:nvSpPr>
        <p:spPr>
          <a:xfrm>
            <a:off x="1858713" y="952026"/>
            <a:ext cx="797970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{ 45, 32, 12, 19 };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"Values in array before method"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ages.Length; i++)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[i]}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,"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4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DoubleArray</a:t>
            </a:r>
            <a:r>
              <a:rPr lang="nl-BE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nl-BE" sz="14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ages</a:t>
            </a:r>
            <a:r>
              <a:rPr lang="nl-BE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“\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nValues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in array after method"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ages.Length; i++)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[i]}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,"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DoubleArray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v)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v.Length; i++)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v[i] *= 2;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nl-BE" sz="1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A1D682-1E29-4E10-A434-2E2EBE3A7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1102"/>
            <a:ext cx="10515600" cy="1325563"/>
          </a:xfrm>
        </p:spPr>
        <p:txBody>
          <a:bodyPr/>
          <a:lstStyle/>
          <a:p>
            <a:r>
              <a:rPr lang="en-US" dirty="0" err="1"/>
              <a:t>Voorbeeld</a:t>
            </a:r>
            <a:r>
              <a:rPr lang="en-US" dirty="0"/>
              <a:t> van </a:t>
            </a:r>
            <a:r>
              <a:rPr lang="en-US" dirty="0" err="1"/>
              <a:t>volledige</a:t>
            </a:r>
            <a:r>
              <a:rPr lang="en-US" dirty="0"/>
              <a:t> array </a:t>
            </a:r>
            <a:r>
              <a:rPr lang="en-US" dirty="0" err="1"/>
              <a:t>doorgeven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8B755E8-CBDE-47C4-9F70-C5453053A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8</a:t>
            </a:fld>
            <a:endParaRPr lang="nl-NL" dirty="0"/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8848DB86-C001-4211-A6B7-9F1BD6C896B9}"/>
              </a:ext>
            </a:extLst>
          </p:cNvPr>
          <p:cNvCxnSpPr>
            <a:cxnSpLocks/>
          </p:cNvCxnSpPr>
          <p:nvPr/>
        </p:nvCxnSpPr>
        <p:spPr bwMode="auto">
          <a:xfrm>
            <a:off x="4390256" y="3350907"/>
            <a:ext cx="2075148" cy="17528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Bijschrift: lijn met rand en accentbalk 18">
            <a:extLst>
              <a:ext uri="{FF2B5EF4-FFF2-40B4-BE49-F238E27FC236}">
                <a16:creationId xmlns:a16="http://schemas.microsoft.com/office/drawing/2014/main" id="{24857B65-6886-4737-B026-A477474FAF70}"/>
              </a:ext>
            </a:extLst>
          </p:cNvPr>
          <p:cNvSpPr/>
          <p:nvPr/>
        </p:nvSpPr>
        <p:spPr bwMode="auto">
          <a:xfrm>
            <a:off x="9183757" y="4529404"/>
            <a:ext cx="2851110" cy="1803750"/>
          </a:xfrm>
          <a:prstGeom prst="accentBorderCallout1">
            <a:avLst>
              <a:gd name="adj1" fmla="val 18750"/>
              <a:gd name="adj2" fmla="val -8333"/>
              <a:gd name="adj3" fmla="val -26719"/>
              <a:gd name="adj4" fmla="val -26151"/>
            </a:avLst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Aanpassingen in de array (</a:t>
            </a: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by</a:t>
            </a: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referenc</a:t>
            </a:r>
            <a:r>
              <a:rPr lang="nl-BE" dirty="0" err="1">
                <a:latin typeface="Arial" charset="0"/>
              </a:rPr>
              <a:t>e</a:t>
            </a:r>
            <a:r>
              <a:rPr lang="nl-BE" dirty="0">
                <a:latin typeface="Arial" charset="0"/>
              </a:rPr>
              <a:t>) hebben dus effect op de origineel meegegeven array</a:t>
            </a:r>
            <a:endParaRPr kumimoji="0" 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5B81337-C139-4877-86F1-1625567B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203855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18E1C-0AF0-4EE5-B243-2FAD1F78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Samenvatting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D08C7D-0D9A-41C0-8030-4DD570208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085" y="1328738"/>
            <a:ext cx="10949516" cy="4902200"/>
          </a:xfrm>
        </p:spPr>
        <p:txBody>
          <a:bodyPr/>
          <a:lstStyle/>
          <a:p>
            <a:r>
              <a:rPr lang="nl-BE" dirty="0"/>
              <a:t>2 mogelijkheden bij arrays en methoden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Enkel element uit array=&gt; steeds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b="1" dirty="0" err="1"/>
              <a:t>value</a:t>
            </a:r>
            <a:endParaRPr lang="nl-BE" b="1" dirty="0"/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Volledige array meegeven=&gt;	steeds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b="1" dirty="0" err="1"/>
              <a:t>reference</a:t>
            </a:r>
            <a:endParaRPr lang="nl-BE" b="1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D8FF40F-7356-4858-97D7-74E1A9FC0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9</a:t>
            </a:fld>
            <a:endParaRPr lang="nl-NL" dirty="0"/>
          </a:p>
        </p:txBody>
      </p:sp>
      <p:pic>
        <p:nvPicPr>
          <p:cNvPr id="8194" name="Picture 2" descr="Image result for value vs reference">
            <a:extLst>
              <a:ext uri="{FF2B5EF4-FFF2-40B4-BE49-F238E27FC236}">
                <a16:creationId xmlns:a16="http://schemas.microsoft.com/office/drawing/2014/main" id="{95726B2A-36B3-430D-909F-2763F6B6FC2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675" y="3012857"/>
            <a:ext cx="47625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EC757230-49EC-48D7-8FD9-438AF7BDCA9F}"/>
              </a:ext>
            </a:extLst>
          </p:cNvPr>
          <p:cNvSpPr txBox="1"/>
          <p:nvPr/>
        </p:nvSpPr>
        <p:spPr>
          <a:xfrm>
            <a:off x="838200" y="5840938"/>
            <a:ext cx="1135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/>
              <a:t>Animatie bekijken in pdf?: </a:t>
            </a:r>
          </a:p>
          <a:p>
            <a:pPr algn="r"/>
            <a:r>
              <a:rPr lang="nl-BE" dirty="0">
                <a:hlinkClick r:id="rId3"/>
              </a:rPr>
              <a:t>https://ericlbarnesblog.files.wordpress.com/2016/06/pass-by-reference-vs-pass-by-value-animation.gif</a:t>
            </a:r>
            <a:r>
              <a:rPr lang="nl-BE" dirty="0"/>
              <a:t> 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397C448-F7E8-4A68-9485-082911D1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3400168813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ziescherpthemappt</Template>
  <TotalTime>110</TotalTime>
  <Words>2200</Words>
  <Application>Microsoft Office PowerPoint</Application>
  <PresentationFormat>Breedbeeld</PresentationFormat>
  <Paragraphs>422</Paragraphs>
  <Slides>45</Slides>
  <Notes>9</Notes>
  <HiddenSlides>18</HiddenSlides>
  <MMClips>0</MMClips>
  <ScaleCrop>false</ScaleCrop>
  <HeadingPairs>
    <vt:vector size="6" baseType="variant">
      <vt:variant>
        <vt:lpstr>Gebruikte lettertypen</vt:lpstr>
      </vt:variant>
      <vt:variant>
        <vt:i4>9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45</vt:i4>
      </vt:variant>
    </vt:vector>
  </HeadingPairs>
  <TitlesOfParts>
    <vt:vector size="55" baseType="lpstr">
      <vt:lpstr>Archivo Narrow</vt:lpstr>
      <vt:lpstr>Times</vt:lpstr>
      <vt:lpstr>Blogger Sans</vt:lpstr>
      <vt:lpstr>Times New Roman</vt:lpstr>
      <vt:lpstr>Courier</vt:lpstr>
      <vt:lpstr>Calibri</vt:lpstr>
      <vt:lpstr>Arial</vt:lpstr>
      <vt:lpstr>Consolas</vt:lpstr>
      <vt:lpstr>Courier New</vt:lpstr>
      <vt:lpstr>ziescherpthemappt</vt:lpstr>
      <vt:lpstr>6. Arrays en methoden</vt:lpstr>
      <vt:lpstr>Arrays doorgeven</vt:lpstr>
      <vt:lpstr>Enkel element uit array doorgeven…</vt:lpstr>
      <vt:lpstr>Voorbeeld</vt:lpstr>
      <vt:lpstr>Enkel element doorgeven</vt:lpstr>
      <vt:lpstr>Hele array doorgeven</vt:lpstr>
      <vt:lpstr>Methode signatuur indien array kan ontvangen worden</vt:lpstr>
      <vt:lpstr>Voorbeeld van volledige array doorgeven</vt:lpstr>
      <vt:lpstr>Samenvatting</vt:lpstr>
      <vt:lpstr>System.Environment werkt ook met arrays!</vt:lpstr>
      <vt:lpstr>Array als returntype</vt:lpstr>
      <vt:lpstr>Copying arrays</vt:lpstr>
      <vt:lpstr>Array Assignment</vt:lpstr>
      <vt:lpstr>Input Values into an Array: a handy method </vt:lpstr>
      <vt:lpstr>Input Values into an Array (continued) </vt:lpstr>
      <vt:lpstr>Array Assignment (continued) </vt:lpstr>
      <vt:lpstr>References</vt:lpstr>
      <vt:lpstr>References</vt:lpstr>
      <vt:lpstr>Solution</vt:lpstr>
      <vt:lpstr>Or go simple</vt:lpstr>
      <vt:lpstr>7. Startup parameters</vt:lpstr>
      <vt:lpstr>Startup parameters in Main</vt:lpstr>
      <vt:lpstr>Handig om shell tools te ontwikkelen</vt:lpstr>
      <vt:lpstr>Multidimensional arrays</vt:lpstr>
      <vt:lpstr>7. Meer-dimensionale arrays</vt:lpstr>
      <vt:lpstr>Multimedimensionale arrays</vt:lpstr>
      <vt:lpstr>Eender welke dimensie toegestaan</vt:lpstr>
      <vt:lpstr>PowerPoint-presentatie</vt:lpstr>
      <vt:lpstr>2-dimensioniale arrays</vt:lpstr>
      <vt:lpstr>2D Array met initializer syntax</vt:lpstr>
      <vt:lpstr>Indexering</vt:lpstr>
      <vt:lpstr>3D Array met initializer syntax</vt:lpstr>
      <vt:lpstr>Indexing</vt:lpstr>
      <vt:lpstr>More than 2 dimensions?</vt:lpstr>
      <vt:lpstr>Initializer syntax for 2D arrays</vt:lpstr>
      <vt:lpstr>Three-dimensional array example</vt:lpstr>
      <vt:lpstr>Using Multidimensional Arrays</vt:lpstr>
      <vt:lpstr>Alle elementen bereiken in 2D array?</vt:lpstr>
      <vt:lpstr>Another example: matrices</vt:lpstr>
      <vt:lpstr>PowerPoint-presentatie</vt:lpstr>
      <vt:lpstr>Programmer’s Point </vt:lpstr>
      <vt:lpstr>Another  example: dictionary</vt:lpstr>
      <vt:lpstr>Fun with methods revisited</vt:lpstr>
      <vt:lpstr>Basics for a “RPG” game with 2D arrays of strings</vt:lpstr>
      <vt:lpstr>Code/walkthrough on digitap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and methods</dc:title>
  <dc:creator>Tim Dams</dc:creator>
  <cp:lastModifiedBy>Tim Dams</cp:lastModifiedBy>
  <cp:revision>19</cp:revision>
  <dcterms:created xsi:type="dcterms:W3CDTF">2018-12-17T08:01:03Z</dcterms:created>
  <dcterms:modified xsi:type="dcterms:W3CDTF">2020-09-21T12:44:47Z</dcterms:modified>
</cp:coreProperties>
</file>