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5" r:id="rId1"/>
  </p:sldMasterIdLst>
  <p:notesMasterIdLst>
    <p:notesMasterId r:id="rId37"/>
  </p:notesMasterIdLst>
  <p:handoutMasterIdLst>
    <p:handoutMasterId r:id="rId38"/>
  </p:handoutMasterIdLst>
  <p:sldIdLst>
    <p:sldId id="256" r:id="rId2"/>
    <p:sldId id="1994" r:id="rId3"/>
    <p:sldId id="1996" r:id="rId4"/>
    <p:sldId id="1992" r:id="rId5"/>
    <p:sldId id="1995" r:id="rId6"/>
    <p:sldId id="357" r:id="rId7"/>
    <p:sldId id="1993" r:id="rId8"/>
    <p:sldId id="1997" r:id="rId9"/>
    <p:sldId id="1998" r:id="rId10"/>
    <p:sldId id="259" r:id="rId11"/>
    <p:sldId id="1999" r:id="rId12"/>
    <p:sldId id="2000" r:id="rId13"/>
    <p:sldId id="2001" r:id="rId14"/>
    <p:sldId id="2002" r:id="rId15"/>
    <p:sldId id="2003" r:id="rId16"/>
    <p:sldId id="2004" r:id="rId17"/>
    <p:sldId id="1985" r:id="rId18"/>
    <p:sldId id="2006" r:id="rId19"/>
    <p:sldId id="2005" r:id="rId20"/>
    <p:sldId id="2009" r:id="rId21"/>
    <p:sldId id="2007" r:id="rId22"/>
    <p:sldId id="1977" r:id="rId23"/>
    <p:sldId id="1983" r:id="rId24"/>
    <p:sldId id="1984" r:id="rId25"/>
    <p:sldId id="1978" r:id="rId26"/>
    <p:sldId id="299" r:id="rId27"/>
    <p:sldId id="2010" r:id="rId28"/>
    <p:sldId id="2008" r:id="rId29"/>
    <p:sldId id="1980" r:id="rId30"/>
    <p:sldId id="1981" r:id="rId31"/>
    <p:sldId id="1982" r:id="rId32"/>
    <p:sldId id="1979" r:id="rId33"/>
    <p:sldId id="2011" r:id="rId34"/>
    <p:sldId id="1986" r:id="rId35"/>
    <p:sldId id="1987" r:id="rId36"/>
  </p:sldIdLst>
  <p:sldSz cx="12192000" cy="6858000"/>
  <p:notesSz cx="7099300" cy="10234613"/>
  <p:embeddedFontLst>
    <p:embeddedFont>
      <p:font typeface="Archivo Narrow" panose="020B0506020202020B04" pitchFamily="34" charset="0"/>
      <p:regular r:id="rId39"/>
      <p:bold r:id="rId40"/>
      <p:italic r:id="rId41"/>
    </p:embeddedFont>
    <p:embeddedFont>
      <p:font typeface="Blogger Sans" panose="02000506030000020004" pitchFamily="50" charset="0"/>
      <p:regular r:id="rId42"/>
      <p:bold r:id="rId43"/>
      <p: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Lucida Console" panose="020B0609040504020204" pitchFamily="49" charset="0"/>
      <p:regular r:id="rId5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60"/>
  </p:normalViewPr>
  <p:slideViewPr>
    <p:cSldViewPr>
      <p:cViewPr varScale="1">
        <p:scale>
          <a:sx n="72" d="100"/>
          <a:sy n="72" d="100"/>
        </p:scale>
        <p:origin x="792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font" Target="fonts/font1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FEB97-49A0-41B4-8274-29E55FA505F9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F947330-2158-4293-A3BB-5F386A1E9501}">
      <dgm:prSet/>
      <dgm:spPr/>
      <dgm:t>
        <a:bodyPr/>
        <a:lstStyle/>
        <a:p>
          <a:r>
            <a:rPr lang="nl-BE" dirty="0"/>
            <a:t>Kan je dus ook </a:t>
          </a:r>
          <a:r>
            <a:rPr lang="nl-BE" dirty="0" err="1"/>
            <a:t>rechstreeks</a:t>
          </a:r>
          <a:r>
            <a:rPr lang="nl-BE" dirty="0"/>
            <a:t> gebruiken in </a:t>
          </a:r>
          <a:r>
            <a:rPr lang="nl-BE" dirty="0" err="1"/>
            <a:t>WriteLine</a:t>
          </a:r>
          <a:r>
            <a:rPr lang="nl-BE" dirty="0"/>
            <a:t>:</a:t>
          </a:r>
          <a:endParaRPr lang="en-US" dirty="0"/>
        </a:p>
      </dgm:t>
    </dgm:pt>
    <dgm:pt modelId="{9402221B-81F7-4178-A2B9-B0969C336266}" type="parTrans" cxnId="{0BC38300-FDEF-460A-8EB3-B5C5C48C4946}">
      <dgm:prSet/>
      <dgm:spPr/>
      <dgm:t>
        <a:bodyPr/>
        <a:lstStyle/>
        <a:p>
          <a:endParaRPr lang="en-US"/>
        </a:p>
      </dgm:t>
    </dgm:pt>
    <dgm:pt modelId="{4F021418-5375-4BD2-BCE9-DBB73BDF9B80}" type="sibTrans" cxnId="{0BC38300-FDEF-460A-8EB3-B5C5C48C4946}">
      <dgm:prSet/>
      <dgm:spPr/>
      <dgm:t>
        <a:bodyPr/>
        <a:lstStyle/>
        <a:p>
          <a:endParaRPr lang="en-US"/>
        </a:p>
      </dgm:t>
    </dgm:pt>
    <dgm:pt modelId="{D96A705A-A5F3-4C33-9545-4A455A737403}">
      <dgm:prSet custT="1"/>
      <dgm:spPr/>
      <dgm:t>
        <a:bodyPr/>
        <a:lstStyle/>
        <a:p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0E153DA-5911-487E-AC1F-AC22195BCC6E}" type="parTrans" cxnId="{3006C920-A3C6-4447-9A8E-25C0B484E18E}">
      <dgm:prSet/>
      <dgm:spPr/>
      <dgm:t>
        <a:bodyPr/>
        <a:lstStyle/>
        <a:p>
          <a:endParaRPr lang="en-US"/>
        </a:p>
      </dgm:t>
    </dgm:pt>
    <dgm:pt modelId="{50E47422-BBCD-4D44-B6D5-E660501C15A4}" type="sibTrans" cxnId="{3006C920-A3C6-4447-9A8E-25C0B484E18E}">
      <dgm:prSet/>
      <dgm:spPr/>
      <dgm:t>
        <a:bodyPr/>
        <a:lstStyle/>
        <a:p>
          <a:endParaRPr lang="en-US"/>
        </a:p>
      </dgm:t>
    </dgm:pt>
    <dgm:pt modelId="{28ECCFFF-09A5-4A75-8D73-A5C4F8BA580A}">
      <dgm:prSet/>
      <dgm:spPr/>
      <dgm:t>
        <a:bodyPr/>
        <a:lstStyle/>
        <a:p>
          <a:r>
            <a:rPr lang="nl-BE" dirty="0"/>
            <a:t>Eender welke expressie mag je gebruiken:</a:t>
          </a:r>
          <a:endParaRPr lang="en-US" dirty="0"/>
        </a:p>
      </dgm:t>
    </dgm:pt>
    <dgm:pt modelId="{4898DABD-558A-4A3D-99F8-0F2163410EF8}" type="parTrans" cxnId="{9908A92B-2E9B-44E0-8CF4-C890D9CF0F68}">
      <dgm:prSet/>
      <dgm:spPr/>
      <dgm:t>
        <a:bodyPr/>
        <a:lstStyle/>
        <a:p>
          <a:endParaRPr lang="en-US"/>
        </a:p>
      </dgm:t>
    </dgm:pt>
    <dgm:pt modelId="{FC991515-E5D8-41D7-B8AE-930CEC4A807B}" type="sibTrans" cxnId="{9908A92B-2E9B-44E0-8CF4-C890D9CF0F68}">
      <dgm:prSet/>
      <dgm:spPr/>
      <dgm:t>
        <a:bodyPr/>
        <a:lstStyle/>
        <a:p>
          <a:endParaRPr lang="en-US"/>
        </a:p>
      </dgm:t>
    </dgm:pt>
    <dgm:pt modelId="{481A922C-08EE-49D7-AC66-ACB29D657089}">
      <dgm:prSet custT="1"/>
      <dgm:spPr/>
      <dgm:t>
        <a:bodyPr/>
        <a:lstStyle/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defTabSz="800100"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AE4982C9-E14A-4D7A-97EB-A652C39F755A}" type="parTrans" cxnId="{1F83A009-1612-490F-B5CE-9C377CB446D8}">
      <dgm:prSet/>
      <dgm:spPr/>
      <dgm:t>
        <a:bodyPr/>
        <a:lstStyle/>
        <a:p>
          <a:endParaRPr lang="en-US"/>
        </a:p>
      </dgm:t>
    </dgm:pt>
    <dgm:pt modelId="{2836B858-BCFB-4B9F-8899-A47952B9C97B}" type="sibTrans" cxnId="{1F83A009-1612-490F-B5CE-9C377CB446D8}">
      <dgm:prSet/>
      <dgm:spPr/>
      <dgm:t>
        <a:bodyPr/>
        <a:lstStyle/>
        <a:p>
          <a:endParaRPr lang="en-US"/>
        </a:p>
      </dgm:t>
    </dgm:pt>
    <dgm:pt modelId="{C2040F20-78E2-4C12-A0C0-00490D0C3C2C}">
      <dgm:prSet/>
      <dgm:spPr/>
      <dgm:t>
        <a:bodyPr/>
        <a:lstStyle/>
        <a:p>
          <a:r>
            <a:rPr lang="nl-BE"/>
            <a:t>Ook meedere interpolaties uiteraard toegelaten</a:t>
          </a:r>
          <a:endParaRPr lang="en-US"/>
        </a:p>
      </dgm:t>
    </dgm:pt>
    <dgm:pt modelId="{825F9739-556F-4C06-B1F4-24F18B6D02A4}" type="parTrans" cxnId="{655F71A0-76D4-41AD-B589-9A01BE91DF86}">
      <dgm:prSet/>
      <dgm:spPr/>
      <dgm:t>
        <a:bodyPr/>
        <a:lstStyle/>
        <a:p>
          <a:endParaRPr lang="en-US"/>
        </a:p>
      </dgm:t>
    </dgm:pt>
    <dgm:pt modelId="{0F050937-B995-4127-9D5B-191C7FD233C2}" type="sibTrans" cxnId="{655F71A0-76D4-41AD-B589-9A01BE91DF86}">
      <dgm:prSet/>
      <dgm:spPr/>
      <dgm:t>
        <a:bodyPr/>
        <a:lstStyle/>
        <a:p>
          <a:endParaRPr lang="en-US"/>
        </a:p>
      </dgm:t>
    </dgm:pt>
    <dgm:pt modelId="{5FFB5391-B7AB-4429-9B72-C46E2A2492F0}">
      <dgm:prSet custT="1"/>
      <dgm:spPr/>
      <dgm:t>
        <a:bodyPr/>
        <a:lstStyle/>
        <a:p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gm:t>
    </dgm:pt>
    <dgm:pt modelId="{387D2806-8F6B-4A7D-848C-6324D9775844}" type="parTrans" cxnId="{A40D1571-943D-4E13-A65B-5E607411EE16}">
      <dgm:prSet/>
      <dgm:spPr/>
      <dgm:t>
        <a:bodyPr/>
        <a:lstStyle/>
        <a:p>
          <a:endParaRPr lang="en-US"/>
        </a:p>
      </dgm:t>
    </dgm:pt>
    <dgm:pt modelId="{11523993-1107-4A6E-9082-0D5AC4058CB6}" type="sibTrans" cxnId="{A40D1571-943D-4E13-A65B-5E607411EE16}">
      <dgm:prSet/>
      <dgm:spPr/>
      <dgm:t>
        <a:bodyPr/>
        <a:lstStyle/>
        <a:p>
          <a:endParaRPr lang="en-US"/>
        </a:p>
      </dgm:t>
    </dgm:pt>
    <dgm:pt modelId="{3E045E97-AC31-46C6-9466-5B8B159B460B}" type="pres">
      <dgm:prSet presAssocID="{1AAFEB97-49A0-41B4-8274-29E55FA505F9}" presName="vert0" presStyleCnt="0">
        <dgm:presLayoutVars>
          <dgm:dir/>
          <dgm:animOne val="branch"/>
          <dgm:animLvl val="lvl"/>
        </dgm:presLayoutVars>
      </dgm:prSet>
      <dgm:spPr/>
    </dgm:pt>
    <dgm:pt modelId="{F4625452-9F83-4F3B-B885-D36077616CFC}" type="pres">
      <dgm:prSet presAssocID="{BF947330-2158-4293-A3BB-5F386A1E9501}" presName="thickLine" presStyleLbl="alignNode1" presStyleIdx="0" presStyleCnt="3"/>
      <dgm:spPr/>
    </dgm:pt>
    <dgm:pt modelId="{048C68CA-DC1B-48C0-AFF1-C9CDCF05A3DA}" type="pres">
      <dgm:prSet presAssocID="{BF947330-2158-4293-A3BB-5F386A1E9501}" presName="horz1" presStyleCnt="0"/>
      <dgm:spPr/>
    </dgm:pt>
    <dgm:pt modelId="{ED11EA78-C752-4B45-B8DD-AB338D1EF815}" type="pres">
      <dgm:prSet presAssocID="{BF947330-2158-4293-A3BB-5F386A1E9501}" presName="tx1" presStyleLbl="revTx" presStyleIdx="0" presStyleCnt="6"/>
      <dgm:spPr/>
    </dgm:pt>
    <dgm:pt modelId="{4CE7EB16-5589-4D1D-93BB-0B10C5150BE1}" type="pres">
      <dgm:prSet presAssocID="{BF947330-2158-4293-A3BB-5F386A1E9501}" presName="vert1" presStyleCnt="0"/>
      <dgm:spPr/>
    </dgm:pt>
    <dgm:pt modelId="{068905E2-942B-4F1D-BAF1-2AEAA1AD140A}" type="pres">
      <dgm:prSet presAssocID="{D96A705A-A5F3-4C33-9545-4A455A737403}" presName="vertSpace2a" presStyleCnt="0"/>
      <dgm:spPr/>
    </dgm:pt>
    <dgm:pt modelId="{D377373E-5133-4F01-BEDC-E213EDCD4F6A}" type="pres">
      <dgm:prSet presAssocID="{D96A705A-A5F3-4C33-9545-4A455A737403}" presName="horz2" presStyleCnt="0"/>
      <dgm:spPr/>
    </dgm:pt>
    <dgm:pt modelId="{B3C18A38-3E08-4524-916E-329F23551FC3}" type="pres">
      <dgm:prSet presAssocID="{D96A705A-A5F3-4C33-9545-4A455A737403}" presName="horzSpace2" presStyleCnt="0"/>
      <dgm:spPr/>
    </dgm:pt>
    <dgm:pt modelId="{A0EC5590-C171-46FD-944F-124E15FB5836}" type="pres">
      <dgm:prSet presAssocID="{D96A705A-A5F3-4C33-9545-4A455A737403}" presName="tx2" presStyleLbl="revTx" presStyleIdx="1" presStyleCnt="6"/>
      <dgm:spPr/>
    </dgm:pt>
    <dgm:pt modelId="{ED0E0B9C-EBA0-433B-9756-E89516CB4767}" type="pres">
      <dgm:prSet presAssocID="{D96A705A-A5F3-4C33-9545-4A455A737403}" presName="vert2" presStyleCnt="0"/>
      <dgm:spPr/>
    </dgm:pt>
    <dgm:pt modelId="{6B9B76FD-8F31-498F-B8A7-7D8C3A8A59FF}" type="pres">
      <dgm:prSet presAssocID="{D96A705A-A5F3-4C33-9545-4A455A737403}" presName="thinLine2b" presStyleLbl="callout" presStyleIdx="0" presStyleCnt="3"/>
      <dgm:spPr/>
    </dgm:pt>
    <dgm:pt modelId="{FD6BA9F7-3CE4-41A5-9D21-FDD31F0E9943}" type="pres">
      <dgm:prSet presAssocID="{D96A705A-A5F3-4C33-9545-4A455A737403}" presName="vertSpace2b" presStyleCnt="0"/>
      <dgm:spPr/>
    </dgm:pt>
    <dgm:pt modelId="{5744838D-E64F-4618-8F2E-999DA7E2C3F6}" type="pres">
      <dgm:prSet presAssocID="{28ECCFFF-09A5-4A75-8D73-A5C4F8BA580A}" presName="thickLine" presStyleLbl="alignNode1" presStyleIdx="1" presStyleCnt="3"/>
      <dgm:spPr/>
    </dgm:pt>
    <dgm:pt modelId="{FBB265C8-EB6B-440F-B0D2-9DAD797B29B2}" type="pres">
      <dgm:prSet presAssocID="{28ECCFFF-09A5-4A75-8D73-A5C4F8BA580A}" presName="horz1" presStyleCnt="0"/>
      <dgm:spPr/>
    </dgm:pt>
    <dgm:pt modelId="{2FB3B3E9-F392-494E-A047-4395880953E7}" type="pres">
      <dgm:prSet presAssocID="{28ECCFFF-09A5-4A75-8D73-A5C4F8BA580A}" presName="tx1" presStyleLbl="revTx" presStyleIdx="2" presStyleCnt="6"/>
      <dgm:spPr/>
    </dgm:pt>
    <dgm:pt modelId="{B8080A34-7B82-4BEC-A4BF-88371643D183}" type="pres">
      <dgm:prSet presAssocID="{28ECCFFF-09A5-4A75-8D73-A5C4F8BA580A}" presName="vert1" presStyleCnt="0"/>
      <dgm:spPr/>
    </dgm:pt>
    <dgm:pt modelId="{5084629B-B4FB-44FC-86ED-7024E489DF75}" type="pres">
      <dgm:prSet presAssocID="{481A922C-08EE-49D7-AC66-ACB29D657089}" presName="vertSpace2a" presStyleCnt="0"/>
      <dgm:spPr/>
    </dgm:pt>
    <dgm:pt modelId="{AA5619D7-EE05-49E0-A741-265B4B04F13C}" type="pres">
      <dgm:prSet presAssocID="{481A922C-08EE-49D7-AC66-ACB29D657089}" presName="horz2" presStyleCnt="0"/>
      <dgm:spPr/>
    </dgm:pt>
    <dgm:pt modelId="{2D792E33-C331-4D95-AB5B-92FB5D8FE164}" type="pres">
      <dgm:prSet presAssocID="{481A922C-08EE-49D7-AC66-ACB29D657089}" presName="horzSpace2" presStyleCnt="0"/>
      <dgm:spPr/>
    </dgm:pt>
    <dgm:pt modelId="{2E413C9A-5595-4A77-8A41-3EFE6264517B}" type="pres">
      <dgm:prSet presAssocID="{481A922C-08EE-49D7-AC66-ACB29D657089}" presName="tx2" presStyleLbl="revTx" presStyleIdx="3" presStyleCnt="6"/>
      <dgm:spPr/>
    </dgm:pt>
    <dgm:pt modelId="{732991E4-E626-4A60-A1BA-08430709F8AE}" type="pres">
      <dgm:prSet presAssocID="{481A922C-08EE-49D7-AC66-ACB29D657089}" presName="vert2" presStyleCnt="0"/>
      <dgm:spPr/>
    </dgm:pt>
    <dgm:pt modelId="{3F83F99E-C87E-4BC8-9AE2-37E241662473}" type="pres">
      <dgm:prSet presAssocID="{481A922C-08EE-49D7-AC66-ACB29D657089}" presName="thinLine2b" presStyleLbl="callout" presStyleIdx="1" presStyleCnt="3"/>
      <dgm:spPr/>
    </dgm:pt>
    <dgm:pt modelId="{D5988496-CE33-4776-8D54-2C65A20F8EAA}" type="pres">
      <dgm:prSet presAssocID="{481A922C-08EE-49D7-AC66-ACB29D657089}" presName="vertSpace2b" presStyleCnt="0"/>
      <dgm:spPr/>
    </dgm:pt>
    <dgm:pt modelId="{86E8E5F4-1F33-4E62-A1CD-2591EE00FD44}" type="pres">
      <dgm:prSet presAssocID="{C2040F20-78E2-4C12-A0C0-00490D0C3C2C}" presName="thickLine" presStyleLbl="alignNode1" presStyleIdx="2" presStyleCnt="3"/>
      <dgm:spPr/>
    </dgm:pt>
    <dgm:pt modelId="{0AA6343A-7B40-42D3-A2EC-2D71C6C1E240}" type="pres">
      <dgm:prSet presAssocID="{C2040F20-78E2-4C12-A0C0-00490D0C3C2C}" presName="horz1" presStyleCnt="0"/>
      <dgm:spPr/>
    </dgm:pt>
    <dgm:pt modelId="{1072BF69-1B92-4814-AF81-BA5B1A454803}" type="pres">
      <dgm:prSet presAssocID="{C2040F20-78E2-4C12-A0C0-00490D0C3C2C}" presName="tx1" presStyleLbl="revTx" presStyleIdx="4" presStyleCnt="6"/>
      <dgm:spPr/>
    </dgm:pt>
    <dgm:pt modelId="{D50408A9-CA07-4B85-9A93-3165C73E6E91}" type="pres">
      <dgm:prSet presAssocID="{C2040F20-78E2-4C12-A0C0-00490D0C3C2C}" presName="vert1" presStyleCnt="0"/>
      <dgm:spPr/>
    </dgm:pt>
    <dgm:pt modelId="{738A2770-7302-4D14-BA3B-4193F536B769}" type="pres">
      <dgm:prSet presAssocID="{5FFB5391-B7AB-4429-9B72-C46E2A2492F0}" presName="vertSpace2a" presStyleCnt="0"/>
      <dgm:spPr/>
    </dgm:pt>
    <dgm:pt modelId="{39436F7F-0E8A-46D6-ACF4-EED78FFE81E0}" type="pres">
      <dgm:prSet presAssocID="{5FFB5391-B7AB-4429-9B72-C46E2A2492F0}" presName="horz2" presStyleCnt="0"/>
      <dgm:spPr/>
    </dgm:pt>
    <dgm:pt modelId="{E614603D-33E7-4AFA-812A-17CBF61E013C}" type="pres">
      <dgm:prSet presAssocID="{5FFB5391-B7AB-4429-9B72-C46E2A2492F0}" presName="horzSpace2" presStyleCnt="0"/>
      <dgm:spPr/>
    </dgm:pt>
    <dgm:pt modelId="{043E9273-9F46-4E3D-A871-F9D306B2E889}" type="pres">
      <dgm:prSet presAssocID="{5FFB5391-B7AB-4429-9B72-C46E2A2492F0}" presName="tx2" presStyleLbl="revTx" presStyleIdx="5" presStyleCnt="6"/>
      <dgm:spPr/>
    </dgm:pt>
    <dgm:pt modelId="{249A144B-AB1A-4E78-BBF0-2CA0CEE0C04D}" type="pres">
      <dgm:prSet presAssocID="{5FFB5391-B7AB-4429-9B72-C46E2A2492F0}" presName="vert2" presStyleCnt="0"/>
      <dgm:spPr/>
    </dgm:pt>
    <dgm:pt modelId="{0B883BAF-5A6D-443D-8A05-7A32211DEF0B}" type="pres">
      <dgm:prSet presAssocID="{5FFB5391-B7AB-4429-9B72-C46E2A2492F0}" presName="thinLine2b" presStyleLbl="callout" presStyleIdx="2" presStyleCnt="3"/>
      <dgm:spPr/>
    </dgm:pt>
    <dgm:pt modelId="{7678307B-9269-45FE-94F9-69E66F1493A6}" type="pres">
      <dgm:prSet presAssocID="{5FFB5391-B7AB-4429-9B72-C46E2A2492F0}" presName="vertSpace2b" presStyleCnt="0"/>
      <dgm:spPr/>
    </dgm:pt>
  </dgm:ptLst>
  <dgm:cxnLst>
    <dgm:cxn modelId="{0BC38300-FDEF-460A-8EB3-B5C5C48C4946}" srcId="{1AAFEB97-49A0-41B4-8274-29E55FA505F9}" destId="{BF947330-2158-4293-A3BB-5F386A1E9501}" srcOrd="0" destOrd="0" parTransId="{9402221B-81F7-4178-A2B9-B0969C336266}" sibTransId="{4F021418-5375-4BD2-BCE9-DBB73BDF9B80}"/>
    <dgm:cxn modelId="{1F83A009-1612-490F-B5CE-9C377CB446D8}" srcId="{28ECCFFF-09A5-4A75-8D73-A5C4F8BA580A}" destId="{481A922C-08EE-49D7-AC66-ACB29D657089}" srcOrd="0" destOrd="0" parTransId="{AE4982C9-E14A-4D7A-97EB-A652C39F755A}" sibTransId="{2836B858-BCFB-4B9F-8899-A47952B9C97B}"/>
    <dgm:cxn modelId="{8617DB11-5488-43E8-8370-FE1EEB7C305C}" type="presOf" srcId="{D96A705A-A5F3-4C33-9545-4A455A737403}" destId="{A0EC5590-C171-46FD-944F-124E15FB5836}" srcOrd="0" destOrd="0" presId="urn:microsoft.com/office/officeart/2008/layout/LinedList"/>
    <dgm:cxn modelId="{3006C920-A3C6-4447-9A8E-25C0B484E18E}" srcId="{BF947330-2158-4293-A3BB-5F386A1E9501}" destId="{D96A705A-A5F3-4C33-9545-4A455A737403}" srcOrd="0" destOrd="0" parTransId="{A0E153DA-5911-487E-AC1F-AC22195BCC6E}" sibTransId="{50E47422-BBCD-4D44-B6D5-E660501C15A4}"/>
    <dgm:cxn modelId="{4732EB20-F12D-4879-86CE-8489CD86BA40}" type="presOf" srcId="{1AAFEB97-49A0-41B4-8274-29E55FA505F9}" destId="{3E045E97-AC31-46C6-9466-5B8B159B460B}" srcOrd="0" destOrd="0" presId="urn:microsoft.com/office/officeart/2008/layout/LinedList"/>
    <dgm:cxn modelId="{9908A92B-2E9B-44E0-8CF4-C890D9CF0F68}" srcId="{1AAFEB97-49A0-41B4-8274-29E55FA505F9}" destId="{28ECCFFF-09A5-4A75-8D73-A5C4F8BA580A}" srcOrd="1" destOrd="0" parTransId="{4898DABD-558A-4A3D-99F8-0F2163410EF8}" sibTransId="{FC991515-E5D8-41D7-B8AE-930CEC4A807B}"/>
    <dgm:cxn modelId="{1F223560-85A0-46FB-8128-DB0B55178CF9}" type="presOf" srcId="{5FFB5391-B7AB-4429-9B72-C46E2A2492F0}" destId="{043E9273-9F46-4E3D-A871-F9D306B2E889}" srcOrd="0" destOrd="0" presId="urn:microsoft.com/office/officeart/2008/layout/LinedList"/>
    <dgm:cxn modelId="{E3721569-1341-443E-AC1E-C9C89D51FB5C}" type="presOf" srcId="{C2040F20-78E2-4C12-A0C0-00490D0C3C2C}" destId="{1072BF69-1B92-4814-AF81-BA5B1A454803}" srcOrd="0" destOrd="0" presId="urn:microsoft.com/office/officeart/2008/layout/LinedList"/>
    <dgm:cxn modelId="{A40D1571-943D-4E13-A65B-5E607411EE16}" srcId="{C2040F20-78E2-4C12-A0C0-00490D0C3C2C}" destId="{5FFB5391-B7AB-4429-9B72-C46E2A2492F0}" srcOrd="0" destOrd="0" parTransId="{387D2806-8F6B-4A7D-848C-6324D9775844}" sibTransId="{11523993-1107-4A6E-9082-0D5AC4058CB6}"/>
    <dgm:cxn modelId="{5F72F976-0A24-4CC1-BE65-0F869083D4A2}" type="presOf" srcId="{481A922C-08EE-49D7-AC66-ACB29D657089}" destId="{2E413C9A-5595-4A77-8A41-3EFE6264517B}" srcOrd="0" destOrd="0" presId="urn:microsoft.com/office/officeart/2008/layout/LinedList"/>
    <dgm:cxn modelId="{655F71A0-76D4-41AD-B589-9A01BE91DF86}" srcId="{1AAFEB97-49A0-41B4-8274-29E55FA505F9}" destId="{C2040F20-78E2-4C12-A0C0-00490D0C3C2C}" srcOrd="2" destOrd="0" parTransId="{825F9739-556F-4C06-B1F4-24F18B6D02A4}" sibTransId="{0F050937-B995-4127-9D5B-191C7FD233C2}"/>
    <dgm:cxn modelId="{8904D8B7-3D81-4EB7-86FE-7EDCF675CC7B}" type="presOf" srcId="{28ECCFFF-09A5-4A75-8D73-A5C4F8BA580A}" destId="{2FB3B3E9-F392-494E-A047-4395880953E7}" srcOrd="0" destOrd="0" presId="urn:microsoft.com/office/officeart/2008/layout/LinedList"/>
    <dgm:cxn modelId="{6A8614F9-0D6F-495F-BE99-03AB2D6E2078}" type="presOf" srcId="{BF947330-2158-4293-A3BB-5F386A1E9501}" destId="{ED11EA78-C752-4B45-B8DD-AB338D1EF815}" srcOrd="0" destOrd="0" presId="urn:microsoft.com/office/officeart/2008/layout/LinedList"/>
    <dgm:cxn modelId="{A9FC336F-14E3-4475-B8B0-FD8D38DB5E40}" type="presParOf" srcId="{3E045E97-AC31-46C6-9466-5B8B159B460B}" destId="{F4625452-9F83-4F3B-B885-D36077616CFC}" srcOrd="0" destOrd="0" presId="urn:microsoft.com/office/officeart/2008/layout/LinedList"/>
    <dgm:cxn modelId="{B16C4CBC-9AF0-4A70-B520-46AF853FCD6E}" type="presParOf" srcId="{3E045E97-AC31-46C6-9466-5B8B159B460B}" destId="{048C68CA-DC1B-48C0-AFF1-C9CDCF05A3DA}" srcOrd="1" destOrd="0" presId="urn:microsoft.com/office/officeart/2008/layout/LinedList"/>
    <dgm:cxn modelId="{0156CD1B-048B-48F8-B03F-3B2726D8FDDC}" type="presParOf" srcId="{048C68CA-DC1B-48C0-AFF1-C9CDCF05A3DA}" destId="{ED11EA78-C752-4B45-B8DD-AB338D1EF815}" srcOrd="0" destOrd="0" presId="urn:microsoft.com/office/officeart/2008/layout/LinedList"/>
    <dgm:cxn modelId="{D6E428FC-F582-483A-A037-EDB9E39103EB}" type="presParOf" srcId="{048C68CA-DC1B-48C0-AFF1-C9CDCF05A3DA}" destId="{4CE7EB16-5589-4D1D-93BB-0B10C5150BE1}" srcOrd="1" destOrd="0" presId="urn:microsoft.com/office/officeart/2008/layout/LinedList"/>
    <dgm:cxn modelId="{A725AFAC-8E02-4336-AFDA-F52893752B7C}" type="presParOf" srcId="{4CE7EB16-5589-4D1D-93BB-0B10C5150BE1}" destId="{068905E2-942B-4F1D-BAF1-2AEAA1AD140A}" srcOrd="0" destOrd="0" presId="urn:microsoft.com/office/officeart/2008/layout/LinedList"/>
    <dgm:cxn modelId="{F3B468A4-DD73-4695-BCFC-FA7C1BA9C1A8}" type="presParOf" srcId="{4CE7EB16-5589-4D1D-93BB-0B10C5150BE1}" destId="{D377373E-5133-4F01-BEDC-E213EDCD4F6A}" srcOrd="1" destOrd="0" presId="urn:microsoft.com/office/officeart/2008/layout/LinedList"/>
    <dgm:cxn modelId="{7340C964-6492-49B0-AA23-03A14428F879}" type="presParOf" srcId="{D377373E-5133-4F01-BEDC-E213EDCD4F6A}" destId="{B3C18A38-3E08-4524-916E-329F23551FC3}" srcOrd="0" destOrd="0" presId="urn:microsoft.com/office/officeart/2008/layout/LinedList"/>
    <dgm:cxn modelId="{786CBA98-4221-4C40-B023-A0E71A2139E4}" type="presParOf" srcId="{D377373E-5133-4F01-BEDC-E213EDCD4F6A}" destId="{A0EC5590-C171-46FD-944F-124E15FB5836}" srcOrd="1" destOrd="0" presId="urn:microsoft.com/office/officeart/2008/layout/LinedList"/>
    <dgm:cxn modelId="{A1AA2D95-6A6D-435B-A25F-FB093A4FF841}" type="presParOf" srcId="{D377373E-5133-4F01-BEDC-E213EDCD4F6A}" destId="{ED0E0B9C-EBA0-433B-9756-E89516CB4767}" srcOrd="2" destOrd="0" presId="urn:microsoft.com/office/officeart/2008/layout/LinedList"/>
    <dgm:cxn modelId="{40386C71-422A-4316-B030-CA4D7E1C72BA}" type="presParOf" srcId="{4CE7EB16-5589-4D1D-93BB-0B10C5150BE1}" destId="{6B9B76FD-8F31-498F-B8A7-7D8C3A8A59FF}" srcOrd="2" destOrd="0" presId="urn:microsoft.com/office/officeart/2008/layout/LinedList"/>
    <dgm:cxn modelId="{7AD31D4A-03DA-482F-8A67-053A7967737E}" type="presParOf" srcId="{4CE7EB16-5589-4D1D-93BB-0B10C5150BE1}" destId="{FD6BA9F7-3CE4-41A5-9D21-FDD31F0E9943}" srcOrd="3" destOrd="0" presId="urn:microsoft.com/office/officeart/2008/layout/LinedList"/>
    <dgm:cxn modelId="{E831E1F4-BCED-4F70-B754-B36D5F576091}" type="presParOf" srcId="{3E045E97-AC31-46C6-9466-5B8B159B460B}" destId="{5744838D-E64F-4618-8F2E-999DA7E2C3F6}" srcOrd="2" destOrd="0" presId="urn:microsoft.com/office/officeart/2008/layout/LinedList"/>
    <dgm:cxn modelId="{5D8CE656-2A09-425D-93CD-0B264E6C7EFA}" type="presParOf" srcId="{3E045E97-AC31-46C6-9466-5B8B159B460B}" destId="{FBB265C8-EB6B-440F-B0D2-9DAD797B29B2}" srcOrd="3" destOrd="0" presId="urn:microsoft.com/office/officeart/2008/layout/LinedList"/>
    <dgm:cxn modelId="{0FEC1BC2-3CF6-42F4-BC65-6ABE1689A08A}" type="presParOf" srcId="{FBB265C8-EB6B-440F-B0D2-9DAD797B29B2}" destId="{2FB3B3E9-F392-494E-A047-4395880953E7}" srcOrd="0" destOrd="0" presId="urn:microsoft.com/office/officeart/2008/layout/LinedList"/>
    <dgm:cxn modelId="{4D035074-543E-44F2-933B-5D7726C7582E}" type="presParOf" srcId="{FBB265C8-EB6B-440F-B0D2-9DAD797B29B2}" destId="{B8080A34-7B82-4BEC-A4BF-88371643D183}" srcOrd="1" destOrd="0" presId="urn:microsoft.com/office/officeart/2008/layout/LinedList"/>
    <dgm:cxn modelId="{5A533219-0B2F-428F-AF04-9CE4E3CAE77A}" type="presParOf" srcId="{B8080A34-7B82-4BEC-A4BF-88371643D183}" destId="{5084629B-B4FB-44FC-86ED-7024E489DF75}" srcOrd="0" destOrd="0" presId="urn:microsoft.com/office/officeart/2008/layout/LinedList"/>
    <dgm:cxn modelId="{4DA8295D-6C6E-4600-9CA8-93DF88C18511}" type="presParOf" srcId="{B8080A34-7B82-4BEC-A4BF-88371643D183}" destId="{AA5619D7-EE05-49E0-A741-265B4B04F13C}" srcOrd="1" destOrd="0" presId="urn:microsoft.com/office/officeart/2008/layout/LinedList"/>
    <dgm:cxn modelId="{D1193FC7-259A-4819-B7CA-AEF95571A5D9}" type="presParOf" srcId="{AA5619D7-EE05-49E0-A741-265B4B04F13C}" destId="{2D792E33-C331-4D95-AB5B-92FB5D8FE164}" srcOrd="0" destOrd="0" presId="urn:microsoft.com/office/officeart/2008/layout/LinedList"/>
    <dgm:cxn modelId="{F4FFC4FC-E1B6-4E90-BA31-19BBD5E0D014}" type="presParOf" srcId="{AA5619D7-EE05-49E0-A741-265B4B04F13C}" destId="{2E413C9A-5595-4A77-8A41-3EFE6264517B}" srcOrd="1" destOrd="0" presId="urn:microsoft.com/office/officeart/2008/layout/LinedList"/>
    <dgm:cxn modelId="{957B1ABC-4E33-450B-94CC-49923A319530}" type="presParOf" srcId="{AA5619D7-EE05-49E0-A741-265B4B04F13C}" destId="{732991E4-E626-4A60-A1BA-08430709F8AE}" srcOrd="2" destOrd="0" presId="urn:microsoft.com/office/officeart/2008/layout/LinedList"/>
    <dgm:cxn modelId="{441B414D-637B-4040-8FB7-3F28F7D760DA}" type="presParOf" srcId="{B8080A34-7B82-4BEC-A4BF-88371643D183}" destId="{3F83F99E-C87E-4BC8-9AE2-37E241662473}" srcOrd="2" destOrd="0" presId="urn:microsoft.com/office/officeart/2008/layout/LinedList"/>
    <dgm:cxn modelId="{A2E5DC97-0A17-4412-97B2-474CBA4F5D8D}" type="presParOf" srcId="{B8080A34-7B82-4BEC-A4BF-88371643D183}" destId="{D5988496-CE33-4776-8D54-2C65A20F8EAA}" srcOrd="3" destOrd="0" presId="urn:microsoft.com/office/officeart/2008/layout/LinedList"/>
    <dgm:cxn modelId="{A7659B1F-7FF3-4B04-9149-E621B614A2EA}" type="presParOf" srcId="{3E045E97-AC31-46C6-9466-5B8B159B460B}" destId="{86E8E5F4-1F33-4E62-A1CD-2591EE00FD44}" srcOrd="4" destOrd="0" presId="urn:microsoft.com/office/officeart/2008/layout/LinedList"/>
    <dgm:cxn modelId="{FE0B75FC-535D-45F6-B13A-78D10EBC708C}" type="presParOf" srcId="{3E045E97-AC31-46C6-9466-5B8B159B460B}" destId="{0AA6343A-7B40-42D3-A2EC-2D71C6C1E240}" srcOrd="5" destOrd="0" presId="urn:microsoft.com/office/officeart/2008/layout/LinedList"/>
    <dgm:cxn modelId="{4C8A1B6F-4623-48BE-A568-A15E8C25F190}" type="presParOf" srcId="{0AA6343A-7B40-42D3-A2EC-2D71C6C1E240}" destId="{1072BF69-1B92-4814-AF81-BA5B1A454803}" srcOrd="0" destOrd="0" presId="urn:microsoft.com/office/officeart/2008/layout/LinedList"/>
    <dgm:cxn modelId="{0C5D2CDB-6F87-4C69-B944-5F9306C6EFEB}" type="presParOf" srcId="{0AA6343A-7B40-42D3-A2EC-2D71C6C1E240}" destId="{D50408A9-CA07-4B85-9A93-3165C73E6E91}" srcOrd="1" destOrd="0" presId="urn:microsoft.com/office/officeart/2008/layout/LinedList"/>
    <dgm:cxn modelId="{3439B5EB-4208-4F4A-A081-6E39BA08B11D}" type="presParOf" srcId="{D50408A9-CA07-4B85-9A93-3165C73E6E91}" destId="{738A2770-7302-4D14-BA3B-4193F536B769}" srcOrd="0" destOrd="0" presId="urn:microsoft.com/office/officeart/2008/layout/LinedList"/>
    <dgm:cxn modelId="{F9A76E1B-74A0-411B-9818-A6DD74DEE092}" type="presParOf" srcId="{D50408A9-CA07-4B85-9A93-3165C73E6E91}" destId="{39436F7F-0E8A-46D6-ACF4-EED78FFE81E0}" srcOrd="1" destOrd="0" presId="urn:microsoft.com/office/officeart/2008/layout/LinedList"/>
    <dgm:cxn modelId="{765CB9B1-2F93-4451-9BCD-2FE226CDCB34}" type="presParOf" srcId="{39436F7F-0E8A-46D6-ACF4-EED78FFE81E0}" destId="{E614603D-33E7-4AFA-812A-17CBF61E013C}" srcOrd="0" destOrd="0" presId="urn:microsoft.com/office/officeart/2008/layout/LinedList"/>
    <dgm:cxn modelId="{C94ED505-EB21-4727-9433-9FAA7BFBFA01}" type="presParOf" srcId="{39436F7F-0E8A-46D6-ACF4-EED78FFE81E0}" destId="{043E9273-9F46-4E3D-A871-F9D306B2E889}" srcOrd="1" destOrd="0" presId="urn:microsoft.com/office/officeart/2008/layout/LinedList"/>
    <dgm:cxn modelId="{D0BDBE46-ADE6-46F6-9D09-4F6F18E9CB8E}" type="presParOf" srcId="{39436F7F-0E8A-46D6-ACF4-EED78FFE81E0}" destId="{249A144B-AB1A-4E78-BBF0-2CA0CEE0C04D}" srcOrd="2" destOrd="0" presId="urn:microsoft.com/office/officeart/2008/layout/LinedList"/>
    <dgm:cxn modelId="{9B0186A8-7ADE-4431-B88D-E79024C41CEB}" type="presParOf" srcId="{D50408A9-CA07-4B85-9A93-3165C73E6E91}" destId="{0B883BAF-5A6D-443D-8A05-7A32211DEF0B}" srcOrd="2" destOrd="0" presId="urn:microsoft.com/office/officeart/2008/layout/LinedList"/>
    <dgm:cxn modelId="{D8E72EF8-98F6-4A99-930C-2F1273678AC1}" type="presParOf" srcId="{D50408A9-CA07-4B85-9A93-3165C73E6E91}" destId="{7678307B-9269-45FE-94F9-69E66F1493A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25452-9F83-4F3B-B885-D36077616CFC}">
      <dsp:nvSpPr>
        <dsp:cNvPr id="0" name=""/>
        <dsp:cNvSpPr/>
      </dsp:nvSpPr>
      <dsp:spPr>
        <a:xfrm>
          <a:off x="0" y="212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1EA78-C752-4B45-B8DD-AB338D1EF815}">
      <dsp:nvSpPr>
        <dsp:cNvPr id="0" name=""/>
        <dsp:cNvSpPr/>
      </dsp:nvSpPr>
      <dsp:spPr>
        <a:xfrm>
          <a:off x="0" y="212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Kan je dus ook </a:t>
          </a:r>
          <a:r>
            <a:rPr lang="nl-BE" sz="2200" kern="1200" dirty="0" err="1"/>
            <a:t>rechstreeks</a:t>
          </a:r>
          <a:r>
            <a:rPr lang="nl-BE" sz="2200" kern="1200" dirty="0"/>
            <a:t> gebruiken in </a:t>
          </a:r>
          <a:r>
            <a:rPr lang="nl-BE" sz="2200" kern="1200" dirty="0" err="1"/>
            <a:t>WriteLine</a:t>
          </a:r>
          <a:r>
            <a:rPr lang="nl-BE" sz="2200" kern="1200" dirty="0"/>
            <a:t>:</a:t>
          </a:r>
          <a:endParaRPr lang="en-US" sz="2200" kern="1200" dirty="0"/>
        </a:p>
      </dsp:txBody>
      <dsp:txXfrm>
        <a:off x="0" y="2124"/>
        <a:ext cx="2203688" cy="1449029"/>
      </dsp:txXfrm>
    </dsp:sp>
    <dsp:sp modelId="{A0EC5590-C171-46FD-944F-124E15FB5836}">
      <dsp:nvSpPr>
        <dsp:cNvPr id="0" name=""/>
        <dsp:cNvSpPr/>
      </dsp:nvSpPr>
      <dsp:spPr>
        <a:xfrm>
          <a:off x="2368964" y="67925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Console.WriteLine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($“Dit ben ik {</a:t>
          </a:r>
          <a:r>
            <a:rPr lang="nl-BE" sz="2000" kern="1200" dirty="0" err="1">
              <a:latin typeface="Courier New" panose="02070309020205020404" pitchFamily="49" charset="0"/>
              <a:cs typeface="Courier New" panose="02070309020205020404" pitchFamily="49" charset="0"/>
            </a:rPr>
            <a:t>myNaam</a:t>
          </a:r>
          <a:r>
            <a:rPr lang="nl-BE" sz="2000" kern="1200" dirty="0">
              <a:latin typeface="Courier New" panose="02070309020205020404" pitchFamily="49" charset="0"/>
              <a:cs typeface="Courier New" panose="02070309020205020404" pitchFamily="49" charset="0"/>
            </a:rPr>
            <a:t>}. Knap hoor.”);</a:t>
          </a:r>
          <a:endParaRPr lang="en-US" sz="20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2368964" y="67925"/>
        <a:ext cx="8649475" cy="1316013"/>
      </dsp:txXfrm>
    </dsp:sp>
    <dsp:sp modelId="{6B9B76FD-8F31-498F-B8A7-7D8C3A8A59FF}">
      <dsp:nvSpPr>
        <dsp:cNvPr id="0" name=""/>
        <dsp:cNvSpPr/>
      </dsp:nvSpPr>
      <dsp:spPr>
        <a:xfrm>
          <a:off x="2203688" y="138393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4838D-E64F-4618-8F2E-999DA7E2C3F6}">
      <dsp:nvSpPr>
        <dsp:cNvPr id="0" name=""/>
        <dsp:cNvSpPr/>
      </dsp:nvSpPr>
      <dsp:spPr>
        <a:xfrm>
          <a:off x="0" y="1451154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B3E9-F392-494E-A047-4395880953E7}">
      <dsp:nvSpPr>
        <dsp:cNvPr id="0" name=""/>
        <dsp:cNvSpPr/>
      </dsp:nvSpPr>
      <dsp:spPr>
        <a:xfrm>
          <a:off x="0" y="1451154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 dirty="0"/>
            <a:t>Eender welke expressie mag je gebruiken:</a:t>
          </a:r>
          <a:endParaRPr lang="en-US" sz="2200" kern="1200" dirty="0"/>
        </a:p>
      </dsp:txBody>
      <dsp:txXfrm>
        <a:off x="0" y="1451154"/>
        <a:ext cx="2203688" cy="1449029"/>
      </dsp:txXfrm>
    </dsp:sp>
    <dsp:sp modelId="{2E413C9A-5595-4A77-8A41-3EFE6264517B}">
      <dsp:nvSpPr>
        <dsp:cNvPr id="0" name=""/>
        <dsp:cNvSpPr/>
      </dsp:nvSpPr>
      <dsp:spPr>
        <a:xfrm>
          <a:off x="2368964" y="151695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	$”Ik ben morgen jarig, dan {myNaam+1} jaar oud”;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1516954"/>
        <a:ext cx="8649475" cy="1316013"/>
      </dsp:txXfrm>
    </dsp:sp>
    <dsp:sp modelId="{3F83F99E-C87E-4BC8-9AE2-37E241662473}">
      <dsp:nvSpPr>
        <dsp:cNvPr id="0" name=""/>
        <dsp:cNvSpPr/>
      </dsp:nvSpPr>
      <dsp:spPr>
        <a:xfrm>
          <a:off x="2203688" y="2832968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8E5F4-1F33-4E62-A1CD-2591EE00FD44}">
      <dsp:nvSpPr>
        <dsp:cNvPr id="0" name=""/>
        <dsp:cNvSpPr/>
      </dsp:nvSpPr>
      <dsp:spPr>
        <a:xfrm>
          <a:off x="0" y="2900183"/>
          <a:ext cx="1101844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2BF69-1B92-4814-AF81-BA5B1A454803}">
      <dsp:nvSpPr>
        <dsp:cNvPr id="0" name=""/>
        <dsp:cNvSpPr/>
      </dsp:nvSpPr>
      <dsp:spPr>
        <a:xfrm>
          <a:off x="0" y="2900183"/>
          <a:ext cx="2203688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kern="1200"/>
            <a:t>Ook meedere interpolaties uiteraard toegelaten</a:t>
          </a:r>
          <a:endParaRPr lang="en-US" sz="2200" kern="1200"/>
        </a:p>
      </dsp:txBody>
      <dsp:txXfrm>
        <a:off x="0" y="2900183"/>
        <a:ext cx="2203688" cy="1449029"/>
      </dsp:txXfrm>
    </dsp:sp>
    <dsp:sp modelId="{043E9273-9F46-4E3D-A871-F9D306B2E889}">
      <dsp:nvSpPr>
        <dsp:cNvPr id="0" name=""/>
        <dsp:cNvSpPr/>
      </dsp:nvSpPr>
      <dsp:spPr>
        <a:xfrm>
          <a:off x="2368964" y="2965984"/>
          <a:ext cx="8649475" cy="131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string tekst= $”Hallo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myNaam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}. Ik ben {</a:t>
          </a:r>
          <a:r>
            <a:rPr lang="nl-BE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robotName</a:t>
          </a:r>
          <a:r>
            <a:rPr lang="nl-BE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rPr>
            <a:t>}”;</a:t>
          </a:r>
          <a:endParaRPr 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ourier New" panose="02070309020205020404" pitchFamily="49" charset="0"/>
            <a:ea typeface="+mn-ea"/>
            <a:cs typeface="Courier New" panose="02070309020205020404" pitchFamily="49" charset="0"/>
          </a:endParaRPr>
        </a:p>
      </dsp:txBody>
      <dsp:txXfrm>
        <a:off x="2368964" y="2965984"/>
        <a:ext cx="8649475" cy="1316013"/>
      </dsp:txXfrm>
    </dsp:sp>
    <dsp:sp modelId="{0B883BAF-5A6D-443D-8A05-7A32211DEF0B}">
      <dsp:nvSpPr>
        <dsp:cNvPr id="0" name=""/>
        <dsp:cNvSpPr/>
      </dsp:nvSpPr>
      <dsp:spPr>
        <a:xfrm>
          <a:off x="2203688" y="4281997"/>
          <a:ext cx="881475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404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4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05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13/09/2020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8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3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78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9855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99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1114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90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13/09/2020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5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13/09/2020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2284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13/09/2020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142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892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13/09/2020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201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13/09/2020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88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unicodetable.archive.thomasorlita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standard/base-types/standard-numeric-format-string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CM2AVRkVQE?feature=oembed" TargetMode="Externa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unicode-table.com/e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rl0per/Console-Graphic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EbFwDv1RHU?feature=oembed" TargetMode="External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entimeter.com/s/1cd8caf11d22a9952ca3a3521c795bff/0fdda6c434a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ciiart.eu/art-and-design/maz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Strings en </a:t>
            </a:r>
            <a:r>
              <a:rPr lang="nl-BE" sz="6600" dirty="0" err="1">
                <a:solidFill>
                  <a:srgbClr val="FFFFFF"/>
                </a:solidFill>
              </a:rPr>
              <a:t>chars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Char</a:t>
            </a:r>
            <a:r>
              <a:rPr lang="nl-BE" dirty="0"/>
              <a:t> en </a:t>
            </a:r>
            <a:r>
              <a:rPr lang="nl-BE" dirty="0" err="1"/>
              <a:t>char</a:t>
            </a:r>
            <a:r>
              <a:rPr lang="nl-BE" dirty="0"/>
              <a:t> </a:t>
            </a:r>
            <a:r>
              <a:rPr lang="nl-BE" dirty="0" err="1"/>
              <a:t>literals</a:t>
            </a:r>
            <a:endParaRPr lang="nl-BE" dirty="0"/>
          </a:p>
          <a:p>
            <a:r>
              <a:rPr lang="nl-BE" dirty="0"/>
              <a:t>Strings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2. Escape </a:t>
            </a:r>
            <a:r>
              <a:rPr lang="nl-BE" sz="6600" dirty="0" err="1">
                <a:solidFill>
                  <a:srgbClr val="FFFFFF"/>
                </a:solidFill>
              </a:rPr>
              <a:t>characters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56755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AE95C-0617-4BD6-8842-D80C233AE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Probleem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745407F-E4A8-4C16-B480-AC4868E56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Hoe bewaar je een apostrof in een </a:t>
            </a:r>
            <a:r>
              <a:rPr lang="nl-BE" dirty="0" err="1"/>
              <a:t>char</a:t>
            </a:r>
            <a:r>
              <a:rPr lang="nl-BE" dirty="0"/>
              <a:t>?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Hoe bewaar je een enter in een string? </a:t>
            </a:r>
          </a:p>
          <a:p>
            <a:endParaRPr lang="nl-BE" dirty="0"/>
          </a:p>
          <a:p>
            <a:r>
              <a:rPr lang="nl-BE" dirty="0"/>
              <a:t>Etc.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BA0205-19E5-4705-9483-6FF3DC0B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94E075F-B80E-45BB-9477-BCC7B1E98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A9674E5-ABBB-4BD3-8255-7805E39E2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2604001"/>
            <a:ext cx="5413856" cy="1100143"/>
          </a:xfrm>
          <a:prstGeom prst="rect">
            <a:avLst/>
          </a:prstGeom>
        </p:spPr>
      </p:pic>
      <p:pic>
        <p:nvPicPr>
          <p:cNvPr id="10" name="Afbeelding 9" descr="Afbeelding met teken, straat, tekening, stoppen&#10;&#10;Automatisch gegenereerde beschrijving">
            <a:extLst>
              <a:ext uri="{FF2B5EF4-FFF2-40B4-BE49-F238E27FC236}">
                <a16:creationId xmlns:a16="http://schemas.microsoft.com/office/drawing/2014/main" id="{E41AF849-21D2-400A-9BB2-431A23496A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70" y="2408356"/>
            <a:ext cx="1295788" cy="1295788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8B049053-8CEE-4F8C-B3C5-2B810BA4B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924" y="3977064"/>
            <a:ext cx="4032076" cy="284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06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D7475-3D21-4AFF-8534-745710BF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</a:t>
            </a:r>
            <a:r>
              <a:rPr lang="nl-BE" dirty="0"/>
              <a:t> \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B6C8A7-6C4F-41A5-9B12-B4F095554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Backslash geeft aan dat volgende teken als speciaal element beschouwd moet worden én zeker niet als </a:t>
            </a:r>
            <a:r>
              <a:rPr lang="nl-BE" dirty="0" err="1"/>
              <a:t>bijvooorbeeld</a:t>
            </a:r>
            <a:r>
              <a:rPr lang="nl-BE" dirty="0"/>
              <a:t> afsluitende apostrof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77BD7C9-3593-4C61-92CD-F2A150CD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14F4BD8-6CBB-4F00-8A5E-76D460AE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1983703-EB1B-4A8E-A897-73055C1CF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466" y="2834533"/>
            <a:ext cx="7232734" cy="2221408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7411B09-DEDC-4BD2-BC56-AC2A47DF1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5067935"/>
            <a:ext cx="4532550" cy="110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98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EB4EF3-A9EC-48F6-B464-777760EE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B8DD6-9F17-4FA5-BC15-12AF9830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F871BC6-00EF-4332-AFB5-4C728A3E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FC0F54C-1C44-4D80-B148-8243EB36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A963DEC-A24C-4F4D-BA77-71960479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46" y="3161219"/>
            <a:ext cx="7219908" cy="85709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1505517-F7E2-4A66-AEF3-8E7EF2BCC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046" y="4414030"/>
            <a:ext cx="9499963" cy="939874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8E652AB5-E5D6-4F53-B235-3FD79CCE0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046" y="2006142"/>
            <a:ext cx="4762082" cy="6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6E7FB-88DF-49C6-B206-05F391C6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Witregels en tabs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4FCA27-C5AB-495B-ACAE-89848AB1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F8E95A-8194-4ECD-81E7-78D95F03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3033E8D-9E1F-46D1-9235-183B0FEC8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58CB19A-FBDB-4E46-A639-DE8F8BC34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93" y="2060848"/>
            <a:ext cx="10184814" cy="94742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2F40FCE4-6F63-426C-804D-71BE16FE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531" y="3609830"/>
            <a:ext cx="4797744" cy="101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CCA8-A765-48AD-BCF3-34575F88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-teken om escape </a:t>
            </a:r>
            <a:r>
              <a:rPr lang="nl-BE" dirty="0" err="1"/>
              <a:t>chars</a:t>
            </a:r>
            <a:r>
              <a:rPr lang="nl-BE" dirty="0"/>
              <a:t> te negeren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68B513-1840-4448-8685-1B65D0C60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Zogenaamd </a:t>
            </a:r>
            <a:r>
              <a:rPr lang="nl-BE" dirty="0" err="1"/>
              <a:t>verbatim</a:t>
            </a:r>
            <a:r>
              <a:rPr lang="nl-BE" dirty="0"/>
              <a:t> teken</a:t>
            </a:r>
          </a:p>
          <a:p>
            <a:r>
              <a:rPr lang="nl-NL" dirty="0"/>
              <a:t>Vaak gebruik om </a:t>
            </a:r>
            <a:r>
              <a:rPr lang="nl-NL" dirty="0" err="1"/>
              <a:t>filepaths</a:t>
            </a:r>
            <a:r>
              <a:rPr lang="nl-NL" dirty="0"/>
              <a:t> te beschrijven</a:t>
            </a:r>
          </a:p>
          <a:p>
            <a:endParaRPr lang="nl-BE" dirty="0"/>
          </a:p>
          <a:p>
            <a:r>
              <a:rPr lang="nl-BE" dirty="0"/>
              <a:t>Plaats voor string: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491CBE6-E5A0-4C5F-8813-2C50A250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0D070A7-D0E0-4774-8B78-79DE1FB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F2675945-BC2E-4D55-9FD6-BA558EC22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001542"/>
            <a:ext cx="7173801" cy="10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B8AD-E006-4D5F-ABB7-4D0E86A6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@ ook voor witregels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A294E1-D9F5-499C-886B-542E2332F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@ zal ook de enters binnen een string tonen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43995E0-6006-4FD5-92C5-60F729A6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2A905E5-E69B-4990-BF48-EA15A9E17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6" y="2344087"/>
            <a:ext cx="49911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Optellen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van chars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5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D5648-80B5-44F1-A216-2480DB49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Opletten met optellen van </a:t>
            </a:r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88F62-3FFC-4890-8D6A-8DA0DEDA0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Wat zal uitkomst zijn?!</a:t>
            </a:r>
            <a:r>
              <a:rPr lang="nl-BE" dirty="0">
                <a:effectLst/>
              </a:rPr>
              <a:t> </a:t>
            </a:r>
          </a:p>
          <a:p>
            <a:endParaRPr lang="nl-BE" dirty="0"/>
          </a:p>
          <a:p>
            <a:pPr lvl="2"/>
            <a:r>
              <a:rPr lang="nl-BE" sz="4800" dirty="0">
                <a:effectLst/>
              </a:rPr>
              <a:t>131</a:t>
            </a:r>
          </a:p>
          <a:p>
            <a:pPr marL="914400" lvl="2" indent="0">
              <a:buNone/>
            </a:pPr>
            <a:r>
              <a:rPr lang="nl-BE" sz="2800" dirty="0"/>
              <a:t>(</a:t>
            </a:r>
            <a:r>
              <a:rPr lang="nl-BE" sz="2800" dirty="0" err="1"/>
              <a:t>unicode</a:t>
            </a:r>
            <a:r>
              <a:rPr lang="nl-BE" sz="2800" dirty="0"/>
              <a:t> ‘a’= 65, ‘b’=66’.  =&gt; 65+66 = 131)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37A1480-2398-43C3-AA80-D89B6CE3B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AB74EB-9AF1-488D-AFBD-46B424718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552B484-2EC3-4F89-81C6-106F39A7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8" y="1901798"/>
            <a:ext cx="3147336" cy="88907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CB664AF6-BCB3-4A89-845D-93FD1DFED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2790875"/>
            <a:ext cx="6696460" cy="8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ABDE6E-5D4A-4A04-95A2-D2CB34A27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EDEBB-8AE7-4550-AD29-3107A3313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Standaard om tekens binair voor te stellen m.b.v. 16 bit getal</a:t>
            </a:r>
          </a:p>
          <a:p>
            <a:endParaRPr lang="nl-BE" dirty="0"/>
          </a:p>
          <a:p>
            <a:endParaRPr lang="nl-BE" dirty="0">
              <a:hlinkClick r:id="rId2"/>
            </a:endParaRPr>
          </a:p>
          <a:p>
            <a:r>
              <a:rPr lang="nl-BE" dirty="0">
                <a:hlinkClick r:id="rId2"/>
              </a:rPr>
              <a:t>https://unicodetable.archive.thomasorlita.com/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684CBB2-77EC-49F5-A5F3-074EC92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954459E-643B-4C2A-8D1F-382422A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547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Escape </a:t>
            </a:r>
            <a:r>
              <a:rPr lang="nl-BE" dirty="0" err="1"/>
              <a:t>chars</a:t>
            </a:r>
            <a:endParaRPr lang="nl-BE" dirty="0"/>
          </a:p>
          <a:p>
            <a:r>
              <a:rPr lang="nl-BE" dirty="0"/>
              <a:t>@</a:t>
            </a:r>
          </a:p>
          <a:p>
            <a:r>
              <a:rPr lang="nl-BE" dirty="0" err="1"/>
              <a:t>Chars</a:t>
            </a:r>
            <a:r>
              <a:rPr lang="nl-BE" dirty="0"/>
              <a:t> optellen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524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3. Strings samenvoegen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3104671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D7DCBF3D-597D-4E51-9671-76441CB697F5}"/>
              </a:ext>
            </a:extLst>
          </p:cNvPr>
          <p:cNvSpPr/>
          <p:nvPr/>
        </p:nvSpPr>
        <p:spPr>
          <a:xfrm>
            <a:off x="335360" y="3263659"/>
            <a:ext cx="11305256" cy="12241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nl-BE" dirty="0"/>
              <a:t>Prefereerde manier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B268AC-857E-4554-B403-1FE710C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 manieren om strings samen te 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2D99B2-C34E-48A4-84CC-44F4F376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Manier 1 met  +-operator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a= “Dit ben ik: ” +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+ “.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2 met string interpolatie met  $-notatie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r>
              <a:rPr lang="nl-BE" dirty="0"/>
              <a:t>Manier 3 met </a:t>
            </a:r>
            <a:r>
              <a:rPr lang="nl-BE" dirty="0" err="1"/>
              <a:t>String.Format</a:t>
            </a:r>
            <a:r>
              <a:rPr lang="nl-BE" dirty="0"/>
              <a:t>()     (klassieke manier)</a:t>
            </a:r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pPr marL="457200" lvl="1" indent="0">
              <a:buNone/>
            </a:pP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string.Format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(“Dit ben ik {0}. Knap hoor.”,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marL="457200" lvl="1" indent="0">
              <a:buNone/>
            </a:pPr>
            <a:endParaRPr lang="nl-BE" sz="2000" b="1" dirty="0">
              <a:latin typeface="Lucida Console" pitchFamily="49" charset="0"/>
              <a:ea typeface="新細明體" pitchFamily="18" charset="-120"/>
            </a:endParaRPr>
          </a:p>
          <a:p>
            <a:endParaRPr lang="nl-BE" sz="2400" b="1" dirty="0">
              <a:latin typeface="Lucida Console" pitchFamily="49" charset="0"/>
              <a:ea typeface="新細明體" pitchFamily="18" charset="-12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C97AF6-A82F-4322-A1D7-B1188BC0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34E4668-1703-4189-93D4-D72ECF6192C1}"/>
              </a:ext>
            </a:extLst>
          </p:cNvPr>
          <p:cNvCxnSpPr/>
          <p:nvPr/>
        </p:nvCxnSpPr>
        <p:spPr>
          <a:xfrm>
            <a:off x="-384720" y="3068960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98A7F799-803B-418A-9465-DBB52E6ED1E5}"/>
              </a:ext>
            </a:extLst>
          </p:cNvPr>
          <p:cNvCxnSpPr/>
          <p:nvPr/>
        </p:nvCxnSpPr>
        <p:spPr>
          <a:xfrm>
            <a:off x="-481702" y="4725144"/>
            <a:ext cx="132494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9C9DC-572E-464E-B78B-5AE77E79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Manier 2 : String </a:t>
            </a:r>
            <a:r>
              <a:rPr lang="nl-BE" dirty="0" err="1"/>
              <a:t>interpolation</a:t>
            </a:r>
            <a:r>
              <a:rPr lang="nl-BE" dirty="0"/>
              <a:t> met $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7EF156-6B09-4807-9D20-38B009C45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$ voor string geeft aan ‘alles tussen { } zijn C# expressies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A54404-F730-4905-B936-08C43503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C8D86E-E3CC-40E8-956A-745696D34755}"/>
              </a:ext>
            </a:extLst>
          </p:cNvPr>
          <p:cNvSpPr/>
          <p:nvPr/>
        </p:nvSpPr>
        <p:spPr>
          <a:xfrm>
            <a:off x="1631504" y="2852936"/>
            <a:ext cx="84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a = 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hoor.”;</a:t>
            </a:r>
          </a:p>
          <a:p>
            <a:pPr lvl="1"/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String b= $”Ik kan 1 + 2 optellen dat is {1+2}”;</a:t>
            </a:r>
          </a:p>
        </p:txBody>
      </p:sp>
    </p:spTree>
    <p:extLst>
      <p:ext uri="{BB962C8B-B14F-4D97-AF65-F5344CB8AC3E}">
        <p14:creationId xmlns:p14="http://schemas.microsoft.com/office/powerpoint/2010/main" val="60833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A048E-26C1-4855-B8A7-29899DEA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Kan ook rechtstreeks in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2D7584-B41B-4572-AC77-5F1053107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E5363-7844-4834-B2B1-DD3A4C3A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3D39AC8-078E-4CFB-B3C5-6B11729DCB3F}"/>
              </a:ext>
            </a:extLst>
          </p:cNvPr>
          <p:cNvSpPr/>
          <p:nvPr/>
        </p:nvSpPr>
        <p:spPr>
          <a:xfrm>
            <a:off x="1199456" y="3052065"/>
            <a:ext cx="9600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Console.WriteLine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($“Dit ben ik {</a:t>
            </a:r>
            <a:r>
              <a:rPr lang="nl-BE" sz="2000" b="1" dirty="0" err="1">
                <a:latin typeface="Lucida Console" pitchFamily="49" charset="0"/>
                <a:ea typeface="新細明體" pitchFamily="18" charset="-120"/>
              </a:rPr>
              <a:t>myNaam</a:t>
            </a:r>
            <a:r>
              <a:rPr lang="nl-BE" sz="2000" b="1" dirty="0">
                <a:latin typeface="Lucida Console" pitchFamily="49" charset="0"/>
                <a:ea typeface="新細明體" pitchFamily="18" charset="-120"/>
              </a:rPr>
              <a:t>}. Knap hoor.”);</a:t>
            </a:r>
          </a:p>
        </p:txBody>
      </p:sp>
    </p:spTree>
    <p:extLst>
      <p:ext uri="{BB962C8B-B14F-4D97-AF65-F5344CB8AC3E}">
        <p14:creationId xmlns:p14="http://schemas.microsoft.com/office/powerpoint/2010/main" val="2270125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6B6EE-E52E-407F-8415-85667E3E03C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ellipse">
            <a:avLst/>
          </a:prstGeom>
        </p:spPr>
        <p:txBody>
          <a:bodyPr>
            <a:normAutofit/>
          </a:bodyPr>
          <a:lstStyle/>
          <a:p>
            <a:r>
              <a:rPr lang="nl-BE"/>
              <a:t>$-notatie</a:t>
            </a:r>
          </a:p>
        </p:txBody>
      </p:sp>
      <p:graphicFrame>
        <p:nvGraphicFramePr>
          <p:cNvPr id="22" name="Tijdelijke aanduiding voor inhoud 2">
            <a:extLst>
              <a:ext uri="{FF2B5EF4-FFF2-40B4-BE49-F238E27FC236}">
                <a16:creationId xmlns:a16="http://schemas.microsoft.com/office/drawing/2014/main" id="{917E2811-B272-4718-AF54-A72D046B8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22913"/>
              </p:ext>
            </p:extLst>
          </p:nvPr>
        </p:nvGraphicFramePr>
        <p:xfrm>
          <a:off x="838200" y="1825625"/>
          <a:ext cx="1101844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0F42EB9-96D8-472F-87E4-010B9275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/>
              <a:pPr>
                <a:spcAft>
                  <a:spcPts val="600"/>
                </a:spcAft>
              </a:pPr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14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ijdelijke aanduiding voor tabel 4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569078937"/>
              </p:ext>
            </p:extLst>
          </p:nvPr>
        </p:nvGraphicFramePr>
        <p:xfrm>
          <a:off x="551384" y="235346"/>
          <a:ext cx="8712968" cy="6120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89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5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Data type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Voorbeeld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Resultaat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number:D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dirty="0">
                        <a:effectLst/>
                        <a:latin typeface="Consolas" pitchFamily="49" charset="0"/>
                        <a:ea typeface="Calibri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int met precisie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int number = 123;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($"{number:5D}");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00123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 met precisie van 2 cijfers na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12.345;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12,35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 err="1">
                          <a:effectLst/>
                        </a:rPr>
                        <a:t>floating</a:t>
                      </a:r>
                      <a:r>
                        <a:rPr lang="nl-NL" sz="1400" dirty="0">
                          <a:effectLst/>
                        </a:rPr>
                        <a:t>-point, zonder cijfers na de komma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($"{number:F0}");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wetenschappelijk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12000000;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($"{number:E2}");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1,20E+007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>
                          <a:effectLst/>
                        </a:rPr>
                        <a:t>geldbedrag</a:t>
                      </a:r>
                      <a:endParaRPr lang="nl-BE" sz="1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money = 12.34;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</a:t>
                      </a: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number:C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€ 12,34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36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400" dirty="0">
                          <a:effectLst/>
                        </a:rPr>
                        <a:t>Getal met  . scheidingen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double number = 1234000;</a:t>
                      </a:r>
                      <a:b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Consolas" pitchFamily="49" charset="0"/>
                          <a:ea typeface="+mn-ea"/>
                          <a:cs typeface="Consolas" pitchFamily="49" charset="0"/>
                        </a:rPr>
                      </a:br>
                      <a:r>
                        <a:rPr lang="en-US" sz="1400" u="none" dirty="0" err="1">
                          <a:effectLst/>
                          <a:latin typeface="Consolas" pitchFamily="49" charset="0"/>
                          <a:cs typeface="Consolas" pitchFamily="49" charset="0"/>
                        </a:rPr>
                        <a:t>Console.WriteLine</a:t>
                      </a:r>
                      <a:r>
                        <a:rPr lang="en-US" sz="1400" u="none" dirty="0">
                          <a:effectLst/>
                          <a:latin typeface="Consolas" pitchFamily="49" charset="0"/>
                          <a:cs typeface="Consolas" pitchFamily="49" charset="0"/>
                        </a:rPr>
                        <a:t>($"{number:N2}");</a:t>
                      </a:r>
                      <a:endParaRPr lang="nl-BE" sz="1400" u="none" kern="1200" dirty="0">
                        <a:solidFill>
                          <a:schemeClr val="dk1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2838" marR="6283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1.234.000,00</a:t>
                      </a:r>
                      <a:endParaRPr lang="nl-BE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838" marR="62838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8CAC034B-2C09-4224-8086-C9583FB12033}"/>
              </a:ext>
            </a:extLst>
          </p:cNvPr>
          <p:cNvSpPr/>
          <p:nvPr/>
        </p:nvSpPr>
        <p:spPr>
          <a:xfrm>
            <a:off x="551384" y="6486019"/>
            <a:ext cx="10153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https://docs.microsoft.com/en-us/dotnet/standard/base-types/standard-numeric-format-strings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1C07EC4-1AA3-4765-BB16-487BF7364344}"/>
              </a:ext>
            </a:extLst>
          </p:cNvPr>
          <p:cNvSpPr txBox="1"/>
          <p:nvPr/>
        </p:nvSpPr>
        <p:spPr>
          <a:xfrm>
            <a:off x="9624392" y="274780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600" dirty="0"/>
              <a:t>Strings formatteren</a:t>
            </a:r>
          </a:p>
        </p:txBody>
      </p:sp>
    </p:spTree>
    <p:extLst>
      <p:ext uri="{BB962C8B-B14F-4D97-AF65-F5344CB8AC3E}">
        <p14:creationId xmlns:p14="http://schemas.microsoft.com/office/powerpoint/2010/main" val="3159089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Strings optellen</a:t>
            </a:r>
          </a:p>
          <a:p>
            <a:r>
              <a:rPr lang="nl-BE" dirty="0"/>
              <a:t>Formatteren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8515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4. </a:t>
            </a:r>
            <a:r>
              <a:rPr lang="nl-BE" sz="6600" dirty="0" err="1">
                <a:solidFill>
                  <a:srgbClr val="FFFFFF"/>
                </a:solidFill>
              </a:rPr>
              <a:t>Unicode</a:t>
            </a:r>
            <a:r>
              <a:rPr lang="nl-BE" sz="6600" dirty="0">
                <a:solidFill>
                  <a:srgbClr val="FFFFFF"/>
                </a:solidFill>
              </a:rPr>
              <a:t> tonen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H3: Tekst gebruiken in code</a:t>
            </a:r>
          </a:p>
        </p:txBody>
      </p:sp>
    </p:spTree>
    <p:extLst>
      <p:ext uri="{BB962C8B-B14F-4D97-AF65-F5344CB8AC3E}">
        <p14:creationId xmlns:p14="http://schemas.microsoft.com/office/powerpoint/2010/main" val="2390950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0C59D-1DA8-449D-85E4-2C129C48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</a:t>
            </a:r>
          </a:p>
        </p:txBody>
      </p:sp>
      <p:pic>
        <p:nvPicPr>
          <p:cNvPr id="8" name="Onlinemedia 7" title="Let's Play Dwarf Fortress - Part 1">
            <a:hlinkClick r:id="" action="ppaction://media"/>
            <a:extLst>
              <a:ext uri="{FF2B5EF4-FFF2-40B4-BE49-F238E27FC236}">
                <a16:creationId xmlns:a16="http://schemas.microsoft.com/office/drawing/2014/main" id="{148F4E90-3500-4D3C-A3E5-1B70662AE2F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885808" y="2771038"/>
            <a:ext cx="4114848" cy="2314602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750F66-882F-4F26-BB41-D8A1CC71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29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435336-8AE7-4380-8D62-318A33DA4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1530465"/>
            <a:ext cx="6920805" cy="5190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4A36-BFC8-4BF4-AF8F-5D8B4F30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78165B-E315-477B-BEE2-0852A103D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3D499B-6DC3-4849-87BA-13A6D75B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8BE1572-DD02-440C-AE76-D1C2F9C5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4098" name="Picture 2" descr="Unicode Table">
            <a:extLst>
              <a:ext uri="{FF2B5EF4-FFF2-40B4-BE49-F238E27FC236}">
                <a16:creationId xmlns:a16="http://schemas.microsoft.com/office/drawing/2014/main" id="{F9034079-A335-4379-ADFA-68A6B04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513" y="0"/>
            <a:ext cx="8816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10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054B552F-3E8C-4FFE-81FA-8AD155EBE706}"/>
              </a:ext>
            </a:extLst>
          </p:cNvPr>
          <p:cNvSpPr/>
          <p:nvPr/>
        </p:nvSpPr>
        <p:spPr>
          <a:xfrm>
            <a:off x="2855640" y="1268760"/>
            <a:ext cx="5616624" cy="54071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FE11AC-ECC8-4A10-B6FE-DA83B257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tonen: 2,5 manieren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F53EA4-7E6B-4282-9563-83583968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55" y="1969664"/>
            <a:ext cx="11095045" cy="4351338"/>
          </a:xfrm>
        </p:spPr>
        <p:txBody>
          <a:bodyPr/>
          <a:lstStyle/>
          <a:p>
            <a:r>
              <a:rPr lang="nl-BE" dirty="0"/>
              <a:t>Manier 1: copy paste karakter in VS: 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2: gebruik hexadecimale code (opzoeken </a:t>
            </a:r>
            <a:r>
              <a:rPr lang="nl-BE" dirty="0">
                <a:hlinkClick r:id="rId2"/>
              </a:rPr>
              <a:t>hier in </a:t>
            </a:r>
            <a:r>
              <a:rPr lang="nl-BE" dirty="0" err="1">
                <a:hlinkClick r:id="rId2"/>
              </a:rPr>
              <a:t>unicode</a:t>
            </a:r>
            <a:r>
              <a:rPr lang="nl-BE" dirty="0">
                <a:hlinkClick r:id="rId2"/>
              </a:rPr>
              <a:t> tabel</a:t>
            </a:r>
            <a:r>
              <a:rPr lang="nl-BE" dirty="0"/>
              <a:t>):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Manier 2b: sneller met \u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CCCF7-0751-42D0-8F05-E2A6A323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953" y="6481190"/>
            <a:ext cx="2743200" cy="365125"/>
          </a:xfrm>
        </p:spPr>
        <p:txBody>
          <a:bodyPr/>
          <a:lstStyle/>
          <a:p>
            <a:fld id="{E8A62353-F7CD-46ED-8877-B27D0E33FCF8}" type="slidenum">
              <a:rPr lang="nl-BE" smtClean="0"/>
              <a:t>30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8D594C9-7BBA-48BD-B6AE-280716B69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955" y="4002802"/>
            <a:ext cx="5313343" cy="1351238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A38D5BE-4EA9-47EA-B422-C24DAA09E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105" y="2545728"/>
            <a:ext cx="5923596" cy="780181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881327C-A8BA-4906-8DCE-54A07F1C0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898" y="6019066"/>
            <a:ext cx="5572721" cy="78018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1F19F182-1944-4B69-966D-AF134B80DFBA}"/>
              </a:ext>
            </a:extLst>
          </p:cNvPr>
          <p:cNvSpPr txBox="1"/>
          <p:nvPr/>
        </p:nvSpPr>
        <p:spPr>
          <a:xfrm>
            <a:off x="845155" y="1358433"/>
            <a:ext cx="94388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/>
              </a:rPr>
              <a:t>Bovenaan</a:t>
            </a:r>
            <a:r>
              <a:rPr lang="en-US" b="1" dirty="0">
                <a:effectLst/>
              </a:rPr>
              <a:t> </a:t>
            </a:r>
            <a:r>
              <a:rPr lang="en-US" b="1" dirty="0" err="1">
                <a:effectLst/>
              </a:rPr>
              <a:t>plaatsen</a:t>
            </a:r>
            <a:r>
              <a:rPr lang="en-US" b="1" dirty="0">
                <a:effectLst/>
              </a:rPr>
              <a:t>: </a:t>
            </a:r>
            <a:r>
              <a:rPr lang="en-US" b="1" dirty="0" err="1">
                <a:effectLst/>
              </a:rPr>
              <a:t>Console.OutputEncoding</a:t>
            </a:r>
            <a:r>
              <a:rPr lang="en-US" b="1" dirty="0">
                <a:effectLst/>
              </a:rPr>
              <a:t> = System.Text.Encoding.UTF8;</a:t>
            </a:r>
          </a:p>
          <a:p>
            <a:r>
              <a:rPr lang="en-US" b="1" dirty="0"/>
              <a:t>Dan: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023875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830EFA-A585-4D6A-B58E-86F8D3D2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ASCII ART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DDE9EF-9441-4EC1-A22B-860194898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Genereert art via online tool, dan copy paste naar VS als volgt: </a:t>
            </a:r>
          </a:p>
          <a:p>
            <a:pPr lvl="1"/>
            <a:r>
              <a:rPr lang="nl-BE" dirty="0"/>
              <a:t>(@ niet vergeten, anders moet je alle “\” escapen)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341C92-E921-4C86-AE7E-C535E96C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423ADB0-5F36-4019-BD31-FAF01454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848" y="2996952"/>
            <a:ext cx="4028931" cy="37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5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CECB9-89BB-4AF0-9AA1-C0AF15FB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3D </a:t>
            </a:r>
            <a:r>
              <a:rPr lang="nl-BE" dirty="0" err="1"/>
              <a:t>ascii</a:t>
            </a:r>
            <a:r>
              <a:rPr lang="nl-BE" dirty="0"/>
              <a:t> engine?!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745CAE-D9B3-4CBC-8E29-34D1C0E65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endParaRPr lang="nl-BE" dirty="0">
              <a:hlinkClick r:id="rId3"/>
            </a:endParaRPr>
          </a:p>
          <a:p>
            <a:r>
              <a:rPr lang="nl-BE" dirty="0">
                <a:hlinkClick r:id="rId3"/>
              </a:rPr>
              <a:t>https://github.com/interl0per/Console-Graphics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41BC5-C950-416C-A385-61725888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  <p:pic>
        <p:nvPicPr>
          <p:cNvPr id="6" name="Onlinemedia 5" title="Rendering 3D scenes in a console window as ASCII art">
            <a:hlinkClick r:id="" action="ppaction://media"/>
            <a:extLst>
              <a:ext uri="{FF2B5EF4-FFF2-40B4-BE49-F238E27FC236}">
                <a16:creationId xmlns:a16="http://schemas.microsoft.com/office/drawing/2014/main" id="{3FD68E0D-E374-4257-97B5-4A0295A9D9F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495600" y="1412776"/>
            <a:ext cx="7344816" cy="413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6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Unicode</a:t>
            </a:r>
            <a:r>
              <a:rPr lang="nl-BE" dirty="0"/>
              <a:t> art</a:t>
            </a:r>
          </a:p>
          <a:p>
            <a:r>
              <a:rPr lang="nl-BE" dirty="0" err="1"/>
              <a:t>Unicode</a:t>
            </a:r>
            <a:r>
              <a:rPr lang="nl-BE" dirty="0"/>
              <a:t> inkleuren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CF44E-1684-405B-B052-4B0A3E659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291F3CE-4E11-42CD-BDA6-16FCEC40E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047BF-1471-4B1F-8168-80B8D770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  <p:pic>
        <p:nvPicPr>
          <p:cNvPr id="6" name="Afbeelding 5" descr="Afbeelding met tekst&#10;&#10;Automatisch gegenereerde beschrijving">
            <a:hlinkClick r:id="rId2"/>
            <a:extLst>
              <a:ext uri="{FF2B5EF4-FFF2-40B4-BE49-F238E27FC236}">
                <a16:creationId xmlns:a16="http://schemas.microsoft.com/office/drawing/2014/main" id="{11AA8576-4DAF-4BC6-9147-B8EED1C41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836711"/>
            <a:ext cx="8352928" cy="577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2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21C521-7673-407B-B9EC-86D13268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Maze</a:t>
            </a:r>
            <a:r>
              <a:rPr lang="nl-BE" dirty="0"/>
              <a:t> game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6A0978-383F-4A5E-A9D6-7643A601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>
                <a:hlinkClick r:id="rId2"/>
              </a:rPr>
              <a:t>https://www.asciiart.eu/art-and-design/mazes</a:t>
            </a:r>
            <a:endParaRPr lang="nl-BE" dirty="0"/>
          </a:p>
          <a:p>
            <a:r>
              <a:rPr lang="nl-BE" dirty="0" err="1"/>
              <a:t>Console.SetCursorPosition</a:t>
            </a:r>
            <a:r>
              <a:rPr lang="nl-BE" dirty="0"/>
              <a:t>(</a:t>
            </a:r>
            <a:r>
              <a:rPr lang="nl-BE" dirty="0" err="1"/>
              <a:t>x,y</a:t>
            </a:r>
            <a:r>
              <a:rPr lang="nl-BE"/>
              <a:t>);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469D81-A63F-457F-8784-93BA77D7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95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8D80-CEB4-4C78-A928-6118BF5FD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F24A971-5610-433B-BE16-80078BCA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61BD99-13BC-4546-BEBF-AD84BD32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6E8669-FC4F-450D-A0E9-A75D27CB3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19730F-4498-4AA4-A9E9-079E72B2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0"/>
            <a:ext cx="10315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23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F754A-4C90-4C92-843D-4500722D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AF1E01-D0A9-43BC-B845-2E066F23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E0E6F4E-74F4-4B66-97E6-9102BE8A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544C6C5-A99F-4C4F-8758-E73C4078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  <p:pic>
        <p:nvPicPr>
          <p:cNvPr id="2050" name="Picture 2" descr="What's New in Unicode 12.0">
            <a:extLst>
              <a:ext uri="{FF2B5EF4-FFF2-40B4-BE49-F238E27FC236}">
                <a16:creationId xmlns:a16="http://schemas.microsoft.com/office/drawing/2014/main" id="{A39C392C-5608-4722-92DC-74AF0A200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13"/>
            <a:ext cx="12192000" cy="675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531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726432" y="1741337"/>
            <a:ext cx="6739136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latin typeface="+mj-lt"/>
                <a:ea typeface="+mj-ea"/>
                <a:cs typeface="+mj-cs"/>
              </a:rPr>
              <a:t>Tekst</a:t>
            </a:r>
            <a:r>
              <a:rPr lang="en-US" sz="6600" kern="1200" dirty="0">
                <a:latin typeface="+mj-lt"/>
                <a:ea typeface="+mj-ea"/>
                <a:cs typeface="+mj-cs"/>
              </a:rPr>
              <a:t> datatypes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729559" y="4200522"/>
            <a:ext cx="6740685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96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4C053E-1A6C-48E9-BA4B-18393C43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Char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109BAA-1BDC-42F1-99D3-93D9450C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Datatype om 1 enkel karakter (cijfer, letter, leesteken) in te bewaren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</a:t>
            </a:r>
            <a:r>
              <a:rPr lang="nl-BE" i="1" dirty="0"/>
              <a:t>apostrof</a:t>
            </a:r>
            <a:r>
              <a:rPr lang="nl-BE" dirty="0"/>
              <a:t> ‘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Karakter wordt als 16bit </a:t>
            </a:r>
            <a:r>
              <a:rPr lang="nl-BE" dirty="0" err="1"/>
              <a:t>unicode</a:t>
            </a:r>
            <a:r>
              <a:rPr lang="nl-BE" dirty="0"/>
              <a:t>-voorstelling bewaard </a:t>
            </a:r>
          </a:p>
          <a:p>
            <a:pPr lvl="1"/>
            <a:r>
              <a:rPr lang="nl-BE" dirty="0"/>
              <a:t>(en dus als geheel getal)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3BCB3C-0FC3-444C-8650-BF7555F2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1CB305E-DCF1-42C0-99A3-ED2D9DA1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E29977B-6F46-44D5-9537-A6FFD8F27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3068960"/>
            <a:ext cx="9368816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80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C1C15-6A68-4099-88F8-C67FBC99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string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CAE0CE-BB1E-4346-AD0B-CB9A6D60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0, 1 of meerdere </a:t>
            </a:r>
            <a:r>
              <a:rPr lang="nl-BE" dirty="0" err="1"/>
              <a:t>char</a:t>
            </a:r>
            <a:r>
              <a:rPr lang="nl-BE" dirty="0"/>
              <a:t>-elementen in een lijst (</a:t>
            </a:r>
            <a:r>
              <a:rPr lang="nl-BE" i="1" dirty="0"/>
              <a:t>array</a:t>
            </a:r>
            <a:r>
              <a:rPr lang="nl-BE" dirty="0"/>
              <a:t>)</a:t>
            </a:r>
          </a:p>
          <a:p>
            <a:r>
              <a:rPr lang="nl-BE" dirty="0" err="1"/>
              <a:t>Literal</a:t>
            </a:r>
            <a:r>
              <a:rPr lang="nl-BE" dirty="0"/>
              <a:t> aangeduid met aanhalingsteken “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F902624-3489-4C36-A858-FDE740DA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9917ED4-207A-4F22-8CD3-02E45832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165F1D-4060-4EB1-ACA2-7CC2E0847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8" y="2924944"/>
            <a:ext cx="7816324" cy="178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810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CDF4D-2746-4C4F-BF2E-40FB55AA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448322-13FB-4530-BA28-4B7E9520D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D42D640-A78C-456C-972B-5B939C63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E9C017C-D7B2-4C31-9A2F-85870D56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DEA3432-11BD-4D00-ACD9-791DD9D7D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69" y="2135658"/>
            <a:ext cx="4656031" cy="25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3588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119</TotalTime>
  <Words>814</Words>
  <Application>Microsoft Office PowerPoint</Application>
  <PresentationFormat>Breedbeeld</PresentationFormat>
  <Paragraphs>205</Paragraphs>
  <Slides>35</Slides>
  <Notes>4</Notes>
  <HiddenSlides>2</HiddenSlides>
  <MMClips>2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3" baseType="lpstr">
      <vt:lpstr>Calibri</vt:lpstr>
      <vt:lpstr>Archivo Narrow</vt:lpstr>
      <vt:lpstr>Arial</vt:lpstr>
      <vt:lpstr>Blogger Sans</vt:lpstr>
      <vt:lpstr>Courier New</vt:lpstr>
      <vt:lpstr>Consolas</vt:lpstr>
      <vt:lpstr>Lucida Console</vt:lpstr>
      <vt:lpstr>ziescherpthemappt</vt:lpstr>
      <vt:lpstr>1. Strings en chars</vt:lpstr>
      <vt:lpstr>Unicode</vt:lpstr>
      <vt:lpstr>PowerPoint-presentatie</vt:lpstr>
      <vt:lpstr>PowerPoint-presentatie</vt:lpstr>
      <vt:lpstr>PowerPoint-presentatie</vt:lpstr>
      <vt:lpstr>Tekst datatypes</vt:lpstr>
      <vt:lpstr>Char</vt:lpstr>
      <vt:lpstr>string</vt:lpstr>
      <vt:lpstr>PowerPoint-presentatie</vt:lpstr>
      <vt:lpstr>Demo time</vt:lpstr>
      <vt:lpstr>2. Escape characters</vt:lpstr>
      <vt:lpstr>Probleem</vt:lpstr>
      <vt:lpstr>Escape char \</vt:lpstr>
      <vt:lpstr>Nog voorbeelden</vt:lpstr>
      <vt:lpstr>Witregels en tabs</vt:lpstr>
      <vt:lpstr>@ -teken om escape chars te negeren</vt:lpstr>
      <vt:lpstr>@ ook voor witregels </vt:lpstr>
      <vt:lpstr>Optellen van chars</vt:lpstr>
      <vt:lpstr>Opletten met optellen van char</vt:lpstr>
      <vt:lpstr>Demo time</vt:lpstr>
      <vt:lpstr>3. Strings samenvoegen</vt:lpstr>
      <vt:lpstr>3 manieren om strings samen te voegen</vt:lpstr>
      <vt:lpstr>Manier 2 : String interpolation met $</vt:lpstr>
      <vt:lpstr>Kan ook rechtstreeks in WriteLine</vt:lpstr>
      <vt:lpstr>$-notatie</vt:lpstr>
      <vt:lpstr>PowerPoint-presentatie</vt:lpstr>
      <vt:lpstr>Demo time</vt:lpstr>
      <vt:lpstr>4. Unicode tonen</vt:lpstr>
      <vt:lpstr>Unicode tonen</vt:lpstr>
      <vt:lpstr>Unicode tonen: 2,5 manieren</vt:lpstr>
      <vt:lpstr>ASCII ART </vt:lpstr>
      <vt:lpstr>3D ascii engine?!</vt:lpstr>
      <vt:lpstr>Demo time</vt:lpstr>
      <vt:lpstr>PowerPoint-presentatie</vt:lpstr>
      <vt:lpstr>Maze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Tekst in code</dc:title>
  <dc:creator>Tim Dams</dc:creator>
  <cp:lastModifiedBy>Tim Dams</cp:lastModifiedBy>
  <cp:revision>11</cp:revision>
  <dcterms:created xsi:type="dcterms:W3CDTF">2019-09-30T09:00:28Z</dcterms:created>
  <dcterms:modified xsi:type="dcterms:W3CDTF">2020-09-13T08:38:43Z</dcterms:modified>
</cp:coreProperties>
</file>