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93" r:id="rId2"/>
    <p:sldId id="276" r:id="rId3"/>
    <p:sldId id="264" r:id="rId4"/>
    <p:sldId id="289" r:id="rId5"/>
    <p:sldId id="292" r:id="rId6"/>
    <p:sldId id="290" r:id="rId7"/>
    <p:sldId id="291" r:id="rId8"/>
    <p:sldId id="288" r:id="rId9"/>
    <p:sldId id="266" r:id="rId10"/>
    <p:sldId id="267" r:id="rId11"/>
    <p:sldId id="280" r:id="rId12"/>
    <p:sldId id="279" r:id="rId13"/>
    <p:sldId id="269" r:id="rId14"/>
    <p:sldId id="283" r:id="rId15"/>
    <p:sldId id="285" r:id="rId16"/>
    <p:sldId id="286" r:id="rId17"/>
    <p:sldId id="287" r:id="rId18"/>
  </p:sldIdLst>
  <p:sldSz cx="12192000" cy="6858000"/>
  <p:notesSz cx="7099300" cy="10234613"/>
  <p:embeddedFontLst>
    <p:embeddedFont>
      <p:font typeface="Archivo Narrow" panose="020B0506020202020B04" pitchFamily="34" charset="0"/>
      <p:regular r:id="rId21"/>
      <p:bold r:id="rId22"/>
      <p:italic r:id="rId23"/>
    </p:embeddedFont>
    <p:embeddedFont>
      <p:font typeface="Blogger Sans" panose="02000506030000020004" pitchFamily="50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/>
            <a:t>int x = (int)value; // cast</a:t>
          </a:r>
          <a:endParaRPr lang="en-US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afkappen</a:t>
          </a:r>
          <a:r>
            <a:rPr lang="nl-BE"/>
            <a:t>!</a:t>
          </a:r>
          <a:endParaRPr lang="en-US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dirty="0" err="1"/>
            <a:t>Opletten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Convert.ToInt32(value)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afronding</a:t>
          </a:r>
          <a:r>
            <a:rPr lang="nl-BE" sz="1300" kern="1200"/>
            <a:t>!</a:t>
          </a:r>
          <a:endParaRPr lang="en-US" sz="13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int x = (int)value; // cast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afkappen</a:t>
          </a:r>
          <a:r>
            <a:rPr lang="nl-BE" sz="1300" kern="1200"/>
            <a:t>!</a:t>
          </a:r>
          <a:endParaRPr lang="en-US" sz="1300" kern="120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Math.Round(value)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Afronden naar dichtstbijzijnde geheel getal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Idem Convert.ToInt32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Opletten</a:t>
          </a:r>
          <a:r>
            <a:rPr lang="en-US" sz="1300" kern="1200" dirty="0"/>
            <a:t> </a:t>
          </a:r>
          <a:r>
            <a:rPr lang="en-US" sz="1300" kern="1200" dirty="0" err="1"/>
            <a:t>voor</a:t>
          </a:r>
          <a:r>
            <a:rPr lang="en-US" sz="1300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Convert.ToDouble(value)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double</a:t>
          </a:r>
          <a:endParaRPr lang="en-US" sz="13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13/09/2020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1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40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5808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8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8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9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13/09/2020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4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1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13/09/2020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7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3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3. Math-bib en berekeningen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/>
              <a:t>banker's</a:t>
            </a:r>
            <a:r>
              <a:rPr lang="nl-NL" b="1" u="sng" dirty="0"/>
              <a:t> </a:t>
            </a:r>
            <a:r>
              <a:rPr lang="nl-NL" b="1" u="sng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/>
              <a:t>4.5 </a:t>
            </a:r>
            <a:r>
              <a:rPr lang="nl-NL" sz="240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Random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Math-bibliotheek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8BEB7-9FC4-403D-9A3B-BC65E7D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Afronden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621984-69E5-4042-844A-E6FB2420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DE60CA-814E-437C-BA61-F0BE959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5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6664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11</TotalTime>
  <Words>757</Words>
  <Application>Microsoft Office PowerPoint</Application>
  <PresentationFormat>Breedbeeld</PresentationFormat>
  <Paragraphs>91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Archivo Narrow</vt:lpstr>
      <vt:lpstr>Blogger Sans</vt:lpstr>
      <vt:lpstr>Calibri</vt:lpstr>
      <vt:lpstr>Arial</vt:lpstr>
      <vt:lpstr>Consolas</vt:lpstr>
      <vt:lpstr>Courier New</vt:lpstr>
      <vt:lpstr>ziescherpthemappt</vt:lpstr>
      <vt:lpstr>3. Math-bib en berekeningen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Afronden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Random</vt:lpstr>
      <vt:lpstr>3 willekeurige getallen maken</vt:lpstr>
      <vt:lpstr>Bereik aangeven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4</cp:revision>
  <dcterms:created xsi:type="dcterms:W3CDTF">2019-10-07T13:21:48Z</dcterms:created>
  <dcterms:modified xsi:type="dcterms:W3CDTF">2020-09-13T09:02:01Z</dcterms:modified>
</cp:coreProperties>
</file>