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49"/>
  </p:notesMasterIdLst>
  <p:sldIdLst>
    <p:sldId id="1964" r:id="rId2"/>
    <p:sldId id="937" r:id="rId3"/>
    <p:sldId id="1963" r:id="rId4"/>
    <p:sldId id="1721" r:id="rId5"/>
    <p:sldId id="1965" r:id="rId6"/>
    <p:sldId id="1867" r:id="rId7"/>
    <p:sldId id="952" r:id="rId8"/>
    <p:sldId id="939" r:id="rId9"/>
    <p:sldId id="1958" r:id="rId10"/>
    <p:sldId id="955" r:id="rId11"/>
    <p:sldId id="957" r:id="rId12"/>
    <p:sldId id="1953" r:id="rId13"/>
    <p:sldId id="1954" r:id="rId14"/>
    <p:sldId id="1865" r:id="rId15"/>
    <p:sldId id="1724" r:id="rId16"/>
    <p:sldId id="956" r:id="rId17"/>
    <p:sldId id="1866" r:id="rId18"/>
    <p:sldId id="1957" r:id="rId19"/>
    <p:sldId id="1966" r:id="rId20"/>
    <p:sldId id="1967" r:id="rId21"/>
    <p:sldId id="1973" r:id="rId22"/>
    <p:sldId id="1974" r:id="rId23"/>
    <p:sldId id="1975" r:id="rId24"/>
    <p:sldId id="1976" r:id="rId25"/>
    <p:sldId id="1977" r:id="rId26"/>
    <p:sldId id="1978" r:id="rId27"/>
    <p:sldId id="1959" r:id="rId28"/>
    <p:sldId id="1212" r:id="rId29"/>
    <p:sldId id="1868" r:id="rId30"/>
    <p:sldId id="942" r:id="rId31"/>
    <p:sldId id="943" r:id="rId32"/>
    <p:sldId id="944" r:id="rId33"/>
    <p:sldId id="954" r:id="rId34"/>
    <p:sldId id="945" r:id="rId35"/>
    <p:sldId id="946" r:id="rId36"/>
    <p:sldId id="947" r:id="rId37"/>
    <p:sldId id="1213" r:id="rId38"/>
    <p:sldId id="1955" r:id="rId39"/>
    <p:sldId id="1037" r:id="rId40"/>
    <p:sldId id="1968" r:id="rId41"/>
    <p:sldId id="1769" r:id="rId42"/>
    <p:sldId id="1960" r:id="rId43"/>
    <p:sldId id="1961" r:id="rId44"/>
    <p:sldId id="1969" r:id="rId45"/>
    <p:sldId id="1970" r:id="rId46"/>
    <p:sldId id="1972" r:id="rId47"/>
    <p:sldId id="1971" r:id="rId48"/>
  </p:sldIdLst>
  <p:sldSz cx="12192000" cy="6858000"/>
  <p:notesSz cx="6858000" cy="9144000"/>
  <p:embeddedFontLst>
    <p:embeddedFont>
      <p:font typeface="Archivo Narrow" panose="020B0506020202020B04" pitchFamily="34" charset="0"/>
      <p:regular r:id="rId50"/>
      <p:bold r:id="rId51"/>
      <p:italic r:id="rId52"/>
    </p:embeddedFont>
    <p:embeddedFont>
      <p:font typeface="Blogger Sans" panose="02000506030000020004" pitchFamily="50" charset="0"/>
      <p:regular r:id="rId53"/>
      <p:bold r:id="rId54"/>
    </p:embeddedFon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onsolas" panose="020B0609020204030204" pitchFamily="49" charset="0"/>
      <p:regular r:id="rId59"/>
      <p:bold r:id="rId60"/>
      <p:italic r:id="rId61"/>
      <p:boldItalic r:id="rId62"/>
    </p:embeddedFont>
    <p:embeddedFont>
      <p:font typeface="Cooper Black" panose="0208090404030B020404" pitchFamily="18" charset="0"/>
      <p:regular r:id="rId63"/>
    </p:embeddedFont>
    <p:embeddedFont>
      <p:font typeface="Times" panose="02020603050405020304" pitchFamily="18" charset="0"/>
      <p:regular r:id="rId64"/>
      <p:bold r:id="rId65"/>
      <p:italic r:id="rId66"/>
      <p:boldItalic r:id="rId67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4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11A73-78B3-443E-806D-E6B643F8A6A0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33967A1-3049-4916-8D11-2DB34AB4C544}">
      <dgm:prSet/>
      <dgm:spPr/>
      <dgm:t>
        <a:bodyPr/>
        <a:lstStyle/>
        <a:p>
          <a:r>
            <a:rPr lang="en-US" dirty="0" err="1"/>
            <a:t>Lijst</a:t>
          </a:r>
          <a:r>
            <a:rPr lang="en-US" dirty="0"/>
            <a:t> van </a:t>
          </a:r>
          <a:r>
            <a:rPr lang="en-US" dirty="0" err="1"/>
            <a:t>waarden</a:t>
          </a:r>
          <a:r>
            <a:rPr lang="en-US" dirty="0"/>
            <a:t> die </a:t>
          </a:r>
          <a:r>
            <a:rPr lang="en-US" dirty="0" err="1"/>
            <a:t>allemaal</a:t>
          </a:r>
          <a:r>
            <a:rPr lang="en-US" dirty="0"/>
            <a:t> </a:t>
          </a:r>
          <a:r>
            <a:rPr lang="en-US" dirty="0" err="1"/>
            <a:t>hetzelfde</a:t>
          </a:r>
          <a:r>
            <a:rPr lang="en-US" dirty="0"/>
            <a:t>  </a:t>
          </a:r>
          <a:r>
            <a:rPr lang="en-US" b="1" dirty="0"/>
            <a:t>same data type </a:t>
          </a:r>
          <a:r>
            <a:rPr lang="en-US" dirty="0"/>
            <a:t>en </a:t>
          </a:r>
          <a:r>
            <a:rPr lang="en-US" b="1" dirty="0"/>
            <a:t>naam</a:t>
          </a:r>
          <a:r>
            <a:rPr lang="en-US" dirty="0"/>
            <a:t> </a:t>
          </a:r>
          <a:r>
            <a:rPr lang="en-US" dirty="0" err="1"/>
            <a:t>hebben</a:t>
          </a:r>
          <a:endParaRPr lang="en-US" dirty="0"/>
        </a:p>
      </dgm:t>
    </dgm:pt>
    <dgm:pt modelId="{D1B859F7-BDDA-499A-ABFB-9A1E8B1F7524}" type="parTrans" cxnId="{CFA41D78-D936-479B-A1BE-6CAAC6D891DE}">
      <dgm:prSet/>
      <dgm:spPr/>
      <dgm:t>
        <a:bodyPr/>
        <a:lstStyle/>
        <a:p>
          <a:endParaRPr lang="en-US"/>
        </a:p>
      </dgm:t>
    </dgm:pt>
    <dgm:pt modelId="{F1F47FE0-3384-473B-8B6A-8B49D22D8D5D}" type="sibTrans" cxnId="{CFA41D78-D936-479B-A1BE-6CAAC6D891DE}">
      <dgm:prSet/>
      <dgm:spPr/>
      <dgm:t>
        <a:bodyPr/>
        <a:lstStyle/>
        <a:p>
          <a:endParaRPr lang="en-US"/>
        </a:p>
      </dgm:t>
    </dgm:pt>
    <dgm:pt modelId="{5E792953-6D03-4B51-8FF4-DCAE51F73142}">
      <dgm:prSet/>
      <dgm:spPr/>
      <dgm:t>
        <a:bodyPr/>
        <a:lstStyle/>
        <a:p>
          <a:r>
            <a:rPr lang="en-US" dirty="0" err="1"/>
            <a:t>Ieder</a:t>
          </a:r>
          <a:r>
            <a:rPr lang="en-US" dirty="0"/>
            <a:t> apart element </a:t>
          </a:r>
          <a:r>
            <a:rPr lang="en-US" dirty="0" err="1"/>
            <a:t>wordt</a:t>
          </a:r>
          <a:r>
            <a:rPr lang="en-US" dirty="0"/>
            <a:t> </a:t>
          </a:r>
          <a:r>
            <a:rPr lang="en-US" dirty="0" err="1"/>
            <a:t>geïdentificeerd</a:t>
          </a:r>
          <a:r>
            <a:rPr lang="en-US" dirty="0"/>
            <a:t> </a:t>
          </a:r>
          <a:r>
            <a:rPr lang="en-US" dirty="0" err="1"/>
            <a:t>m.b.v</a:t>
          </a:r>
          <a:r>
            <a:rPr lang="en-US" dirty="0"/>
            <a:t>. </a:t>
          </a:r>
          <a:r>
            <a:rPr lang="en-US" dirty="0" err="1"/>
            <a:t>een</a:t>
          </a:r>
          <a:r>
            <a:rPr lang="en-US" dirty="0"/>
            <a:t> </a:t>
          </a:r>
          <a:r>
            <a:rPr lang="en-US" b="1" dirty="0"/>
            <a:t>index</a:t>
          </a:r>
          <a:endParaRPr lang="en-US" dirty="0"/>
        </a:p>
      </dgm:t>
    </dgm:pt>
    <dgm:pt modelId="{47EB0ABC-4E88-4C1E-88D2-9C784CEF70E3}" type="parTrans" cxnId="{3793B99F-DE98-4BCF-9EE7-EBFE927CB6AF}">
      <dgm:prSet/>
      <dgm:spPr/>
      <dgm:t>
        <a:bodyPr/>
        <a:lstStyle/>
        <a:p>
          <a:endParaRPr lang="en-US"/>
        </a:p>
      </dgm:t>
    </dgm:pt>
    <dgm:pt modelId="{B9199F76-4FDB-4035-9CF0-E4B2505CE169}" type="sibTrans" cxnId="{3793B99F-DE98-4BCF-9EE7-EBFE927CB6AF}">
      <dgm:prSet/>
      <dgm:spPr/>
      <dgm:t>
        <a:bodyPr/>
        <a:lstStyle/>
        <a:p>
          <a:endParaRPr lang="en-US"/>
        </a:p>
      </dgm:t>
    </dgm:pt>
    <dgm:pt modelId="{80A1B63C-3ECA-4A73-9D7A-0E3E736261F7}" type="pres">
      <dgm:prSet presAssocID="{62E11A73-78B3-443E-806D-E6B643F8A6A0}" presName="root" presStyleCnt="0">
        <dgm:presLayoutVars>
          <dgm:dir/>
          <dgm:resizeHandles val="exact"/>
        </dgm:presLayoutVars>
      </dgm:prSet>
      <dgm:spPr/>
    </dgm:pt>
    <dgm:pt modelId="{AD1819FC-9550-4D49-9532-D8B74566D5B0}" type="pres">
      <dgm:prSet presAssocID="{233967A1-3049-4916-8D11-2DB34AB4C544}" presName="compNode" presStyleCnt="0"/>
      <dgm:spPr/>
    </dgm:pt>
    <dgm:pt modelId="{C9BD916B-E685-4FB0-9F0F-C2E802CB068E}" type="pres">
      <dgm:prSet presAssocID="{233967A1-3049-4916-8D11-2DB34AB4C5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jst"/>
        </a:ext>
      </dgm:extLst>
    </dgm:pt>
    <dgm:pt modelId="{DEF12957-0F5E-4A27-84B4-BDF15764D689}" type="pres">
      <dgm:prSet presAssocID="{233967A1-3049-4916-8D11-2DB34AB4C544}" presName="spaceRect" presStyleCnt="0"/>
      <dgm:spPr/>
    </dgm:pt>
    <dgm:pt modelId="{1FE11DB2-1847-46C3-8706-26381E57B8D9}" type="pres">
      <dgm:prSet presAssocID="{233967A1-3049-4916-8D11-2DB34AB4C544}" presName="textRect" presStyleLbl="revTx" presStyleIdx="0" presStyleCnt="2">
        <dgm:presLayoutVars>
          <dgm:chMax val="1"/>
          <dgm:chPref val="1"/>
        </dgm:presLayoutVars>
      </dgm:prSet>
      <dgm:spPr/>
    </dgm:pt>
    <dgm:pt modelId="{DD5C9180-A16E-4817-861E-35BE04EE8A88}" type="pres">
      <dgm:prSet presAssocID="{F1F47FE0-3384-473B-8B6A-8B49D22D8D5D}" presName="sibTrans" presStyleCnt="0"/>
      <dgm:spPr/>
    </dgm:pt>
    <dgm:pt modelId="{46C770DF-56B7-418B-BA78-ACA6FFD8D7BD}" type="pres">
      <dgm:prSet presAssocID="{5E792953-6D03-4B51-8FF4-DCAE51F73142}" presName="compNode" presStyleCnt="0"/>
      <dgm:spPr/>
    </dgm:pt>
    <dgm:pt modelId="{BE660A50-C524-4431-8711-88BC815CA2D3}" type="pres">
      <dgm:prSet presAssocID="{5E792953-6D03-4B51-8FF4-DCAE51F73142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"/>
        </a:ext>
      </dgm:extLst>
    </dgm:pt>
    <dgm:pt modelId="{55A6C386-FFA8-4676-B3E0-DB8AA41093F6}" type="pres">
      <dgm:prSet presAssocID="{5E792953-6D03-4B51-8FF4-DCAE51F73142}" presName="spaceRect" presStyleCnt="0"/>
      <dgm:spPr/>
    </dgm:pt>
    <dgm:pt modelId="{CF6A380F-C892-4DEA-B089-96F93248B8DB}" type="pres">
      <dgm:prSet presAssocID="{5E792953-6D03-4B51-8FF4-DCAE51F7314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EAE8437-B5F2-4CA4-875D-980742C8EDA0}" type="presOf" srcId="{62E11A73-78B3-443E-806D-E6B643F8A6A0}" destId="{80A1B63C-3ECA-4A73-9D7A-0E3E736261F7}" srcOrd="0" destOrd="0" presId="urn:microsoft.com/office/officeart/2018/2/layout/IconLabelList"/>
    <dgm:cxn modelId="{CFA41D78-D936-479B-A1BE-6CAAC6D891DE}" srcId="{62E11A73-78B3-443E-806D-E6B643F8A6A0}" destId="{233967A1-3049-4916-8D11-2DB34AB4C544}" srcOrd="0" destOrd="0" parTransId="{D1B859F7-BDDA-499A-ABFB-9A1E8B1F7524}" sibTransId="{F1F47FE0-3384-473B-8B6A-8B49D22D8D5D}"/>
    <dgm:cxn modelId="{87B70059-99B3-4B24-BAD8-074C83F0DF2F}" type="presOf" srcId="{5E792953-6D03-4B51-8FF4-DCAE51F73142}" destId="{CF6A380F-C892-4DEA-B089-96F93248B8DB}" srcOrd="0" destOrd="0" presId="urn:microsoft.com/office/officeart/2018/2/layout/IconLabelList"/>
    <dgm:cxn modelId="{AD063080-04EC-4FAE-B7E2-0865EED38092}" type="presOf" srcId="{233967A1-3049-4916-8D11-2DB34AB4C544}" destId="{1FE11DB2-1847-46C3-8706-26381E57B8D9}" srcOrd="0" destOrd="0" presId="urn:microsoft.com/office/officeart/2018/2/layout/IconLabelList"/>
    <dgm:cxn modelId="{3793B99F-DE98-4BCF-9EE7-EBFE927CB6AF}" srcId="{62E11A73-78B3-443E-806D-E6B643F8A6A0}" destId="{5E792953-6D03-4B51-8FF4-DCAE51F73142}" srcOrd="1" destOrd="0" parTransId="{47EB0ABC-4E88-4C1E-88D2-9C784CEF70E3}" sibTransId="{B9199F76-4FDB-4035-9CF0-E4B2505CE169}"/>
    <dgm:cxn modelId="{C64B34AB-2575-4001-9763-2D1C0636132C}" type="presParOf" srcId="{80A1B63C-3ECA-4A73-9D7A-0E3E736261F7}" destId="{AD1819FC-9550-4D49-9532-D8B74566D5B0}" srcOrd="0" destOrd="0" presId="urn:microsoft.com/office/officeart/2018/2/layout/IconLabelList"/>
    <dgm:cxn modelId="{4A3E7A4C-1F88-4BD8-9C42-5F984B5EBC62}" type="presParOf" srcId="{AD1819FC-9550-4D49-9532-D8B74566D5B0}" destId="{C9BD916B-E685-4FB0-9F0F-C2E802CB068E}" srcOrd="0" destOrd="0" presId="urn:microsoft.com/office/officeart/2018/2/layout/IconLabelList"/>
    <dgm:cxn modelId="{84F2F056-258A-4AA6-9766-B77EF6691496}" type="presParOf" srcId="{AD1819FC-9550-4D49-9532-D8B74566D5B0}" destId="{DEF12957-0F5E-4A27-84B4-BDF15764D689}" srcOrd="1" destOrd="0" presId="urn:microsoft.com/office/officeart/2018/2/layout/IconLabelList"/>
    <dgm:cxn modelId="{60419F05-B91D-43F6-BDED-E6CE914E2005}" type="presParOf" srcId="{AD1819FC-9550-4D49-9532-D8B74566D5B0}" destId="{1FE11DB2-1847-46C3-8706-26381E57B8D9}" srcOrd="2" destOrd="0" presId="urn:microsoft.com/office/officeart/2018/2/layout/IconLabelList"/>
    <dgm:cxn modelId="{3B542E0E-5AA2-4D2B-A40E-5540CA28CA6A}" type="presParOf" srcId="{80A1B63C-3ECA-4A73-9D7A-0E3E736261F7}" destId="{DD5C9180-A16E-4817-861E-35BE04EE8A88}" srcOrd="1" destOrd="0" presId="urn:microsoft.com/office/officeart/2018/2/layout/IconLabelList"/>
    <dgm:cxn modelId="{2B7C6106-9AAD-450D-A069-AD2841849591}" type="presParOf" srcId="{80A1B63C-3ECA-4A73-9D7A-0E3E736261F7}" destId="{46C770DF-56B7-418B-BA78-ACA6FFD8D7BD}" srcOrd="2" destOrd="0" presId="urn:microsoft.com/office/officeart/2018/2/layout/IconLabelList"/>
    <dgm:cxn modelId="{691E42CE-7ABC-407D-A45B-E11D0AEB9AEB}" type="presParOf" srcId="{46C770DF-56B7-418B-BA78-ACA6FFD8D7BD}" destId="{BE660A50-C524-4431-8711-88BC815CA2D3}" srcOrd="0" destOrd="0" presId="urn:microsoft.com/office/officeart/2018/2/layout/IconLabelList"/>
    <dgm:cxn modelId="{A0F25F58-6418-431A-9050-B507338F9C33}" type="presParOf" srcId="{46C770DF-56B7-418B-BA78-ACA6FFD8D7BD}" destId="{55A6C386-FFA8-4676-B3E0-DB8AA41093F6}" srcOrd="1" destOrd="0" presId="urn:microsoft.com/office/officeart/2018/2/layout/IconLabelList"/>
    <dgm:cxn modelId="{52B7BBE9-5A91-4C72-B423-B17B0A1D8586}" type="presParOf" srcId="{46C770DF-56B7-418B-BA78-ACA6FFD8D7BD}" destId="{CF6A380F-C892-4DEA-B089-96F93248B8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E6D429-EB6C-414E-AD56-221910DE543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CCFF77-9C6B-467D-B497-27306A620FB8}">
      <dgm:prSet/>
      <dgm:spPr/>
      <dgm:t>
        <a:bodyPr/>
        <a:lstStyle/>
        <a:p>
          <a:r>
            <a:rPr lang="en-US" dirty="0" err="1"/>
            <a:t>Schrijven</a:t>
          </a:r>
          <a:endParaRPr lang="en-US" dirty="0"/>
        </a:p>
      </dgm:t>
    </dgm:pt>
    <dgm:pt modelId="{D2D24678-D608-44C5-A214-4B85EDB1AB8C}" type="parTrans" cxnId="{510C0129-098D-4C70-9D78-C0F8C70CD246}">
      <dgm:prSet/>
      <dgm:spPr/>
      <dgm:t>
        <a:bodyPr/>
        <a:lstStyle/>
        <a:p>
          <a:endParaRPr lang="en-US"/>
        </a:p>
      </dgm:t>
    </dgm:pt>
    <dgm:pt modelId="{1B194500-CA0C-4F40-94D5-3D74A5410C2C}" type="sibTrans" cxnId="{510C0129-098D-4C70-9D78-C0F8C70CD246}">
      <dgm:prSet/>
      <dgm:spPr/>
      <dgm:t>
        <a:bodyPr/>
        <a:lstStyle/>
        <a:p>
          <a:endParaRPr lang="en-US"/>
        </a:p>
      </dgm:t>
    </dgm:pt>
    <dgm:pt modelId="{31967897-E36A-48EA-9A4E-3FCC759353BF}">
      <dgm:prSet/>
      <dgm:spPr/>
      <dgm:t>
        <a:bodyPr/>
        <a:lstStyle/>
        <a:p>
          <a:r>
            <a:rPr lang="en-US" dirty="0"/>
            <a:t>sales[5] = 2100.00;</a:t>
          </a:r>
        </a:p>
      </dgm:t>
    </dgm:pt>
    <dgm:pt modelId="{2DC0A87E-CF57-48E4-B4A5-706DB19A507F}" type="parTrans" cxnId="{047FC851-F23C-441A-B0EF-48A2703908F7}">
      <dgm:prSet/>
      <dgm:spPr/>
      <dgm:t>
        <a:bodyPr/>
        <a:lstStyle/>
        <a:p>
          <a:endParaRPr lang="en-US"/>
        </a:p>
      </dgm:t>
    </dgm:pt>
    <dgm:pt modelId="{0E07EA58-3C41-4DF1-9E96-2A5C8D1CFE7B}" type="sibTrans" cxnId="{047FC851-F23C-441A-B0EF-48A2703908F7}">
      <dgm:prSet/>
      <dgm:spPr/>
      <dgm:t>
        <a:bodyPr/>
        <a:lstStyle/>
        <a:p>
          <a:endParaRPr lang="en-US"/>
        </a:p>
      </dgm:t>
    </dgm:pt>
    <dgm:pt modelId="{485C9957-8460-4730-A7CA-067BCEECA07B}">
      <dgm:prSet/>
      <dgm:spPr/>
      <dgm:t>
        <a:bodyPr/>
        <a:lstStyle/>
        <a:p>
          <a:r>
            <a:rPr lang="en-US" dirty="0"/>
            <a:t>Lezen</a:t>
          </a:r>
        </a:p>
      </dgm:t>
    </dgm:pt>
    <dgm:pt modelId="{BEE30D37-0F93-4E3D-B1B0-FE4688F47353}" type="parTrans" cxnId="{B0657B18-2B9D-4582-9846-8A729C9F952C}">
      <dgm:prSet/>
      <dgm:spPr/>
      <dgm:t>
        <a:bodyPr/>
        <a:lstStyle/>
        <a:p>
          <a:endParaRPr lang="en-US"/>
        </a:p>
      </dgm:t>
    </dgm:pt>
    <dgm:pt modelId="{4FD5DDB3-2B07-40B9-A9AF-949951701148}" type="sibTrans" cxnId="{B0657B18-2B9D-4582-9846-8A729C9F952C}">
      <dgm:prSet/>
      <dgm:spPr/>
      <dgm:t>
        <a:bodyPr/>
        <a:lstStyle/>
        <a:p>
          <a:endParaRPr lang="en-US"/>
        </a:p>
      </dgm:t>
    </dgm:pt>
    <dgm:pt modelId="{7C6D8105-91F6-4AEF-B464-5872B2A39C2E}">
      <dgm:prSet/>
      <dgm:spPr/>
      <dgm:t>
        <a:bodyPr/>
        <a:lstStyle/>
        <a:p>
          <a:r>
            <a:rPr lang="en-US" dirty="0"/>
            <a:t>double </a:t>
          </a:r>
          <a:r>
            <a:rPr lang="en-US" dirty="0" err="1"/>
            <a:t>mySale</a:t>
          </a:r>
          <a:r>
            <a:rPr lang="en-US" dirty="0"/>
            <a:t>= sales[16];</a:t>
          </a:r>
        </a:p>
      </dgm:t>
    </dgm:pt>
    <dgm:pt modelId="{5342515C-1A1A-465F-BE3A-389E86002764}" type="parTrans" cxnId="{095EEB40-8908-4EC4-AC82-188BB8A69E01}">
      <dgm:prSet/>
      <dgm:spPr/>
      <dgm:t>
        <a:bodyPr/>
        <a:lstStyle/>
        <a:p>
          <a:endParaRPr lang="en-US"/>
        </a:p>
      </dgm:t>
    </dgm:pt>
    <dgm:pt modelId="{8548AEA3-BE98-4D35-A1D7-F81394AFE1DA}" type="sibTrans" cxnId="{095EEB40-8908-4EC4-AC82-188BB8A69E01}">
      <dgm:prSet/>
      <dgm:spPr/>
      <dgm:t>
        <a:bodyPr/>
        <a:lstStyle/>
        <a:p>
          <a:endParaRPr lang="en-US"/>
        </a:p>
      </dgm:t>
    </dgm:pt>
    <dgm:pt modelId="{F24B3BA9-18B9-427E-82D3-4429BF57DE57}" type="pres">
      <dgm:prSet presAssocID="{37E6D429-EB6C-414E-AD56-221910DE543D}" presName="root" presStyleCnt="0">
        <dgm:presLayoutVars>
          <dgm:dir/>
          <dgm:resizeHandles val="exact"/>
        </dgm:presLayoutVars>
      </dgm:prSet>
      <dgm:spPr/>
    </dgm:pt>
    <dgm:pt modelId="{B80A4CFB-F3BE-4BEB-B64F-A94F228578F1}" type="pres">
      <dgm:prSet presAssocID="{09CCFF77-9C6B-467D-B497-27306A620FB8}" presName="compNode" presStyleCnt="0"/>
      <dgm:spPr/>
    </dgm:pt>
    <dgm:pt modelId="{E6D09B28-88EA-4AA8-8B8E-BB3A2A634ACE}" type="pres">
      <dgm:prSet presAssocID="{09CCFF77-9C6B-467D-B497-27306A620FB8}" presName="bgRect" presStyleLbl="bgShp" presStyleIdx="0" presStyleCnt="2"/>
      <dgm:spPr/>
    </dgm:pt>
    <dgm:pt modelId="{790B1788-10B8-4389-A3B9-44B4E97EA1B2}" type="pres">
      <dgm:prSet presAssocID="{09CCFF77-9C6B-467D-B497-27306A620F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65AE156-B2CF-45B3-807A-EB904AFEFCF5}" type="pres">
      <dgm:prSet presAssocID="{09CCFF77-9C6B-467D-B497-27306A620FB8}" presName="spaceRect" presStyleCnt="0"/>
      <dgm:spPr/>
    </dgm:pt>
    <dgm:pt modelId="{F10F2591-8C8E-4F73-81AB-0FF992032D46}" type="pres">
      <dgm:prSet presAssocID="{09CCFF77-9C6B-467D-B497-27306A620FB8}" presName="parTx" presStyleLbl="revTx" presStyleIdx="0" presStyleCnt="4">
        <dgm:presLayoutVars>
          <dgm:chMax val="0"/>
          <dgm:chPref val="0"/>
        </dgm:presLayoutVars>
      </dgm:prSet>
      <dgm:spPr/>
    </dgm:pt>
    <dgm:pt modelId="{6BBB840E-66EC-4076-AAF4-F3769772A57B}" type="pres">
      <dgm:prSet presAssocID="{09CCFF77-9C6B-467D-B497-27306A620FB8}" presName="desTx" presStyleLbl="revTx" presStyleIdx="1" presStyleCnt="4" custScaleX="227352">
        <dgm:presLayoutVars/>
      </dgm:prSet>
      <dgm:spPr/>
    </dgm:pt>
    <dgm:pt modelId="{BC55DE90-621B-4D96-B9A4-1884E26FF8FE}" type="pres">
      <dgm:prSet presAssocID="{1B194500-CA0C-4F40-94D5-3D74A5410C2C}" presName="sibTrans" presStyleCnt="0"/>
      <dgm:spPr/>
    </dgm:pt>
    <dgm:pt modelId="{9797770E-E48E-43FB-8767-815DDE11077D}" type="pres">
      <dgm:prSet presAssocID="{485C9957-8460-4730-A7CA-067BCEECA07B}" presName="compNode" presStyleCnt="0"/>
      <dgm:spPr/>
    </dgm:pt>
    <dgm:pt modelId="{7E63C9C4-5801-4609-B96F-55547EE5338E}" type="pres">
      <dgm:prSet presAssocID="{485C9957-8460-4730-A7CA-067BCEECA07B}" presName="bgRect" presStyleLbl="bgShp" presStyleIdx="1" presStyleCnt="2"/>
      <dgm:spPr/>
    </dgm:pt>
    <dgm:pt modelId="{51AB96CF-E10E-4E28-B317-379E3035CF50}" type="pres">
      <dgm:prSet presAssocID="{485C9957-8460-4730-A7CA-067BCEECA07B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39BF69BB-7AEB-4926-90E8-D4C80B545857}" type="pres">
      <dgm:prSet presAssocID="{485C9957-8460-4730-A7CA-067BCEECA07B}" presName="spaceRect" presStyleCnt="0"/>
      <dgm:spPr/>
    </dgm:pt>
    <dgm:pt modelId="{DBFC5B47-B313-4645-A1EF-4800F9B446E3}" type="pres">
      <dgm:prSet presAssocID="{485C9957-8460-4730-A7CA-067BCEECA07B}" presName="parTx" presStyleLbl="revTx" presStyleIdx="2" presStyleCnt="4">
        <dgm:presLayoutVars>
          <dgm:chMax val="0"/>
          <dgm:chPref val="0"/>
        </dgm:presLayoutVars>
      </dgm:prSet>
      <dgm:spPr/>
    </dgm:pt>
    <dgm:pt modelId="{DEBF1DAE-C23F-40E3-BF0B-2AAE3703487A}" type="pres">
      <dgm:prSet presAssocID="{485C9957-8460-4730-A7CA-067BCEECA07B}" presName="desTx" presStyleLbl="revTx" presStyleIdx="3" presStyleCnt="4" custScaleX="330575">
        <dgm:presLayoutVars/>
      </dgm:prSet>
      <dgm:spPr/>
    </dgm:pt>
  </dgm:ptLst>
  <dgm:cxnLst>
    <dgm:cxn modelId="{25DB1D0E-9E26-4F48-A0B0-6EA176DFBEE9}" type="presOf" srcId="{7C6D8105-91F6-4AEF-B464-5872B2A39C2E}" destId="{DEBF1DAE-C23F-40E3-BF0B-2AAE3703487A}" srcOrd="0" destOrd="0" presId="urn:microsoft.com/office/officeart/2018/2/layout/IconVerticalSolidList"/>
    <dgm:cxn modelId="{B0657B18-2B9D-4582-9846-8A729C9F952C}" srcId="{37E6D429-EB6C-414E-AD56-221910DE543D}" destId="{485C9957-8460-4730-A7CA-067BCEECA07B}" srcOrd="1" destOrd="0" parTransId="{BEE30D37-0F93-4E3D-B1B0-FE4688F47353}" sibTransId="{4FD5DDB3-2B07-40B9-A9AF-949951701148}"/>
    <dgm:cxn modelId="{74E37D28-B80C-4629-BE16-28B98BF1DF50}" type="presOf" srcId="{31967897-E36A-48EA-9A4E-3FCC759353BF}" destId="{6BBB840E-66EC-4076-AAF4-F3769772A57B}" srcOrd="0" destOrd="0" presId="urn:microsoft.com/office/officeart/2018/2/layout/IconVerticalSolidList"/>
    <dgm:cxn modelId="{510C0129-098D-4C70-9D78-C0F8C70CD246}" srcId="{37E6D429-EB6C-414E-AD56-221910DE543D}" destId="{09CCFF77-9C6B-467D-B497-27306A620FB8}" srcOrd="0" destOrd="0" parTransId="{D2D24678-D608-44C5-A214-4B85EDB1AB8C}" sibTransId="{1B194500-CA0C-4F40-94D5-3D74A5410C2C}"/>
    <dgm:cxn modelId="{095EEB40-8908-4EC4-AC82-188BB8A69E01}" srcId="{485C9957-8460-4730-A7CA-067BCEECA07B}" destId="{7C6D8105-91F6-4AEF-B464-5872B2A39C2E}" srcOrd="0" destOrd="0" parTransId="{5342515C-1A1A-465F-BE3A-389E86002764}" sibTransId="{8548AEA3-BE98-4D35-A1D7-F81394AFE1DA}"/>
    <dgm:cxn modelId="{FA5C1649-D1FC-4103-B485-28A3E31840B6}" type="presOf" srcId="{09CCFF77-9C6B-467D-B497-27306A620FB8}" destId="{F10F2591-8C8E-4F73-81AB-0FF992032D46}" srcOrd="0" destOrd="0" presId="urn:microsoft.com/office/officeart/2018/2/layout/IconVerticalSolidList"/>
    <dgm:cxn modelId="{64E7BE51-8921-4FE8-86A5-0BF504788EFE}" type="presOf" srcId="{485C9957-8460-4730-A7CA-067BCEECA07B}" destId="{DBFC5B47-B313-4645-A1EF-4800F9B446E3}" srcOrd="0" destOrd="0" presId="urn:microsoft.com/office/officeart/2018/2/layout/IconVerticalSolidList"/>
    <dgm:cxn modelId="{047FC851-F23C-441A-B0EF-48A2703908F7}" srcId="{09CCFF77-9C6B-467D-B497-27306A620FB8}" destId="{31967897-E36A-48EA-9A4E-3FCC759353BF}" srcOrd="0" destOrd="0" parTransId="{2DC0A87E-CF57-48E4-B4A5-706DB19A507F}" sibTransId="{0E07EA58-3C41-4DF1-9E96-2A5C8D1CFE7B}"/>
    <dgm:cxn modelId="{71BA80C2-A408-46C4-B334-51BA410DD945}" type="presOf" srcId="{37E6D429-EB6C-414E-AD56-221910DE543D}" destId="{F24B3BA9-18B9-427E-82D3-4429BF57DE57}" srcOrd="0" destOrd="0" presId="urn:microsoft.com/office/officeart/2018/2/layout/IconVerticalSolidList"/>
    <dgm:cxn modelId="{793E4E6A-3010-4DCE-90DA-175C25CBB2B7}" type="presParOf" srcId="{F24B3BA9-18B9-427E-82D3-4429BF57DE57}" destId="{B80A4CFB-F3BE-4BEB-B64F-A94F228578F1}" srcOrd="0" destOrd="0" presId="urn:microsoft.com/office/officeart/2018/2/layout/IconVerticalSolidList"/>
    <dgm:cxn modelId="{14F7A349-9240-4D27-A50F-A345596A4AB8}" type="presParOf" srcId="{B80A4CFB-F3BE-4BEB-B64F-A94F228578F1}" destId="{E6D09B28-88EA-4AA8-8B8E-BB3A2A634ACE}" srcOrd="0" destOrd="0" presId="urn:microsoft.com/office/officeart/2018/2/layout/IconVerticalSolidList"/>
    <dgm:cxn modelId="{B883821A-82A4-44FF-AEBB-7462D7931DA8}" type="presParOf" srcId="{B80A4CFB-F3BE-4BEB-B64F-A94F228578F1}" destId="{790B1788-10B8-4389-A3B9-44B4E97EA1B2}" srcOrd="1" destOrd="0" presId="urn:microsoft.com/office/officeart/2018/2/layout/IconVerticalSolidList"/>
    <dgm:cxn modelId="{6D42E335-C8E1-4BCC-9B03-AE3E3D41F20B}" type="presParOf" srcId="{B80A4CFB-F3BE-4BEB-B64F-A94F228578F1}" destId="{165AE156-B2CF-45B3-807A-EB904AFEFCF5}" srcOrd="2" destOrd="0" presId="urn:microsoft.com/office/officeart/2018/2/layout/IconVerticalSolidList"/>
    <dgm:cxn modelId="{D56CCD2E-7527-4CC1-BB5B-AAC0260A9628}" type="presParOf" srcId="{B80A4CFB-F3BE-4BEB-B64F-A94F228578F1}" destId="{F10F2591-8C8E-4F73-81AB-0FF992032D46}" srcOrd="3" destOrd="0" presId="urn:microsoft.com/office/officeart/2018/2/layout/IconVerticalSolidList"/>
    <dgm:cxn modelId="{749D5D90-687D-450C-9689-078E5A5D00B3}" type="presParOf" srcId="{B80A4CFB-F3BE-4BEB-B64F-A94F228578F1}" destId="{6BBB840E-66EC-4076-AAF4-F3769772A57B}" srcOrd="4" destOrd="0" presId="urn:microsoft.com/office/officeart/2018/2/layout/IconVerticalSolidList"/>
    <dgm:cxn modelId="{C38021FB-E613-4F38-A572-59BBF3AA414D}" type="presParOf" srcId="{F24B3BA9-18B9-427E-82D3-4429BF57DE57}" destId="{BC55DE90-621B-4D96-B9A4-1884E26FF8FE}" srcOrd="1" destOrd="0" presId="urn:microsoft.com/office/officeart/2018/2/layout/IconVerticalSolidList"/>
    <dgm:cxn modelId="{ED42E4FC-7947-44E5-8D00-A2C8AD6F89F4}" type="presParOf" srcId="{F24B3BA9-18B9-427E-82D3-4429BF57DE57}" destId="{9797770E-E48E-43FB-8767-815DDE11077D}" srcOrd="2" destOrd="0" presId="urn:microsoft.com/office/officeart/2018/2/layout/IconVerticalSolidList"/>
    <dgm:cxn modelId="{02192701-1A9D-44C4-BFC1-EAFFF5226A28}" type="presParOf" srcId="{9797770E-E48E-43FB-8767-815DDE11077D}" destId="{7E63C9C4-5801-4609-B96F-55547EE5338E}" srcOrd="0" destOrd="0" presId="urn:microsoft.com/office/officeart/2018/2/layout/IconVerticalSolidList"/>
    <dgm:cxn modelId="{031F400F-BFF7-41C4-B034-5E08C0DEFFB2}" type="presParOf" srcId="{9797770E-E48E-43FB-8767-815DDE11077D}" destId="{51AB96CF-E10E-4E28-B317-379E3035CF50}" srcOrd="1" destOrd="0" presId="urn:microsoft.com/office/officeart/2018/2/layout/IconVerticalSolidList"/>
    <dgm:cxn modelId="{27E772C8-0AE3-4370-BA98-1F9E2C9277A4}" type="presParOf" srcId="{9797770E-E48E-43FB-8767-815DDE11077D}" destId="{39BF69BB-7AEB-4926-90E8-D4C80B545857}" srcOrd="2" destOrd="0" presId="urn:microsoft.com/office/officeart/2018/2/layout/IconVerticalSolidList"/>
    <dgm:cxn modelId="{AAF0F66C-49EE-4E59-A720-01BDB597FB1B}" type="presParOf" srcId="{9797770E-E48E-43FB-8767-815DDE11077D}" destId="{DBFC5B47-B313-4645-A1EF-4800F9B446E3}" srcOrd="3" destOrd="0" presId="urn:microsoft.com/office/officeart/2018/2/layout/IconVerticalSolidList"/>
    <dgm:cxn modelId="{B5FEAF22-958B-462B-8565-87065BE6574F}" type="presParOf" srcId="{9797770E-E48E-43FB-8767-815DDE11077D}" destId="{DEBF1DAE-C23F-40E3-BF0B-2AAE3703487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ABA83A-8212-470C-BE8A-8CF75BD738A0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B4789F-493F-4648-B2BB-0301B14690F9}">
      <dgm:prSet/>
      <dgm:spPr/>
      <dgm:t>
        <a:bodyPr/>
        <a:lstStyle/>
        <a:p>
          <a:r>
            <a:rPr lang="nl-BE" dirty="0"/>
            <a:t>String =  array van </a:t>
          </a:r>
          <a:r>
            <a:rPr lang="nl-BE" dirty="0" err="1"/>
            <a:t>chars</a:t>
          </a:r>
          <a:endParaRPr lang="en-US" dirty="0"/>
        </a:p>
      </dgm:t>
    </dgm:pt>
    <dgm:pt modelId="{069C4F9C-FC6B-429F-AF41-25D21EB8E70B}" type="parTrans" cxnId="{049C6BE3-9342-4057-B231-7B0A8667742A}">
      <dgm:prSet/>
      <dgm:spPr/>
      <dgm:t>
        <a:bodyPr/>
        <a:lstStyle/>
        <a:p>
          <a:endParaRPr lang="en-US"/>
        </a:p>
      </dgm:t>
    </dgm:pt>
    <dgm:pt modelId="{933E4A91-80BF-4ADE-B8D1-5FCCF99D7E0D}" type="sibTrans" cxnId="{049C6BE3-9342-4057-B231-7B0A8667742A}">
      <dgm:prSet/>
      <dgm:spPr/>
      <dgm:t>
        <a:bodyPr/>
        <a:lstStyle/>
        <a:p>
          <a:endParaRPr lang="en-US"/>
        </a:p>
      </dgm:t>
    </dgm:pt>
    <dgm:pt modelId="{1B319F9C-60ED-4273-BEC5-DF6F56F305F0}">
      <dgm:prSet/>
      <dgm:spPr/>
      <dgm:t>
        <a:bodyPr/>
        <a:lstStyle/>
        <a:p>
          <a:r>
            <a:rPr lang="nl-BE" dirty="0"/>
            <a:t>We kunnen deze dus van de ene naar de andere converteren</a:t>
          </a:r>
          <a:endParaRPr lang="en-US" dirty="0"/>
        </a:p>
      </dgm:t>
    </dgm:pt>
    <dgm:pt modelId="{36DA48F4-3C6D-4957-9B29-549FAD46D649}" type="parTrans" cxnId="{F5008D64-FE44-4FF5-BE17-9B455B013472}">
      <dgm:prSet/>
      <dgm:spPr/>
      <dgm:t>
        <a:bodyPr/>
        <a:lstStyle/>
        <a:p>
          <a:endParaRPr lang="en-US"/>
        </a:p>
      </dgm:t>
    </dgm:pt>
    <dgm:pt modelId="{60C70827-83ED-4F09-8DFD-B26FB73BF3E8}" type="sibTrans" cxnId="{F5008D64-FE44-4FF5-BE17-9B455B013472}">
      <dgm:prSet/>
      <dgm:spPr/>
      <dgm:t>
        <a:bodyPr/>
        <a:lstStyle/>
        <a:p>
          <a:endParaRPr lang="en-US"/>
        </a:p>
      </dgm:t>
    </dgm:pt>
    <dgm:pt modelId="{5D37A4D9-9862-4261-ABFF-4FB3DBBC11C2}">
      <dgm:prSet/>
      <dgm:spPr/>
      <dgm:t>
        <a:bodyPr/>
        <a:lstStyle/>
        <a:p>
          <a:r>
            <a:rPr lang="nl-BE" dirty="0"/>
            <a:t>String naar </a:t>
          </a:r>
          <a:r>
            <a:rPr lang="nl-BE" dirty="0" err="1"/>
            <a:t>char</a:t>
          </a:r>
          <a:r>
            <a:rPr lang="nl-BE" dirty="0"/>
            <a:t>-array: </a:t>
          </a:r>
          <a:r>
            <a:rPr lang="nl-BE" b="1" dirty="0"/>
            <a:t>.</a:t>
          </a:r>
          <a:r>
            <a:rPr lang="nl-BE" b="1" dirty="0" err="1"/>
            <a:t>ToCharArray</a:t>
          </a:r>
          <a:r>
            <a:rPr lang="nl-BE" b="1" dirty="0"/>
            <a:t>();</a:t>
          </a:r>
          <a:endParaRPr lang="en-US" dirty="0"/>
        </a:p>
      </dgm:t>
    </dgm:pt>
    <dgm:pt modelId="{689AF688-8C5D-493F-B47B-668231AC5521}" type="parTrans" cxnId="{DF05DF30-0610-43C1-9687-4DC9D248F100}">
      <dgm:prSet/>
      <dgm:spPr/>
      <dgm:t>
        <a:bodyPr/>
        <a:lstStyle/>
        <a:p>
          <a:endParaRPr lang="en-US"/>
        </a:p>
      </dgm:t>
    </dgm:pt>
    <dgm:pt modelId="{421F24C9-E615-4E66-A6AA-4F84503D2D3D}" type="sibTrans" cxnId="{DF05DF30-0610-43C1-9687-4DC9D248F100}">
      <dgm:prSet/>
      <dgm:spPr/>
      <dgm:t>
        <a:bodyPr/>
        <a:lstStyle/>
        <a:p>
          <a:endParaRPr lang="en-US"/>
        </a:p>
      </dgm:t>
    </dgm:pt>
    <dgm:pt modelId="{E9910042-3BD2-43EE-940B-DCC1DBEE41B8}">
      <dgm:prSet/>
      <dgm:spPr/>
      <dgm:t>
        <a:bodyPr/>
        <a:lstStyle/>
        <a:p>
          <a:r>
            <a:rPr lang="nl-BE" dirty="0" err="1"/>
            <a:t>Char</a:t>
          </a:r>
          <a:r>
            <a:rPr lang="nl-BE" dirty="0"/>
            <a:t>-array naar string: m.b.v. </a:t>
          </a:r>
          <a:r>
            <a:rPr lang="nl-BE" b="1" dirty="0"/>
            <a:t>new String(…);</a:t>
          </a:r>
          <a:endParaRPr lang="en-US" dirty="0"/>
        </a:p>
      </dgm:t>
    </dgm:pt>
    <dgm:pt modelId="{C05FC9C4-8F08-4326-A5C5-DFD68697226B}" type="parTrans" cxnId="{C125F373-DAF2-4018-ACF5-D825A5892DA2}">
      <dgm:prSet/>
      <dgm:spPr/>
      <dgm:t>
        <a:bodyPr/>
        <a:lstStyle/>
        <a:p>
          <a:endParaRPr lang="en-US"/>
        </a:p>
      </dgm:t>
    </dgm:pt>
    <dgm:pt modelId="{7BD695CB-EFDA-469D-BA3D-3923F10ECC13}" type="sibTrans" cxnId="{C125F373-DAF2-4018-ACF5-D825A5892DA2}">
      <dgm:prSet/>
      <dgm:spPr/>
      <dgm:t>
        <a:bodyPr/>
        <a:lstStyle/>
        <a:p>
          <a:endParaRPr lang="en-US"/>
        </a:p>
      </dgm:t>
    </dgm:pt>
    <dgm:pt modelId="{081FD799-7050-471A-B120-646F8A89A699}" type="pres">
      <dgm:prSet presAssocID="{06ABA83A-8212-470C-BE8A-8CF75BD738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CAF6BE-19EC-48A5-A602-2DA8ED29BFF9}" type="pres">
      <dgm:prSet presAssocID="{74B4789F-493F-4648-B2BB-0301B14690F9}" presName="hierRoot1" presStyleCnt="0"/>
      <dgm:spPr/>
    </dgm:pt>
    <dgm:pt modelId="{9E88B01F-75BA-4177-B125-8C06BD9CAD45}" type="pres">
      <dgm:prSet presAssocID="{74B4789F-493F-4648-B2BB-0301B14690F9}" presName="composite" presStyleCnt="0"/>
      <dgm:spPr/>
    </dgm:pt>
    <dgm:pt modelId="{4C6EB409-4C77-4EB2-AD8C-3F7B334BAD26}" type="pres">
      <dgm:prSet presAssocID="{74B4789F-493F-4648-B2BB-0301B14690F9}" presName="background" presStyleLbl="node0" presStyleIdx="0" presStyleCnt="2"/>
      <dgm:spPr/>
    </dgm:pt>
    <dgm:pt modelId="{5975926F-BFDF-49A2-837A-B46DD146F49B}" type="pres">
      <dgm:prSet presAssocID="{74B4789F-493F-4648-B2BB-0301B14690F9}" presName="text" presStyleLbl="fgAcc0" presStyleIdx="0" presStyleCnt="2" custScaleX="168603">
        <dgm:presLayoutVars>
          <dgm:chPref val="3"/>
        </dgm:presLayoutVars>
      </dgm:prSet>
      <dgm:spPr/>
    </dgm:pt>
    <dgm:pt modelId="{C12FAB66-C208-4CB1-BEDE-81A41E8134B6}" type="pres">
      <dgm:prSet presAssocID="{74B4789F-493F-4648-B2BB-0301B14690F9}" presName="hierChild2" presStyleCnt="0"/>
      <dgm:spPr/>
    </dgm:pt>
    <dgm:pt modelId="{A549333C-6713-4373-AA08-A88FEB3FB769}" type="pres">
      <dgm:prSet presAssocID="{1B319F9C-60ED-4273-BEC5-DF6F56F305F0}" presName="hierRoot1" presStyleCnt="0"/>
      <dgm:spPr/>
    </dgm:pt>
    <dgm:pt modelId="{BDFD70B7-B78D-4198-AA1A-385B461D2B75}" type="pres">
      <dgm:prSet presAssocID="{1B319F9C-60ED-4273-BEC5-DF6F56F305F0}" presName="composite" presStyleCnt="0"/>
      <dgm:spPr/>
    </dgm:pt>
    <dgm:pt modelId="{816CBFD5-608B-4558-8885-8FF945BA5A2F}" type="pres">
      <dgm:prSet presAssocID="{1B319F9C-60ED-4273-BEC5-DF6F56F305F0}" presName="background" presStyleLbl="node0" presStyleIdx="1" presStyleCnt="2"/>
      <dgm:spPr/>
    </dgm:pt>
    <dgm:pt modelId="{00F94FC8-7FE2-43D3-A2BB-1DF1E80C7B0E}" type="pres">
      <dgm:prSet presAssocID="{1B319F9C-60ED-4273-BEC5-DF6F56F305F0}" presName="text" presStyleLbl="fgAcc0" presStyleIdx="1" presStyleCnt="2" custScaleX="212204">
        <dgm:presLayoutVars>
          <dgm:chPref val="3"/>
        </dgm:presLayoutVars>
      </dgm:prSet>
      <dgm:spPr/>
    </dgm:pt>
    <dgm:pt modelId="{80369A89-4233-495B-8F37-0B485DA0F0CD}" type="pres">
      <dgm:prSet presAssocID="{1B319F9C-60ED-4273-BEC5-DF6F56F305F0}" presName="hierChild2" presStyleCnt="0"/>
      <dgm:spPr/>
    </dgm:pt>
    <dgm:pt modelId="{FF8E9FD1-E375-4323-9F36-9DA09BDBC869}" type="pres">
      <dgm:prSet presAssocID="{689AF688-8C5D-493F-B47B-668231AC5521}" presName="Name10" presStyleLbl="parChTrans1D2" presStyleIdx="0" presStyleCnt="2"/>
      <dgm:spPr/>
    </dgm:pt>
    <dgm:pt modelId="{873610A5-A8A7-4231-BC15-7BC11CDA3007}" type="pres">
      <dgm:prSet presAssocID="{5D37A4D9-9862-4261-ABFF-4FB3DBBC11C2}" presName="hierRoot2" presStyleCnt="0"/>
      <dgm:spPr/>
    </dgm:pt>
    <dgm:pt modelId="{468B3430-3503-4C61-87D3-9EC2C8A6FDC0}" type="pres">
      <dgm:prSet presAssocID="{5D37A4D9-9862-4261-ABFF-4FB3DBBC11C2}" presName="composite2" presStyleCnt="0"/>
      <dgm:spPr/>
    </dgm:pt>
    <dgm:pt modelId="{B3F7876C-D5A0-45AD-AFE3-10768B38CF07}" type="pres">
      <dgm:prSet presAssocID="{5D37A4D9-9862-4261-ABFF-4FB3DBBC11C2}" presName="background2" presStyleLbl="node2" presStyleIdx="0" presStyleCnt="2"/>
      <dgm:spPr/>
    </dgm:pt>
    <dgm:pt modelId="{8B41FB60-8EE9-461E-8F12-6E43751AC2FF}" type="pres">
      <dgm:prSet presAssocID="{5D37A4D9-9862-4261-ABFF-4FB3DBBC11C2}" presName="text2" presStyleLbl="fgAcc2" presStyleIdx="0" presStyleCnt="2" custScaleX="165997">
        <dgm:presLayoutVars>
          <dgm:chPref val="3"/>
        </dgm:presLayoutVars>
      </dgm:prSet>
      <dgm:spPr/>
    </dgm:pt>
    <dgm:pt modelId="{13448515-98BF-4032-B116-7DF5F771ED0D}" type="pres">
      <dgm:prSet presAssocID="{5D37A4D9-9862-4261-ABFF-4FB3DBBC11C2}" presName="hierChild3" presStyleCnt="0"/>
      <dgm:spPr/>
    </dgm:pt>
    <dgm:pt modelId="{08DA20BA-D10E-45A7-81B9-14784CB46FDE}" type="pres">
      <dgm:prSet presAssocID="{C05FC9C4-8F08-4326-A5C5-DFD68697226B}" presName="Name10" presStyleLbl="parChTrans1D2" presStyleIdx="1" presStyleCnt="2"/>
      <dgm:spPr/>
    </dgm:pt>
    <dgm:pt modelId="{47DD9E8E-FC3E-4E50-BF7D-BDEDA3DD71BC}" type="pres">
      <dgm:prSet presAssocID="{E9910042-3BD2-43EE-940B-DCC1DBEE41B8}" presName="hierRoot2" presStyleCnt="0"/>
      <dgm:spPr/>
    </dgm:pt>
    <dgm:pt modelId="{5CCAEAA7-A5C1-41F5-A63D-D2C79385DA73}" type="pres">
      <dgm:prSet presAssocID="{E9910042-3BD2-43EE-940B-DCC1DBEE41B8}" presName="composite2" presStyleCnt="0"/>
      <dgm:spPr/>
    </dgm:pt>
    <dgm:pt modelId="{479A8869-49D3-4081-8A1F-E2B92C89D599}" type="pres">
      <dgm:prSet presAssocID="{E9910042-3BD2-43EE-940B-DCC1DBEE41B8}" presName="background2" presStyleLbl="node2" presStyleIdx="1" presStyleCnt="2"/>
      <dgm:spPr/>
    </dgm:pt>
    <dgm:pt modelId="{4490EBD9-13D8-4494-9FC8-D551FB4EC14B}" type="pres">
      <dgm:prSet presAssocID="{E9910042-3BD2-43EE-940B-DCC1DBEE41B8}" presName="text2" presStyleLbl="fgAcc2" presStyleIdx="1" presStyleCnt="2" custScaleX="156220">
        <dgm:presLayoutVars>
          <dgm:chPref val="3"/>
        </dgm:presLayoutVars>
      </dgm:prSet>
      <dgm:spPr/>
    </dgm:pt>
    <dgm:pt modelId="{6AF621C6-F6B7-4DFF-82EA-7DCAF68A8362}" type="pres">
      <dgm:prSet presAssocID="{E9910042-3BD2-43EE-940B-DCC1DBEE41B8}" presName="hierChild3" presStyleCnt="0"/>
      <dgm:spPr/>
    </dgm:pt>
  </dgm:ptLst>
  <dgm:cxnLst>
    <dgm:cxn modelId="{6B71C02B-FD8C-493A-B75F-652098FF6DFF}" type="presOf" srcId="{689AF688-8C5D-493F-B47B-668231AC5521}" destId="{FF8E9FD1-E375-4323-9F36-9DA09BDBC869}" srcOrd="0" destOrd="0" presId="urn:microsoft.com/office/officeart/2005/8/layout/hierarchy1"/>
    <dgm:cxn modelId="{DF05DF30-0610-43C1-9687-4DC9D248F100}" srcId="{1B319F9C-60ED-4273-BEC5-DF6F56F305F0}" destId="{5D37A4D9-9862-4261-ABFF-4FB3DBBC11C2}" srcOrd="0" destOrd="0" parTransId="{689AF688-8C5D-493F-B47B-668231AC5521}" sibTransId="{421F24C9-E615-4E66-A6AA-4F84503D2D3D}"/>
    <dgm:cxn modelId="{F5008D64-FE44-4FF5-BE17-9B455B013472}" srcId="{06ABA83A-8212-470C-BE8A-8CF75BD738A0}" destId="{1B319F9C-60ED-4273-BEC5-DF6F56F305F0}" srcOrd="1" destOrd="0" parTransId="{36DA48F4-3C6D-4957-9B29-549FAD46D649}" sibTransId="{60C70827-83ED-4F09-8DFD-B26FB73BF3E8}"/>
    <dgm:cxn modelId="{C125F373-DAF2-4018-ACF5-D825A5892DA2}" srcId="{1B319F9C-60ED-4273-BEC5-DF6F56F305F0}" destId="{E9910042-3BD2-43EE-940B-DCC1DBEE41B8}" srcOrd="1" destOrd="0" parTransId="{C05FC9C4-8F08-4326-A5C5-DFD68697226B}" sibTransId="{7BD695CB-EFDA-469D-BA3D-3923F10ECC13}"/>
    <dgm:cxn modelId="{E54C0283-4555-417A-BCFE-52359CD99219}" type="presOf" srcId="{5D37A4D9-9862-4261-ABFF-4FB3DBBC11C2}" destId="{8B41FB60-8EE9-461E-8F12-6E43751AC2FF}" srcOrd="0" destOrd="0" presId="urn:microsoft.com/office/officeart/2005/8/layout/hierarchy1"/>
    <dgm:cxn modelId="{AC9327C8-A4EA-4B1D-BB9A-102ADE9529BA}" type="presOf" srcId="{E9910042-3BD2-43EE-940B-DCC1DBEE41B8}" destId="{4490EBD9-13D8-4494-9FC8-D551FB4EC14B}" srcOrd="0" destOrd="0" presId="urn:microsoft.com/office/officeart/2005/8/layout/hierarchy1"/>
    <dgm:cxn modelId="{89EED5CB-9716-43B1-AFE0-0F5E3D3D93F6}" type="presOf" srcId="{1B319F9C-60ED-4273-BEC5-DF6F56F305F0}" destId="{00F94FC8-7FE2-43D3-A2BB-1DF1E80C7B0E}" srcOrd="0" destOrd="0" presId="urn:microsoft.com/office/officeart/2005/8/layout/hierarchy1"/>
    <dgm:cxn modelId="{049C6BE3-9342-4057-B231-7B0A8667742A}" srcId="{06ABA83A-8212-470C-BE8A-8CF75BD738A0}" destId="{74B4789F-493F-4648-B2BB-0301B14690F9}" srcOrd="0" destOrd="0" parTransId="{069C4F9C-FC6B-429F-AF41-25D21EB8E70B}" sibTransId="{933E4A91-80BF-4ADE-B8D1-5FCCF99D7E0D}"/>
    <dgm:cxn modelId="{BB3BFAF4-DF5A-4D11-B576-4B89016E9226}" type="presOf" srcId="{74B4789F-493F-4648-B2BB-0301B14690F9}" destId="{5975926F-BFDF-49A2-837A-B46DD146F49B}" srcOrd="0" destOrd="0" presId="urn:microsoft.com/office/officeart/2005/8/layout/hierarchy1"/>
    <dgm:cxn modelId="{D7347FFD-AD67-4FDC-8DE8-CA09625CE181}" type="presOf" srcId="{C05FC9C4-8F08-4326-A5C5-DFD68697226B}" destId="{08DA20BA-D10E-45A7-81B9-14784CB46FDE}" srcOrd="0" destOrd="0" presId="urn:microsoft.com/office/officeart/2005/8/layout/hierarchy1"/>
    <dgm:cxn modelId="{49DF47FE-7926-43E0-B9CF-2045CFEE220C}" type="presOf" srcId="{06ABA83A-8212-470C-BE8A-8CF75BD738A0}" destId="{081FD799-7050-471A-B120-646F8A89A699}" srcOrd="0" destOrd="0" presId="urn:microsoft.com/office/officeart/2005/8/layout/hierarchy1"/>
    <dgm:cxn modelId="{B07ADEB1-659A-449F-89D5-DF7B44B5B587}" type="presParOf" srcId="{081FD799-7050-471A-B120-646F8A89A699}" destId="{68CAF6BE-19EC-48A5-A602-2DA8ED29BFF9}" srcOrd="0" destOrd="0" presId="urn:microsoft.com/office/officeart/2005/8/layout/hierarchy1"/>
    <dgm:cxn modelId="{9835983E-6B67-4625-AF35-4E9CDF4F9A79}" type="presParOf" srcId="{68CAF6BE-19EC-48A5-A602-2DA8ED29BFF9}" destId="{9E88B01F-75BA-4177-B125-8C06BD9CAD45}" srcOrd="0" destOrd="0" presId="urn:microsoft.com/office/officeart/2005/8/layout/hierarchy1"/>
    <dgm:cxn modelId="{001E770B-D101-40FF-B903-D9D7F15E803E}" type="presParOf" srcId="{9E88B01F-75BA-4177-B125-8C06BD9CAD45}" destId="{4C6EB409-4C77-4EB2-AD8C-3F7B334BAD26}" srcOrd="0" destOrd="0" presId="urn:microsoft.com/office/officeart/2005/8/layout/hierarchy1"/>
    <dgm:cxn modelId="{A0B88E6B-4410-4AA3-A2C5-62C9D001E4A6}" type="presParOf" srcId="{9E88B01F-75BA-4177-B125-8C06BD9CAD45}" destId="{5975926F-BFDF-49A2-837A-B46DD146F49B}" srcOrd="1" destOrd="0" presId="urn:microsoft.com/office/officeart/2005/8/layout/hierarchy1"/>
    <dgm:cxn modelId="{E7DB051E-91EE-4F10-B65A-44D80B28FFC3}" type="presParOf" srcId="{68CAF6BE-19EC-48A5-A602-2DA8ED29BFF9}" destId="{C12FAB66-C208-4CB1-BEDE-81A41E8134B6}" srcOrd="1" destOrd="0" presId="urn:microsoft.com/office/officeart/2005/8/layout/hierarchy1"/>
    <dgm:cxn modelId="{CC06D55D-60E9-4F58-B945-B93C426277B9}" type="presParOf" srcId="{081FD799-7050-471A-B120-646F8A89A699}" destId="{A549333C-6713-4373-AA08-A88FEB3FB769}" srcOrd="1" destOrd="0" presId="urn:microsoft.com/office/officeart/2005/8/layout/hierarchy1"/>
    <dgm:cxn modelId="{9E6FF6E8-7F7F-4227-8F55-4C0E35ACC18D}" type="presParOf" srcId="{A549333C-6713-4373-AA08-A88FEB3FB769}" destId="{BDFD70B7-B78D-4198-AA1A-385B461D2B75}" srcOrd="0" destOrd="0" presId="urn:microsoft.com/office/officeart/2005/8/layout/hierarchy1"/>
    <dgm:cxn modelId="{F30599B8-A384-44D6-ADA0-AC8C9482EA6C}" type="presParOf" srcId="{BDFD70B7-B78D-4198-AA1A-385B461D2B75}" destId="{816CBFD5-608B-4558-8885-8FF945BA5A2F}" srcOrd="0" destOrd="0" presId="urn:microsoft.com/office/officeart/2005/8/layout/hierarchy1"/>
    <dgm:cxn modelId="{CF424837-B942-4449-8938-897EE6FB90DC}" type="presParOf" srcId="{BDFD70B7-B78D-4198-AA1A-385B461D2B75}" destId="{00F94FC8-7FE2-43D3-A2BB-1DF1E80C7B0E}" srcOrd="1" destOrd="0" presId="urn:microsoft.com/office/officeart/2005/8/layout/hierarchy1"/>
    <dgm:cxn modelId="{0043D489-2FF2-4136-8DEE-E7430293A2D1}" type="presParOf" srcId="{A549333C-6713-4373-AA08-A88FEB3FB769}" destId="{80369A89-4233-495B-8F37-0B485DA0F0CD}" srcOrd="1" destOrd="0" presId="urn:microsoft.com/office/officeart/2005/8/layout/hierarchy1"/>
    <dgm:cxn modelId="{BC2D006F-2779-4E0B-AC0C-70134BC6A6FE}" type="presParOf" srcId="{80369A89-4233-495B-8F37-0B485DA0F0CD}" destId="{FF8E9FD1-E375-4323-9F36-9DA09BDBC869}" srcOrd="0" destOrd="0" presId="urn:microsoft.com/office/officeart/2005/8/layout/hierarchy1"/>
    <dgm:cxn modelId="{307A2E70-671A-491C-834D-43D92926BB1F}" type="presParOf" srcId="{80369A89-4233-495B-8F37-0B485DA0F0CD}" destId="{873610A5-A8A7-4231-BC15-7BC11CDA3007}" srcOrd="1" destOrd="0" presId="urn:microsoft.com/office/officeart/2005/8/layout/hierarchy1"/>
    <dgm:cxn modelId="{F8D3B3BB-39EC-4FA7-9668-C8D8303A7946}" type="presParOf" srcId="{873610A5-A8A7-4231-BC15-7BC11CDA3007}" destId="{468B3430-3503-4C61-87D3-9EC2C8A6FDC0}" srcOrd="0" destOrd="0" presId="urn:microsoft.com/office/officeart/2005/8/layout/hierarchy1"/>
    <dgm:cxn modelId="{E65D6163-18F7-46AD-9ED3-75DACC692D6E}" type="presParOf" srcId="{468B3430-3503-4C61-87D3-9EC2C8A6FDC0}" destId="{B3F7876C-D5A0-45AD-AFE3-10768B38CF07}" srcOrd="0" destOrd="0" presId="urn:microsoft.com/office/officeart/2005/8/layout/hierarchy1"/>
    <dgm:cxn modelId="{13A8B34C-5137-4967-AA51-35CEDD4C6B45}" type="presParOf" srcId="{468B3430-3503-4C61-87D3-9EC2C8A6FDC0}" destId="{8B41FB60-8EE9-461E-8F12-6E43751AC2FF}" srcOrd="1" destOrd="0" presId="urn:microsoft.com/office/officeart/2005/8/layout/hierarchy1"/>
    <dgm:cxn modelId="{E116692E-E24A-47E5-8F75-6B8FE7593E81}" type="presParOf" srcId="{873610A5-A8A7-4231-BC15-7BC11CDA3007}" destId="{13448515-98BF-4032-B116-7DF5F771ED0D}" srcOrd="1" destOrd="0" presId="urn:microsoft.com/office/officeart/2005/8/layout/hierarchy1"/>
    <dgm:cxn modelId="{69E59631-BA46-4D71-88B2-AF76E6C125D8}" type="presParOf" srcId="{80369A89-4233-495B-8F37-0B485DA0F0CD}" destId="{08DA20BA-D10E-45A7-81B9-14784CB46FDE}" srcOrd="2" destOrd="0" presId="urn:microsoft.com/office/officeart/2005/8/layout/hierarchy1"/>
    <dgm:cxn modelId="{DAE7C86E-E70F-4177-9BE0-EEF4BC2F71CD}" type="presParOf" srcId="{80369A89-4233-495B-8F37-0B485DA0F0CD}" destId="{47DD9E8E-FC3E-4E50-BF7D-BDEDA3DD71BC}" srcOrd="3" destOrd="0" presId="urn:microsoft.com/office/officeart/2005/8/layout/hierarchy1"/>
    <dgm:cxn modelId="{CA704A6F-130D-4765-A1CC-3F9132446522}" type="presParOf" srcId="{47DD9E8E-FC3E-4E50-BF7D-BDEDA3DD71BC}" destId="{5CCAEAA7-A5C1-41F5-A63D-D2C79385DA73}" srcOrd="0" destOrd="0" presId="urn:microsoft.com/office/officeart/2005/8/layout/hierarchy1"/>
    <dgm:cxn modelId="{ECCE1544-E4E3-4A17-8A5D-047146340569}" type="presParOf" srcId="{5CCAEAA7-A5C1-41F5-A63D-D2C79385DA73}" destId="{479A8869-49D3-4081-8A1F-E2B92C89D599}" srcOrd="0" destOrd="0" presId="urn:microsoft.com/office/officeart/2005/8/layout/hierarchy1"/>
    <dgm:cxn modelId="{4AE4FCDC-37EB-4554-B32C-3A604B342670}" type="presParOf" srcId="{5CCAEAA7-A5C1-41F5-A63D-D2C79385DA73}" destId="{4490EBD9-13D8-4494-9FC8-D551FB4EC14B}" srcOrd="1" destOrd="0" presId="urn:microsoft.com/office/officeart/2005/8/layout/hierarchy1"/>
    <dgm:cxn modelId="{BFEEA3D8-4612-44E5-B8B8-0D534E62F6E5}" type="presParOf" srcId="{47DD9E8E-FC3E-4E50-BF7D-BDEDA3DD71BC}" destId="{6AF621C6-F6B7-4DFF-82EA-7DCAF68A83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D916B-E685-4FB0-9F0F-C2E802CB068E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E11DB2-1847-46C3-8706-26381E57B8D9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Lijst</a:t>
          </a:r>
          <a:r>
            <a:rPr lang="en-US" sz="2100" kern="1200" dirty="0"/>
            <a:t> van </a:t>
          </a:r>
          <a:r>
            <a:rPr lang="en-US" sz="2100" kern="1200" dirty="0" err="1"/>
            <a:t>waarden</a:t>
          </a:r>
          <a:r>
            <a:rPr lang="en-US" sz="2100" kern="1200" dirty="0"/>
            <a:t> die </a:t>
          </a:r>
          <a:r>
            <a:rPr lang="en-US" sz="2100" kern="1200" dirty="0" err="1"/>
            <a:t>allemaal</a:t>
          </a:r>
          <a:r>
            <a:rPr lang="en-US" sz="2100" kern="1200" dirty="0"/>
            <a:t> </a:t>
          </a:r>
          <a:r>
            <a:rPr lang="en-US" sz="2100" kern="1200" dirty="0" err="1"/>
            <a:t>hetzelfde</a:t>
          </a:r>
          <a:r>
            <a:rPr lang="en-US" sz="2100" kern="1200" dirty="0"/>
            <a:t>  </a:t>
          </a:r>
          <a:r>
            <a:rPr lang="en-US" sz="2100" b="1" kern="1200" dirty="0"/>
            <a:t>same data type </a:t>
          </a:r>
          <a:r>
            <a:rPr lang="en-US" sz="2100" kern="1200" dirty="0"/>
            <a:t>en </a:t>
          </a:r>
          <a:r>
            <a:rPr lang="en-US" sz="2100" b="1" kern="1200" dirty="0"/>
            <a:t>naam</a:t>
          </a:r>
          <a:r>
            <a:rPr lang="en-US" sz="2100" kern="1200" dirty="0"/>
            <a:t> </a:t>
          </a:r>
          <a:r>
            <a:rPr lang="en-US" sz="2100" kern="1200" dirty="0" err="1"/>
            <a:t>hebben</a:t>
          </a:r>
          <a:endParaRPr lang="en-US" sz="2100" kern="1200" dirty="0"/>
        </a:p>
      </dsp:txBody>
      <dsp:txXfrm>
        <a:off x="559800" y="3022743"/>
        <a:ext cx="4320000" cy="720000"/>
      </dsp:txXfrm>
    </dsp:sp>
    <dsp:sp modelId="{BE660A50-C524-4431-8711-88BC815CA2D3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6A380F-C892-4DEA-B089-96F93248B8DB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Ieder</a:t>
          </a:r>
          <a:r>
            <a:rPr lang="en-US" sz="2100" kern="1200" dirty="0"/>
            <a:t> apart element </a:t>
          </a:r>
          <a:r>
            <a:rPr lang="en-US" sz="2100" kern="1200" dirty="0" err="1"/>
            <a:t>wordt</a:t>
          </a:r>
          <a:r>
            <a:rPr lang="en-US" sz="2100" kern="1200" dirty="0"/>
            <a:t> </a:t>
          </a:r>
          <a:r>
            <a:rPr lang="en-US" sz="2100" kern="1200" dirty="0" err="1"/>
            <a:t>geïdentificeerd</a:t>
          </a:r>
          <a:r>
            <a:rPr lang="en-US" sz="2100" kern="1200" dirty="0"/>
            <a:t> </a:t>
          </a:r>
          <a:r>
            <a:rPr lang="en-US" sz="2100" kern="1200" dirty="0" err="1"/>
            <a:t>m.b.v</a:t>
          </a:r>
          <a:r>
            <a:rPr lang="en-US" sz="2100" kern="1200" dirty="0"/>
            <a:t>. </a:t>
          </a:r>
          <a:r>
            <a:rPr lang="en-US" sz="2100" kern="1200" dirty="0" err="1"/>
            <a:t>een</a:t>
          </a:r>
          <a:r>
            <a:rPr lang="en-US" sz="2100" kern="1200" dirty="0"/>
            <a:t> </a:t>
          </a:r>
          <a:r>
            <a:rPr lang="en-US" sz="2100" b="1" kern="1200" dirty="0"/>
            <a:t>index</a:t>
          </a:r>
          <a:endParaRPr lang="en-US" sz="2100" kern="1200" dirty="0"/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09B28-88EA-4AA8-8B8E-BB3A2A634ACE}">
      <dsp:nvSpPr>
        <dsp:cNvPr id="0" name=""/>
        <dsp:cNvSpPr/>
      </dsp:nvSpPr>
      <dsp:spPr>
        <a:xfrm>
          <a:off x="-889856" y="964129"/>
          <a:ext cx="6513603" cy="1758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0B1788-10B8-4389-A3B9-44B4E97EA1B2}">
      <dsp:nvSpPr>
        <dsp:cNvPr id="0" name=""/>
        <dsp:cNvSpPr/>
      </dsp:nvSpPr>
      <dsp:spPr>
        <a:xfrm>
          <a:off x="-357837" y="1359846"/>
          <a:ext cx="967307" cy="9673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0F2591-8C8E-4F73-81AB-0FF992032D46}">
      <dsp:nvSpPr>
        <dsp:cNvPr id="0" name=""/>
        <dsp:cNvSpPr/>
      </dsp:nvSpPr>
      <dsp:spPr>
        <a:xfrm>
          <a:off x="1141489" y="964129"/>
          <a:ext cx="2931121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Schrijven</a:t>
          </a:r>
          <a:endParaRPr lang="en-US" sz="2500" kern="1200" dirty="0"/>
        </a:p>
      </dsp:txBody>
      <dsp:txXfrm>
        <a:off x="1141489" y="964129"/>
        <a:ext cx="2931121" cy="1758740"/>
      </dsp:txXfrm>
    </dsp:sp>
    <dsp:sp modelId="{6BBB840E-66EC-4076-AAF4-F3769772A57B}">
      <dsp:nvSpPr>
        <dsp:cNvPr id="0" name=""/>
        <dsp:cNvSpPr/>
      </dsp:nvSpPr>
      <dsp:spPr>
        <a:xfrm>
          <a:off x="3087439" y="964129"/>
          <a:ext cx="3517506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sales[5] = 2100.00;</a:t>
          </a:r>
        </a:p>
      </dsp:txBody>
      <dsp:txXfrm>
        <a:off x="3087439" y="964129"/>
        <a:ext cx="3517506" cy="1758740"/>
      </dsp:txXfrm>
    </dsp:sp>
    <dsp:sp modelId="{7E63C9C4-5801-4609-B96F-55547EE5338E}">
      <dsp:nvSpPr>
        <dsp:cNvPr id="0" name=""/>
        <dsp:cNvSpPr/>
      </dsp:nvSpPr>
      <dsp:spPr>
        <a:xfrm>
          <a:off x="-889856" y="3162555"/>
          <a:ext cx="6513603" cy="1758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AB96CF-E10E-4E28-B317-379E3035CF50}">
      <dsp:nvSpPr>
        <dsp:cNvPr id="0" name=""/>
        <dsp:cNvSpPr/>
      </dsp:nvSpPr>
      <dsp:spPr>
        <a:xfrm>
          <a:off x="-357837" y="3558272"/>
          <a:ext cx="967307" cy="96730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FC5B47-B313-4645-A1EF-4800F9B446E3}">
      <dsp:nvSpPr>
        <dsp:cNvPr id="0" name=""/>
        <dsp:cNvSpPr/>
      </dsp:nvSpPr>
      <dsp:spPr>
        <a:xfrm>
          <a:off x="1141489" y="3162555"/>
          <a:ext cx="2931121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Lezen</a:t>
          </a:r>
        </a:p>
      </dsp:txBody>
      <dsp:txXfrm>
        <a:off x="1141489" y="3162555"/>
        <a:ext cx="2931121" cy="1758740"/>
      </dsp:txXfrm>
    </dsp:sp>
    <dsp:sp modelId="{DEBF1DAE-C23F-40E3-BF0B-2AAE3703487A}">
      <dsp:nvSpPr>
        <dsp:cNvPr id="0" name=""/>
        <dsp:cNvSpPr/>
      </dsp:nvSpPr>
      <dsp:spPr>
        <a:xfrm>
          <a:off x="2288925" y="3162555"/>
          <a:ext cx="5114534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double </a:t>
          </a:r>
          <a:r>
            <a:rPr lang="en-US" sz="1800" kern="1200" dirty="0" err="1"/>
            <a:t>mySale</a:t>
          </a:r>
          <a:r>
            <a:rPr lang="en-US" sz="1800" kern="1200" dirty="0"/>
            <a:t>= sales[16];</a:t>
          </a:r>
        </a:p>
      </dsp:txBody>
      <dsp:txXfrm>
        <a:off x="2288925" y="3162555"/>
        <a:ext cx="5114534" cy="1758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A20BA-D10E-45A7-81B9-14784CB46FDE}">
      <dsp:nvSpPr>
        <dsp:cNvPr id="0" name=""/>
        <dsp:cNvSpPr/>
      </dsp:nvSpPr>
      <dsp:spPr>
        <a:xfrm>
          <a:off x="6126834" y="1193304"/>
          <a:ext cx="1768179" cy="546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377"/>
              </a:lnTo>
              <a:lnTo>
                <a:pt x="1768179" y="372377"/>
              </a:lnTo>
              <a:lnTo>
                <a:pt x="1768179" y="54643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E9FD1-E375-4323-9F36-9DA09BDBC869}">
      <dsp:nvSpPr>
        <dsp:cNvPr id="0" name=""/>
        <dsp:cNvSpPr/>
      </dsp:nvSpPr>
      <dsp:spPr>
        <a:xfrm>
          <a:off x="4450502" y="1193304"/>
          <a:ext cx="1676331" cy="546432"/>
        </a:xfrm>
        <a:custGeom>
          <a:avLst/>
          <a:gdLst/>
          <a:ahLst/>
          <a:cxnLst/>
          <a:rect l="0" t="0" r="0" b="0"/>
          <a:pathLst>
            <a:path>
              <a:moveTo>
                <a:pt x="1676331" y="0"/>
              </a:moveTo>
              <a:lnTo>
                <a:pt x="1676331" y="372377"/>
              </a:lnTo>
              <a:lnTo>
                <a:pt x="0" y="372377"/>
              </a:lnTo>
              <a:lnTo>
                <a:pt x="0" y="54643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EB409-4C77-4EB2-AD8C-3F7B334BAD26}">
      <dsp:nvSpPr>
        <dsp:cNvPr id="0" name=""/>
        <dsp:cNvSpPr/>
      </dsp:nvSpPr>
      <dsp:spPr>
        <a:xfrm>
          <a:off x="548014" y="233"/>
          <a:ext cx="3167798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75926F-BFDF-49A2-837A-B46DD146F49B}">
      <dsp:nvSpPr>
        <dsp:cNvPr id="0" name=""/>
        <dsp:cNvSpPr/>
      </dsp:nvSpPr>
      <dsp:spPr>
        <a:xfrm>
          <a:off x="756775" y="198557"/>
          <a:ext cx="3167798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300" kern="1200" dirty="0"/>
            <a:t>String =  array van </a:t>
          </a:r>
          <a:r>
            <a:rPr lang="nl-BE" sz="2300" kern="1200" dirty="0" err="1"/>
            <a:t>chars</a:t>
          </a:r>
          <a:endParaRPr lang="en-US" sz="2300" kern="1200" dirty="0"/>
        </a:p>
      </dsp:txBody>
      <dsp:txXfrm>
        <a:off x="791719" y="233501"/>
        <a:ext cx="3097910" cy="1123182"/>
      </dsp:txXfrm>
    </dsp:sp>
    <dsp:sp modelId="{816CBFD5-608B-4558-8885-8FF945BA5A2F}">
      <dsp:nvSpPr>
        <dsp:cNvPr id="0" name=""/>
        <dsp:cNvSpPr/>
      </dsp:nvSpPr>
      <dsp:spPr>
        <a:xfrm>
          <a:off x="4133336" y="233"/>
          <a:ext cx="3986996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F94FC8-7FE2-43D3-A2BB-1DF1E80C7B0E}">
      <dsp:nvSpPr>
        <dsp:cNvPr id="0" name=""/>
        <dsp:cNvSpPr/>
      </dsp:nvSpPr>
      <dsp:spPr>
        <a:xfrm>
          <a:off x="4342097" y="198557"/>
          <a:ext cx="3986996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300" kern="1200" dirty="0"/>
            <a:t>We kunnen deze dus van de ene naar de andere converteren</a:t>
          </a:r>
          <a:endParaRPr lang="en-US" sz="2300" kern="1200" dirty="0"/>
        </a:p>
      </dsp:txBody>
      <dsp:txXfrm>
        <a:off x="4377041" y="233501"/>
        <a:ext cx="3917108" cy="1123182"/>
      </dsp:txXfrm>
    </dsp:sp>
    <dsp:sp modelId="{B3F7876C-D5A0-45AD-AFE3-10768B38CF07}">
      <dsp:nvSpPr>
        <dsp:cNvPr id="0" name=""/>
        <dsp:cNvSpPr/>
      </dsp:nvSpPr>
      <dsp:spPr>
        <a:xfrm>
          <a:off x="2891084" y="1739736"/>
          <a:ext cx="3118836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41FB60-8EE9-461E-8F12-6E43751AC2FF}">
      <dsp:nvSpPr>
        <dsp:cNvPr id="0" name=""/>
        <dsp:cNvSpPr/>
      </dsp:nvSpPr>
      <dsp:spPr>
        <a:xfrm>
          <a:off x="3099845" y="1938059"/>
          <a:ext cx="3118836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300" kern="1200" dirty="0"/>
            <a:t>String naar </a:t>
          </a:r>
          <a:r>
            <a:rPr lang="nl-BE" sz="2300" kern="1200" dirty="0" err="1"/>
            <a:t>char</a:t>
          </a:r>
          <a:r>
            <a:rPr lang="nl-BE" sz="2300" kern="1200" dirty="0"/>
            <a:t>-array: </a:t>
          </a:r>
          <a:r>
            <a:rPr lang="nl-BE" sz="2300" b="1" kern="1200" dirty="0"/>
            <a:t>.</a:t>
          </a:r>
          <a:r>
            <a:rPr lang="nl-BE" sz="2300" b="1" kern="1200" dirty="0" err="1"/>
            <a:t>ToCharArray</a:t>
          </a:r>
          <a:r>
            <a:rPr lang="nl-BE" sz="2300" b="1" kern="1200" dirty="0"/>
            <a:t>();</a:t>
          </a:r>
          <a:endParaRPr lang="en-US" sz="2300" kern="1200" dirty="0"/>
        </a:p>
      </dsp:txBody>
      <dsp:txXfrm>
        <a:off x="3134789" y="1973003"/>
        <a:ext cx="3048948" cy="1123182"/>
      </dsp:txXfrm>
    </dsp:sp>
    <dsp:sp modelId="{479A8869-49D3-4081-8A1F-E2B92C89D599}">
      <dsp:nvSpPr>
        <dsp:cNvPr id="0" name=""/>
        <dsp:cNvSpPr/>
      </dsp:nvSpPr>
      <dsp:spPr>
        <a:xfrm>
          <a:off x="6427443" y="1739736"/>
          <a:ext cx="2935140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0EBD9-13D8-4494-9FC8-D551FB4EC14B}">
      <dsp:nvSpPr>
        <dsp:cNvPr id="0" name=""/>
        <dsp:cNvSpPr/>
      </dsp:nvSpPr>
      <dsp:spPr>
        <a:xfrm>
          <a:off x="6636204" y="1938059"/>
          <a:ext cx="2935140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300" kern="1200" dirty="0" err="1"/>
            <a:t>Char</a:t>
          </a:r>
          <a:r>
            <a:rPr lang="nl-BE" sz="2300" kern="1200" dirty="0"/>
            <a:t>-array naar string: m.b.v. </a:t>
          </a:r>
          <a:r>
            <a:rPr lang="nl-BE" sz="2300" b="1" kern="1200" dirty="0"/>
            <a:t>new String(…);</a:t>
          </a:r>
          <a:endParaRPr lang="en-US" sz="2300" kern="1200" dirty="0"/>
        </a:p>
      </dsp:txBody>
      <dsp:txXfrm>
        <a:off x="6671148" y="1973003"/>
        <a:ext cx="2865252" cy="1123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17/09/2020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6D7D614-5AA0-438E-824E-CFF99E95FE13}" type="slidenum">
              <a:rPr lang="en-US" sz="1300">
                <a:solidFill>
                  <a:schemeClr val="tx1"/>
                </a:solidFill>
              </a:rPr>
              <a:pPr eaLnBrk="1" hangingPunct="1"/>
              <a:t>10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40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0C61B64E-9A22-424F-A6CD-C847DB584758}" type="slidenum">
              <a:rPr lang="en-US" sz="1300">
                <a:solidFill>
                  <a:schemeClr val="tx1"/>
                </a:solidFill>
              </a:rPr>
              <a:pPr eaLnBrk="1" hangingPunct="1"/>
              <a:t>11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6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6D7D614-5AA0-438E-824E-CFF99E95FE13}" type="slidenum">
              <a:rPr lang="en-US" sz="1300">
                <a:solidFill>
                  <a:schemeClr val="tx1"/>
                </a:solidFill>
              </a:rPr>
              <a:pPr eaLnBrk="1" hangingPunct="1"/>
              <a:t>12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74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71ECE272-5187-4C3E-9634-56FD4D164116}" type="slidenum">
              <a:rPr lang="en-US" sz="1300">
                <a:solidFill>
                  <a:schemeClr val="tx1"/>
                </a:solidFill>
              </a:rPr>
              <a:pPr eaLnBrk="1" hangingPunct="1"/>
              <a:t>14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06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FA62E062-9E26-4F93-BB41-6FC245E5BFC2}" type="slidenum">
              <a:rPr lang="en-US" sz="1300">
                <a:solidFill>
                  <a:schemeClr val="tx1"/>
                </a:solidFill>
              </a:rPr>
              <a:pPr eaLnBrk="1" hangingPunct="1"/>
              <a:t>16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97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EB02AE8-4238-4B7D-B2E8-8EAC3F728081}" type="slidenum">
              <a:rPr lang="en-US" sz="1300">
                <a:solidFill>
                  <a:schemeClr val="tx1"/>
                </a:solidFill>
              </a:rPr>
              <a:pPr eaLnBrk="1" hangingPunct="1"/>
              <a:t>18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05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EDEAF0DF-40ED-4E97-8731-C1097C35DD5A}" type="slidenum">
              <a:rPr lang="en-US" sz="1300">
                <a:solidFill>
                  <a:schemeClr val="tx1"/>
                </a:solidFill>
              </a:rPr>
              <a:pPr eaLnBrk="1" hangingPunct="1"/>
              <a:t>37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04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33778D-7A97-4534-AB6B-5D64E888568D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62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5419-232B-4AB4-A633-1C1B1EA8CE36}" type="datetime1">
              <a:rPr lang="nl-BE" smtClean="0"/>
              <a:t>17/09/2020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4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9C85-CF75-44A7-BBB4-AAE87B9C974F}" type="datetime1">
              <a:rPr lang="nl-BE" smtClean="0"/>
              <a:t>17/09/2020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4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D5CF-2FDD-492E-B2CB-1432CFC98C82}" type="datetime1">
              <a:rPr lang="nl-BE" smtClean="0"/>
              <a:t>17/09/2020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7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8F50-65BA-44E6-B519-5402BA7C5D08}" type="datetime1">
              <a:rPr lang="nl-BE" smtClean="0"/>
              <a:t>17/09/2020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058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C0B-8F49-49B8-910C-CB869637FB3B}" type="datetime1">
              <a:rPr lang="nl-BE" smtClean="0"/>
              <a:t>17/09/2020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125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287F-0A4C-4C13-B678-173B18BC44F3}" type="datetime1">
              <a:rPr lang="nl-BE" smtClean="0"/>
              <a:t>17/09/2020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95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0497-805E-4A63-A89E-4F994A2DBCBB}" type="datetime1">
              <a:rPr lang="nl-BE" smtClean="0"/>
              <a:t>17/09/2020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02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50CA-632E-44A7-A667-4481C5D209B6}" type="datetime1">
              <a:rPr lang="nl-BE" smtClean="0"/>
              <a:t>17/09/2020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3AE7-AD03-4F75-B3DA-C167599234F1}" type="datetime1">
              <a:rPr lang="nl-BE" smtClean="0"/>
              <a:t>17/09/2020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877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8475-17ED-4BC3-A071-2ED81104853C}" type="datetime1">
              <a:rPr lang="nl-BE" smtClean="0"/>
              <a:t>17/09/2020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998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2993-DE5A-480C-B2CC-00F568EC779C}" type="datetime1">
              <a:rPr lang="nl-BE" smtClean="0"/>
              <a:t>17/09/2020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98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E4DC-3D3D-4F9B-907D-8EF520E33D0B}" type="datetime1">
              <a:rPr lang="nl-BE" smtClean="0"/>
              <a:t>17/09/2020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60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EF39A-91D5-4B54-8B69-5893BABAD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1. Array principes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602107-C0E4-4662-B2E4-A9D64C375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</p:spTree>
    <p:extLst>
      <p:ext uri="{BB962C8B-B14F-4D97-AF65-F5344CB8AC3E}">
        <p14:creationId xmlns:p14="http://schemas.microsoft.com/office/powerpoint/2010/main" val="121082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Array </a:t>
            </a:r>
            <a:r>
              <a:rPr lang="en-US" dirty="0" err="1"/>
              <a:t>aanmaken</a:t>
            </a:r>
            <a:r>
              <a:rPr lang="en-US" dirty="0"/>
              <a:t>: </a:t>
            </a:r>
            <a:r>
              <a:rPr lang="en-US" dirty="0" err="1"/>
              <a:t>lengte</a:t>
            </a:r>
            <a:r>
              <a:rPr lang="en-US" dirty="0"/>
              <a:t> </a:t>
            </a:r>
            <a:r>
              <a:rPr lang="en-US" dirty="0" err="1"/>
              <a:t>vereist</a:t>
            </a:r>
            <a:endParaRPr lang="en-US" dirty="0"/>
          </a:p>
        </p:txBody>
      </p:sp>
      <p:sp>
        <p:nvSpPr>
          <p:cNvPr id="10" name="Bijschrift: lijn 9">
            <a:extLst>
              <a:ext uri="{FF2B5EF4-FFF2-40B4-BE49-F238E27FC236}">
                <a16:creationId xmlns:a16="http://schemas.microsoft.com/office/drawing/2014/main" id="{4976A1CF-651D-41EA-8112-271B501BB4FC}"/>
              </a:ext>
            </a:extLst>
          </p:cNvPr>
          <p:cNvSpPr/>
          <p:nvPr/>
        </p:nvSpPr>
        <p:spPr bwMode="auto">
          <a:xfrm>
            <a:off x="1671329" y="3429000"/>
            <a:ext cx="4927107" cy="1086003"/>
          </a:xfrm>
          <a:prstGeom prst="borderCallout1">
            <a:avLst>
              <a:gd name="adj1" fmla="val -4139"/>
              <a:gd name="adj2" fmla="val 9505"/>
              <a:gd name="adj3" fmla="val -100722"/>
              <a:gd name="adj4" fmla="val 733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must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provide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size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once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initialize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(*Poëzie met Tim*)</a:t>
            </a:r>
            <a:b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18AAF5FD-B5A5-4B54-B917-69AC7B551317}"/>
              </a:ext>
            </a:extLst>
          </p:cNvPr>
          <p:cNvSpPr/>
          <p:nvPr/>
        </p:nvSpPr>
        <p:spPr>
          <a:xfrm>
            <a:off x="838200" y="1323082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myColors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myColors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nl-BE" sz="3200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718DF70-47FE-429E-84FF-B9F0419D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80678B9-AE50-424E-83B6-EB7E457C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10</a:t>
            </a:fld>
            <a:endParaRPr lang="nl-BE"/>
          </a:p>
        </p:txBody>
      </p:sp>
      <p:pic>
        <p:nvPicPr>
          <p:cNvPr id="2050" name="Picture 2" descr="Lengte is 5, index laatste element is 4, eerste element is 0">
            <a:extLst>
              <a:ext uri="{FF2B5EF4-FFF2-40B4-BE49-F238E27FC236}">
                <a16:creationId xmlns:a16="http://schemas.microsoft.com/office/drawing/2014/main" id="{D4DA617C-8F6E-4A2F-A512-66B4F22F2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60534"/>
            <a:ext cx="4115050" cy="249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65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dirty="0">
                <a:solidFill>
                  <a:schemeClr val="accent1"/>
                </a:solidFill>
              </a:rPr>
              <a:t>Array initialization met </a:t>
            </a:r>
            <a:r>
              <a:rPr lang="en-US" dirty="0" err="1">
                <a:solidFill>
                  <a:schemeClr val="accent1"/>
                </a:solidFill>
              </a:rPr>
              <a:t>gekende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waarden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2200" dirty="0" err="1"/>
              <a:t>Nuttige</a:t>
            </a:r>
            <a:r>
              <a:rPr lang="en-US" sz="2200" dirty="0"/>
              <a:t> syntax </a:t>
            </a:r>
            <a:r>
              <a:rPr lang="en-US" sz="2200" dirty="0" err="1"/>
              <a:t>indien</a:t>
            </a:r>
            <a:r>
              <a:rPr lang="en-US" sz="2200" dirty="0"/>
              <a:t> je al </a:t>
            </a:r>
            <a:r>
              <a:rPr lang="en-US" sz="2200" dirty="0" err="1"/>
              <a:t>weet</a:t>
            </a:r>
            <a:r>
              <a:rPr lang="en-US" sz="2200" dirty="0"/>
              <a:t> wat er in array </a:t>
            </a:r>
            <a:r>
              <a:rPr lang="en-US" sz="2200" dirty="0" err="1"/>
              <a:t>moet</a:t>
            </a:r>
            <a:r>
              <a:rPr lang="en-US" sz="2200" dirty="0"/>
              <a:t>. </a:t>
            </a:r>
            <a:r>
              <a:rPr lang="en-US" sz="2200" dirty="0" err="1"/>
              <a:t>Lengte</a:t>
            </a:r>
            <a:r>
              <a:rPr lang="en-US" sz="2200" dirty="0"/>
              <a:t> </a:t>
            </a:r>
            <a:r>
              <a:rPr lang="en-US" sz="2200" dirty="0" err="1"/>
              <a:t>hoef</a:t>
            </a:r>
            <a:r>
              <a:rPr lang="en-US" sz="2200" dirty="0"/>
              <a:t> je dan </a:t>
            </a:r>
            <a:r>
              <a:rPr lang="en-US" sz="2200" dirty="0" err="1"/>
              <a:t>niet</a:t>
            </a:r>
            <a:r>
              <a:rPr lang="en-US" sz="2200" dirty="0"/>
              <a:t> mee </a:t>
            </a:r>
            <a:r>
              <a:rPr lang="en-US" sz="2200" dirty="0" err="1"/>
              <a:t>te</a:t>
            </a:r>
            <a:r>
              <a:rPr lang="en-US" sz="2200" dirty="0"/>
              <a:t> </a:t>
            </a:r>
            <a:r>
              <a:rPr lang="en-US" sz="2200" dirty="0" err="1"/>
              <a:t>geven</a:t>
            </a:r>
            <a:r>
              <a:rPr lang="en-US" sz="2200" dirty="0"/>
              <a:t>.</a:t>
            </a:r>
          </a:p>
          <a:p>
            <a:pPr eaLnBrk="1" hangingPunct="1">
              <a:defRPr/>
            </a:pPr>
            <a:r>
              <a:rPr lang="en-US" sz="2200" dirty="0" err="1"/>
              <a:t>Volgende</a:t>
            </a:r>
            <a:r>
              <a:rPr lang="en-US" sz="2200" dirty="0"/>
              <a:t> </a:t>
            </a:r>
            <a:r>
              <a:rPr lang="en-US" sz="2200" dirty="0" err="1"/>
              <a:t>manieren</a:t>
            </a:r>
            <a:r>
              <a:rPr lang="en-US" sz="2200" dirty="0"/>
              <a:t> </a:t>
            </a:r>
            <a:r>
              <a:rPr lang="en-US" sz="2200" dirty="0" err="1"/>
              <a:t>zijn</a:t>
            </a:r>
            <a:r>
              <a:rPr lang="en-US" sz="2200" dirty="0"/>
              <a:t> </a:t>
            </a:r>
            <a:r>
              <a:rPr lang="en-US" sz="2200" dirty="0" err="1"/>
              <a:t>identiek</a:t>
            </a:r>
            <a:r>
              <a:rPr lang="en-US" sz="2200" dirty="0"/>
              <a:t>, </a:t>
            </a:r>
            <a:r>
              <a:rPr lang="en-US" sz="2200" dirty="0" err="1"/>
              <a:t>kies</a:t>
            </a:r>
            <a:r>
              <a:rPr lang="en-US" sz="2200" dirty="0"/>
              <a:t> wat je </a:t>
            </a:r>
            <a:r>
              <a:rPr lang="en-US" sz="2200" dirty="0" err="1"/>
              <a:t>handigste</a:t>
            </a:r>
            <a:r>
              <a:rPr lang="en-US" sz="2200" dirty="0"/>
              <a:t> </a:t>
            </a:r>
            <a:r>
              <a:rPr lang="en-US" sz="2200" dirty="0" err="1"/>
              <a:t>vindt</a:t>
            </a:r>
            <a:r>
              <a:rPr lang="en-US" sz="2200" dirty="0"/>
              <a:t>:</a:t>
            </a:r>
          </a:p>
          <a:p>
            <a:pPr lvl="1" eaLnBrk="1" hangingPunct="1">
              <a:buFontTx/>
              <a:buNone/>
              <a:defRPr/>
            </a:pPr>
            <a:r>
              <a:rPr lang="en-US" sz="2200" dirty="0">
                <a:latin typeface="Courier New" pitchFamily="49" charset="0"/>
              </a:rPr>
              <a:t>  </a:t>
            </a:r>
          </a:p>
          <a:p>
            <a:pPr lvl="1" eaLnBrk="1" hangingPunct="1">
              <a:buFontTx/>
              <a:buNone/>
              <a:defRPr/>
            </a:pPr>
            <a:endParaRPr lang="en-US" sz="2200" dirty="0">
              <a:latin typeface="Courier New" pitchFamily="49" charset="0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40B5470C-91B8-4FF7-A835-C687C0AF04D1}"/>
              </a:ext>
            </a:extLst>
          </p:cNvPr>
          <p:cNvSpPr/>
          <p:nvPr/>
        </p:nvSpPr>
        <p:spPr>
          <a:xfrm>
            <a:off x="4849198" y="3804761"/>
            <a:ext cx="68803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 { 100, 76, 88, 100, 90 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100, 76, 88, 100, 90 };</a:t>
            </a: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{ 100, 76, 88, 100, 90 };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DA59328-046A-46B9-AB03-024874A0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BE24379-98F8-4A23-B438-F046ABA6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554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23850"/>
            <a:ext cx="992505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De </a:t>
            </a:r>
            <a:r>
              <a:rPr lang="en-US" dirty="0" err="1"/>
              <a:t>lengte</a:t>
            </a:r>
            <a:r>
              <a:rPr lang="en-US" dirty="0"/>
              <a:t> van array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dynamisch</a:t>
            </a:r>
            <a:r>
              <a:rPr lang="en-US" dirty="0"/>
              <a:t> </a:t>
            </a:r>
            <a:r>
              <a:rPr lang="en-US" dirty="0" err="1"/>
              <a:t>ontstaan</a:t>
            </a:r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323FF0FF-AB5B-4151-B5F1-109A04A1AFA8}"/>
              </a:ext>
            </a:extLst>
          </p:cNvPr>
          <p:cNvSpPr txBox="1"/>
          <p:nvPr/>
        </p:nvSpPr>
        <p:spPr>
          <a:xfrm>
            <a:off x="812205" y="2254928"/>
            <a:ext cx="602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Array lengte hoeft niet </a:t>
            </a:r>
            <a:r>
              <a:rPr lang="nl-BE" sz="2800" dirty="0" err="1"/>
              <a:t>hardcoded</a:t>
            </a:r>
            <a:r>
              <a:rPr lang="nl-BE" sz="2800" dirty="0"/>
              <a:t> te zijn: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3B80B4-0306-40B6-9FC2-97DC2EA8D471}"/>
              </a:ext>
            </a:extLst>
          </p:cNvPr>
          <p:cNvSpPr/>
          <p:nvPr/>
        </p:nvSpPr>
        <p:spPr>
          <a:xfrm>
            <a:off x="1114425" y="3333750"/>
            <a:ext cx="110775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sales;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(“How many sales did you make </a:t>
            </a:r>
            <a:r>
              <a:rPr lang="en-US" sz="2400" dirty="0"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year ?”);</a:t>
            </a:r>
          </a:p>
          <a:p>
            <a:endParaRPr lang="nl-BE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sizereq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Convert.ToInt32(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sales =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sizereq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nl-BE" sz="2400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FBA99F7-43F0-42E4-BBE0-9108D624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10852B2-183B-4646-972E-CE5D9441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939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F23F8-3DFF-47A0-BBF7-5A2ECEE7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nl-BE" dirty="0"/>
              <a:t>Arrays kunnen niet groeien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B0ADD0-DD64-4BF8-A214-260A1CC0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nl-BE" sz="2400" dirty="0"/>
              <a:t>Van zodra je een array een lengte hebt gegeven is deze vast</a:t>
            </a:r>
          </a:p>
          <a:p>
            <a:endParaRPr lang="nl-BE" sz="2400" dirty="0"/>
          </a:p>
          <a:p>
            <a:r>
              <a:rPr lang="nl-BE" sz="2400" dirty="0"/>
              <a:t>Wat als je array moet groeien of krimpen?</a:t>
            </a:r>
          </a:p>
          <a:p>
            <a:pPr lvl="1"/>
            <a:r>
              <a:rPr lang="nl-BE" dirty="0"/>
              <a:t>Maak een nieuwe array en </a:t>
            </a:r>
            <a:r>
              <a:rPr lang="nl-BE" dirty="0" err="1"/>
              <a:t>kopiëer</a:t>
            </a:r>
            <a:r>
              <a:rPr lang="nl-BE" dirty="0"/>
              <a:t> de waarden die je nodig hebt.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A6DC44D-D484-4DE8-A9F7-72B11611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0903" y="6217920"/>
            <a:ext cx="914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nl-NL">
                <a:solidFill>
                  <a:prstClr val="black">
                    <a:lumMod val="50000"/>
                    <a:lumOff val="50000"/>
                  </a:prstClr>
                </a:solidFill>
              </a:rPr>
              <a:t>© ap| </a:t>
            </a:r>
            <a:fld id="{8A00CA90-1673-4C5D-B289-DA0BFE9501DF}" type="slidenum">
              <a:rPr lang="nl-NL">
                <a:solidFill>
                  <a:prstClr val="black">
                    <a:lumMod val="50000"/>
                    <a:lumOff val="50000"/>
                  </a:prstClr>
                </a:solidFill>
              </a:rPr>
              <a:pPr algn="r">
                <a:spcAft>
                  <a:spcPts val="600"/>
                </a:spcAft>
                <a:defRPr/>
              </a:pPr>
              <a:t>13</a:t>
            </a:fld>
            <a:endParaRPr lang="nl-NL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194" name="Picture 2" descr="Afbeeldingsresultaat voor don't grow">
            <a:extLst>
              <a:ext uri="{FF2B5EF4-FFF2-40B4-BE49-F238E27FC236}">
                <a16:creationId xmlns:a16="http://schemas.microsoft.com/office/drawing/2014/main" id="{91B9F3AB-EAB1-4B43-8E2A-536834406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23" y="2811104"/>
            <a:ext cx="3366480" cy="245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7ABE28-6376-4936-9ED9-A2A12452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403105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097156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Array </a:t>
            </a:r>
            <a:r>
              <a:rPr lang="en-US" dirty="0" err="1"/>
              <a:t>elementen</a:t>
            </a:r>
            <a:endParaRPr lang="en-US" dirty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305800" cy="4572000"/>
          </a:xfrm>
        </p:spPr>
        <p:txBody>
          <a:bodyPr/>
          <a:lstStyle/>
          <a:p>
            <a:pPr lvl="1" eaLnBrk="1" hangingPunct="1"/>
            <a:r>
              <a:rPr lang="en-US" dirty="0"/>
              <a:t>De </a:t>
            </a:r>
            <a:r>
              <a:rPr lang="en-US" dirty="0" err="1"/>
              <a:t>indexering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arrays </a:t>
            </a:r>
            <a:r>
              <a:rPr lang="en-US" dirty="0" err="1"/>
              <a:t>gebruik</a:t>
            </a:r>
            <a:r>
              <a:rPr lang="en-US" dirty="0"/>
              <a:t> je om </a:t>
            </a:r>
            <a:r>
              <a:rPr lang="en-US" dirty="0" err="1"/>
              <a:t>individuele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bereiken</a:t>
            </a:r>
            <a:r>
              <a:rPr lang="en-US" dirty="0"/>
              <a:t>. </a:t>
            </a:r>
            <a:r>
              <a:rPr lang="en-US" b="1" dirty="0" err="1"/>
              <a:t>Telt</a:t>
            </a:r>
            <a:r>
              <a:rPr lang="en-US" b="1" dirty="0"/>
              <a:t> </a:t>
            </a:r>
            <a:r>
              <a:rPr lang="en-US" b="1" dirty="0" err="1"/>
              <a:t>vanaf</a:t>
            </a:r>
            <a:r>
              <a:rPr lang="en-US" b="1" dirty="0"/>
              <a:t> 0</a:t>
            </a:r>
            <a:endParaRPr lang="en-US" dirty="0">
              <a:latin typeface="Courier New" pitchFamily="1" charset="0"/>
            </a:endParaRPr>
          </a:p>
        </p:txBody>
      </p:sp>
      <p:pic>
        <p:nvPicPr>
          <p:cNvPr id="10242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84" y="4319477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37" y="4346392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123" y="4361860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98" y="4330110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28" y="4340743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030" y="4330110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38B0550A-11D4-4417-9F6A-A2D5D1E98E0C}"/>
              </a:ext>
            </a:extLst>
          </p:cNvPr>
          <p:cNvSpPr txBox="1"/>
          <p:nvPr/>
        </p:nvSpPr>
        <p:spPr>
          <a:xfrm>
            <a:off x="4313794" y="5839933"/>
            <a:ext cx="6073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0</a:t>
            </a:r>
            <a:r>
              <a:rPr lang="fr-FR" sz="3200" dirty="0"/>
              <a:t>      1      2     3      4      5             </a:t>
            </a:r>
            <a:endParaRPr lang="nl-BE" sz="3200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12DC0EF-73D2-4733-AC9A-47D9E7E1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9D24EF9-A190-4672-B292-D69C4130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14</a:t>
            </a:fld>
            <a:endParaRPr lang="nl-BE"/>
          </a:p>
        </p:txBody>
      </p:sp>
      <p:pic>
        <p:nvPicPr>
          <p:cNvPr id="3074" name="Picture 2" descr="Lengte is 5, index laatste element is 4, eerste element is 0">
            <a:extLst>
              <a:ext uri="{FF2B5EF4-FFF2-40B4-BE49-F238E27FC236}">
                <a16:creationId xmlns:a16="http://schemas.microsoft.com/office/drawing/2014/main" id="{15AB357C-80FC-4C21-9692-1980DC00A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301" y="2239867"/>
            <a:ext cx="2964110" cy="179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97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/>
          <p:cNvSpPr/>
          <p:nvPr/>
        </p:nvSpPr>
        <p:spPr bwMode="auto">
          <a:xfrm>
            <a:off x="1826068" y="0"/>
            <a:ext cx="922906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20111" y="499397"/>
            <a:ext cx="8212137" cy="6120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>
                <a:latin typeface="Cooper Black" pitchFamily="18" charset="0"/>
              </a:rPr>
              <a:t>« </a:t>
            </a:r>
            <a:r>
              <a:rPr lang="fr-FR" sz="3600" dirty="0" err="1">
                <a:latin typeface="Cooper Black" pitchFamily="18" charset="0"/>
              </a:rPr>
              <a:t>Eentje</a:t>
            </a:r>
            <a:r>
              <a:rPr lang="fr-FR" sz="3600" dirty="0">
                <a:latin typeface="Cooper Black" pitchFamily="18" charset="0"/>
              </a:rPr>
              <a:t> </a:t>
            </a:r>
            <a:r>
              <a:rPr lang="fr-FR" sz="3600" dirty="0" err="1">
                <a:latin typeface="Cooper Black" pitchFamily="18" charset="0"/>
              </a:rPr>
              <a:t>is</a:t>
            </a:r>
            <a:r>
              <a:rPr lang="fr-FR" sz="3600" dirty="0">
                <a:latin typeface="Cooper Black" pitchFamily="18" charset="0"/>
              </a:rPr>
              <a:t> </a:t>
            </a:r>
            <a:r>
              <a:rPr lang="fr-FR" sz="3600" dirty="0" err="1">
                <a:latin typeface="Cooper Black" pitchFamily="18" charset="0"/>
              </a:rPr>
              <a:t>geentje</a:t>
            </a:r>
            <a:r>
              <a:rPr lang="fr-FR" sz="3600" dirty="0">
                <a:latin typeface="Cooper Black" pitchFamily="18" charset="0"/>
              </a:rPr>
              <a:t>  »</a:t>
            </a: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r>
              <a:rPr lang="fr-FR" sz="2800" dirty="0" err="1">
                <a:latin typeface="Cooper Black" pitchFamily="18" charset="0"/>
              </a:rPr>
              <a:t>Lengte</a:t>
            </a:r>
            <a:r>
              <a:rPr lang="fr-FR" sz="2800" dirty="0">
                <a:latin typeface="Cooper Black" pitchFamily="18" charset="0"/>
              </a:rPr>
              <a:t> </a:t>
            </a:r>
            <a:r>
              <a:rPr lang="fr-FR" sz="2800" dirty="0" err="1">
                <a:latin typeface="Cooper Black" pitchFamily="18" charset="0"/>
              </a:rPr>
              <a:t>array</a:t>
            </a:r>
            <a:r>
              <a:rPr lang="fr-FR" sz="2800" dirty="0">
                <a:latin typeface="Cooper Black" pitchFamily="18" charset="0"/>
              </a:rPr>
              <a:t> =  6</a:t>
            </a:r>
          </a:p>
          <a:p>
            <a:pPr marL="0" indent="0">
              <a:buNone/>
            </a:pPr>
            <a:r>
              <a:rPr lang="fr-FR" sz="2800" dirty="0" err="1">
                <a:latin typeface="Cooper Black" pitchFamily="18" charset="0"/>
              </a:rPr>
              <a:t>Laatste</a:t>
            </a:r>
            <a:r>
              <a:rPr lang="fr-FR" sz="2800" dirty="0">
                <a:latin typeface="Cooper Black" pitchFamily="18" charset="0"/>
              </a:rPr>
              <a:t> </a:t>
            </a:r>
            <a:r>
              <a:rPr lang="fr-FR" sz="2800" dirty="0" err="1">
                <a:latin typeface="Cooper Black" pitchFamily="18" charset="0"/>
              </a:rPr>
              <a:t>pintje</a:t>
            </a:r>
            <a:r>
              <a:rPr lang="fr-FR" sz="2800" dirty="0">
                <a:latin typeface="Cooper Black" pitchFamily="18" charset="0"/>
              </a:rPr>
              <a:t>  = index 5 </a:t>
            </a:r>
            <a:endParaRPr lang="nl-BE" sz="2800" dirty="0">
              <a:latin typeface="Cooper Black" pitchFamily="18" charset="0"/>
            </a:endParaRPr>
          </a:p>
        </p:txBody>
      </p:sp>
      <p:grpSp>
        <p:nvGrpSpPr>
          <p:cNvPr id="20" name="Groep 19"/>
          <p:cNvGrpSpPr/>
          <p:nvPr/>
        </p:nvGrpSpPr>
        <p:grpSpPr>
          <a:xfrm>
            <a:off x="3062493" y="1403515"/>
            <a:ext cx="6470872" cy="3065979"/>
            <a:chOff x="1516857" y="2604978"/>
            <a:chExt cx="6470872" cy="3065979"/>
          </a:xfrm>
        </p:grpSpPr>
        <p:grpSp>
          <p:nvGrpSpPr>
            <p:cNvPr id="17" name="Groep 16"/>
            <p:cNvGrpSpPr/>
            <p:nvPr/>
          </p:nvGrpSpPr>
          <p:grpSpPr>
            <a:xfrm>
              <a:off x="1516857" y="2604978"/>
              <a:ext cx="6470872" cy="2477386"/>
              <a:chOff x="1588607" y="2222205"/>
              <a:chExt cx="4646057" cy="1509823"/>
            </a:xfrm>
          </p:grpSpPr>
          <p:pic>
            <p:nvPicPr>
              <p:cNvPr id="5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8607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3064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5662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0119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1798" y="2232838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255" y="2232838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Tekstvak 18"/>
            <p:cNvSpPr txBox="1"/>
            <p:nvPr/>
          </p:nvSpPr>
          <p:spPr>
            <a:xfrm>
              <a:off x="1913860" y="5086182"/>
              <a:ext cx="60738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/>
                <a:t>0</a:t>
              </a:r>
              <a:r>
                <a:rPr lang="fr-FR" sz="3200" dirty="0"/>
                <a:t>         1         2          3         4</a:t>
              </a:r>
              <a:endParaRPr lang="nl-BE" sz="3200" dirty="0"/>
            </a:p>
          </p:txBody>
        </p:sp>
      </p:grp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F546365-DAF1-420B-91EF-AECBA22D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11AAFF5-2BA9-45EA-AFC3-C3810567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311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Waarden</a:t>
            </a:r>
            <a:r>
              <a:rPr lang="en-US" dirty="0"/>
              <a:t> </a:t>
            </a:r>
            <a:r>
              <a:rPr lang="en-US" dirty="0" err="1"/>
              <a:t>schrijven</a:t>
            </a:r>
            <a:r>
              <a:rPr lang="en-US" dirty="0"/>
              <a:t> en </a:t>
            </a:r>
            <a:r>
              <a:rPr lang="en-US" dirty="0" err="1"/>
              <a:t>uitlezen</a:t>
            </a:r>
            <a:endParaRPr lang="en-US" dirty="0"/>
          </a:p>
        </p:txBody>
      </p:sp>
      <p:graphicFrame>
        <p:nvGraphicFramePr>
          <p:cNvPr id="9223" name="Rectangle 3">
            <a:extLst>
              <a:ext uri="{FF2B5EF4-FFF2-40B4-BE49-F238E27FC236}">
                <a16:creationId xmlns:a16="http://schemas.microsoft.com/office/drawing/2014/main" id="{0AAD2C5A-3B9E-447A-AC69-8458DC53FD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443124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3BAFF336-39F7-484E-B6A6-0951A6EA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E72588B-6659-483D-BD31-14FE00A3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2169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“Out of range exception”</a:t>
            </a:r>
            <a:br>
              <a:rPr lang="en-US" dirty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nl-BE" dirty="0"/>
              <a:t>Veel gemaakte fout!</a:t>
            </a:r>
          </a:p>
          <a:p>
            <a:pPr marL="0" indent="0">
              <a:buNone/>
            </a:pPr>
            <a:endParaRPr lang="nl-BE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nl-BE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laatste element heeft index </a:t>
            </a:r>
            <a:r>
              <a:rPr lang="nl-BE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lengte-1</a:t>
            </a:r>
            <a:endParaRPr lang="nl-BE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1D2C00-5092-4406-ADAA-699C850E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B76976-E917-42AA-B35F-3113DEB2F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782" y="-245871"/>
            <a:ext cx="4719493" cy="742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322A461-D9F2-4D0F-AEC0-D486ABC08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950" y="3898900"/>
            <a:ext cx="43053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9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5323" y="508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benaderen</a:t>
            </a:r>
            <a:r>
              <a:rPr lang="en-US" dirty="0"/>
              <a:t> met loops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/>
              <a:t>Arrays en loops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dikke</a:t>
            </a:r>
            <a:r>
              <a:rPr lang="en-US" dirty="0"/>
              <a:t> </a:t>
            </a:r>
            <a:r>
              <a:rPr lang="en-US" dirty="0" err="1"/>
              <a:t>vrienden</a:t>
            </a:r>
            <a:endParaRPr lang="en-US" dirty="0"/>
          </a:p>
          <a:p>
            <a:pPr lvl="1"/>
            <a:r>
              <a:rPr lang="en-US" dirty="0" err="1"/>
              <a:t>Voorbeeld</a:t>
            </a:r>
            <a:r>
              <a:rPr lang="en-US" dirty="0"/>
              <a:t> om de </a:t>
            </a:r>
            <a:r>
              <a:rPr lang="en-US" dirty="0" err="1"/>
              <a:t>eerste</a:t>
            </a:r>
            <a:r>
              <a:rPr lang="en-US" dirty="0"/>
              <a:t> 5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telkens</a:t>
            </a:r>
            <a:r>
              <a:rPr lang="en-US" dirty="0"/>
              <a:t> met 3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verhogen</a:t>
            </a:r>
            <a:r>
              <a:rPr lang="en-US" dirty="0"/>
              <a:t>: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	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A4D89298-2AE6-4D40-AFFC-4CDD9E136F67}"/>
              </a:ext>
            </a:extLst>
          </p:cNvPr>
          <p:cNvSpPr/>
          <p:nvPr/>
        </p:nvSpPr>
        <p:spPr>
          <a:xfrm>
            <a:off x="3228713" y="3290567"/>
            <a:ext cx="78962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sub = 0; sub &lt; 5; sub++)</a:t>
            </a:r>
          </a:p>
          <a:p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[sub] += 3;</a:t>
            </a:r>
            <a:endParaRPr lang="nl-BE" sz="32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C9BC017-F8DE-4946-B918-75D85B77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80220A-CF1B-4DD9-BFEE-1FE056E7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0429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9AA46-5CEF-44F1-A650-2196B86F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.</a:t>
            </a:r>
            <a:r>
              <a:rPr lang="nl-BE" dirty="0" err="1"/>
              <a:t>Length</a:t>
            </a:r>
            <a:r>
              <a:rPr lang="nl-BE" dirty="0"/>
              <a:t> property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93B1DA-8A1E-4F81-8910-69CC71617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Alle arrays hebben de .</a:t>
            </a:r>
            <a:r>
              <a:rPr lang="nl-BE" dirty="0" err="1"/>
              <a:t>Length</a:t>
            </a:r>
            <a:r>
              <a:rPr lang="nl-BE" dirty="0"/>
              <a:t> eigenschap.</a:t>
            </a:r>
          </a:p>
          <a:p>
            <a:r>
              <a:rPr lang="nl-BE" dirty="0"/>
              <a:t>Zeer handig om lengte van array te weten. </a:t>
            </a:r>
          </a:p>
          <a:p>
            <a:endParaRPr lang="nl-BE" dirty="0"/>
          </a:p>
          <a:p>
            <a:r>
              <a:rPr lang="nl-BE" dirty="0"/>
              <a:t>Vaak gebruikt in loop om alle elementen van array te benaderen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FFAB9E8-B1B2-4996-BE4C-25082909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9ECF0A-CAC5-41C3-8BC9-30684435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3EB8636-06CF-4275-B65B-FE676C00B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76" y="4251626"/>
            <a:ext cx="5953824" cy="1620668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1D93B3B5-A883-4687-98FD-D619E1898097}"/>
              </a:ext>
            </a:extLst>
          </p:cNvPr>
          <p:cNvSpPr/>
          <p:nvPr/>
        </p:nvSpPr>
        <p:spPr>
          <a:xfrm>
            <a:off x="5259897" y="4278385"/>
            <a:ext cx="2239861" cy="629175"/>
          </a:xfrm>
          <a:prstGeom prst="rect">
            <a:avLst/>
          </a:prstGeom>
          <a:solidFill>
            <a:srgbClr val="FFFF00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394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Beeld</a:t>
            </a:r>
            <a:r>
              <a:rPr lang="en-IE" dirty="0"/>
              <a:t> je in….</a:t>
            </a:r>
          </a:p>
        </p:txBody>
      </p:sp>
      <p:sp>
        <p:nvSpPr>
          <p:cNvPr id="3164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Stel</a:t>
            </a:r>
            <a:r>
              <a:rPr lang="en-IE" dirty="0"/>
              <a:t>, je </a:t>
            </a:r>
            <a:r>
              <a:rPr lang="en-IE" dirty="0" err="1"/>
              <a:t>moet</a:t>
            </a:r>
            <a:r>
              <a:rPr lang="en-IE" dirty="0"/>
              <a:t> de scores van 11 </a:t>
            </a:r>
            <a:r>
              <a:rPr lang="en-IE" dirty="0" err="1"/>
              <a:t>voetbalwedstrijden</a:t>
            </a:r>
            <a:r>
              <a:rPr lang="en-IE" dirty="0"/>
              <a:t> </a:t>
            </a:r>
            <a:r>
              <a:rPr lang="en-IE" dirty="0" err="1"/>
              <a:t>invoeren</a:t>
            </a:r>
            <a:r>
              <a:rPr lang="en-IE" dirty="0"/>
              <a:t>: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8044" y="2383094"/>
            <a:ext cx="6655911" cy="475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7861" y="2858517"/>
            <a:ext cx="3736532" cy="382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3FF16151-97A1-45A6-BBCA-5CE0279213A3}"/>
              </a:ext>
            </a:extLst>
          </p:cNvPr>
          <p:cNvSpPr txBox="1"/>
          <p:nvPr/>
        </p:nvSpPr>
        <p:spPr>
          <a:xfrm>
            <a:off x="8236560" y="5615582"/>
            <a:ext cx="4082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Maar wat als het 100 wedstrijden zijn?</a:t>
            </a:r>
          </a:p>
          <a:p>
            <a:r>
              <a:rPr lang="nl-BE" b="1" dirty="0"/>
              <a:t>Of 1000?</a:t>
            </a:r>
          </a:p>
          <a:p>
            <a:r>
              <a:rPr lang="nl-BE" b="1" dirty="0"/>
              <a:t>Of 1 miljoen?!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B801EC-819A-4211-A23B-DDB2DE7C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AFFFD7-20E5-4F88-8A3F-A1735805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884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F9FB9-05D3-4382-A604-214EA2F1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 volledig programma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09239C-2B9E-47B3-801B-54446639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Test zelf!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A260307-9C0C-4E1F-BFAF-A38B3137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BEA461-5B93-4284-8098-EA502019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20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6C371D1-08E1-43AD-BDD4-E31684EB3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97" y="1752366"/>
            <a:ext cx="4996548" cy="462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82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EF39A-91D5-4B54-8B69-5893BABAD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2. Geheugengebruik bij arrays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602107-C0E4-4662-B2E4-A9D64C375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</p:spTree>
    <p:extLst>
      <p:ext uri="{BB962C8B-B14F-4D97-AF65-F5344CB8AC3E}">
        <p14:creationId xmlns:p14="http://schemas.microsoft.com/office/powerpoint/2010/main" val="3478806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55BCB-4056-4989-A1EF-24422AC3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 soorten manier van gebruik geheugen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C11DA6-AEF1-44FD-9FC4-83FD2DB8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By</a:t>
            </a:r>
            <a:r>
              <a:rPr lang="nl-BE" b="1" dirty="0"/>
              <a:t> </a:t>
            </a:r>
            <a:r>
              <a:rPr lang="nl-BE" b="1" dirty="0" err="1"/>
              <a:t>value</a:t>
            </a:r>
            <a:r>
              <a:rPr lang="nl-BE" b="1" dirty="0"/>
              <a:t>: </a:t>
            </a:r>
            <a:r>
              <a:rPr lang="nl-BE" dirty="0"/>
              <a:t>effectieve waarde wordt in geheugenplek geplaatst</a:t>
            </a:r>
          </a:p>
          <a:p>
            <a:pPr lvl="1"/>
            <a:r>
              <a:rPr lang="nl-BE" dirty="0"/>
              <a:t>Primitieve datatypes worden zo bewaard (int, double, </a:t>
            </a:r>
            <a:r>
              <a:rPr lang="nl-BE" dirty="0" err="1"/>
              <a:t>etc</a:t>
            </a:r>
            <a:r>
              <a:rPr lang="nl-BE" dirty="0"/>
              <a:t>)</a:t>
            </a:r>
          </a:p>
          <a:p>
            <a:r>
              <a:rPr lang="nl-BE" b="1" dirty="0" err="1"/>
              <a:t>By</a:t>
            </a:r>
            <a:r>
              <a:rPr lang="nl-BE" b="1" dirty="0"/>
              <a:t> </a:t>
            </a:r>
            <a:r>
              <a:rPr lang="nl-BE" b="1" dirty="0" err="1"/>
              <a:t>reference</a:t>
            </a:r>
            <a:r>
              <a:rPr lang="nl-BE" b="1" dirty="0"/>
              <a:t>: </a:t>
            </a:r>
            <a:r>
              <a:rPr lang="nl-BE" dirty="0"/>
              <a:t>adres naar andere plek in geheugen wordt in geheugenplek geplaatst</a:t>
            </a:r>
          </a:p>
          <a:p>
            <a:pPr lvl="1"/>
            <a:r>
              <a:rPr lang="nl-BE" dirty="0"/>
              <a:t>Arrays (en objecten) worden zo bewaard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B5D011-24F5-4BF8-BD51-A5485DCA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CDEBA6C-970D-4A8F-88E5-F10B2A33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0094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060A957A-CB79-4D1C-B4FE-F295D970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By value vs by ref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E34C8396-78CF-4637-99EC-DB6F09D9B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315201" cy="4351338"/>
          </a:xfrm>
        </p:spPr>
        <p:txBody>
          <a:bodyPr/>
          <a:lstStyle/>
          <a:p>
            <a:r>
              <a:rPr lang="en-US" dirty="0"/>
              <a:t>By value: </a:t>
            </a:r>
            <a:r>
              <a:rPr lang="nl-BE" dirty="0">
                <a:effectLst/>
                <a:latin typeface="Courier"/>
              </a:rPr>
              <a:t>int </a:t>
            </a:r>
            <a:r>
              <a:rPr lang="nl-BE" dirty="0" err="1">
                <a:effectLst/>
                <a:latin typeface="Courier"/>
              </a:rPr>
              <a:t>age</a:t>
            </a:r>
            <a:r>
              <a:rPr lang="nl-BE" dirty="0">
                <a:effectLst/>
                <a:latin typeface="Courier"/>
              </a:rPr>
              <a:t>;</a:t>
            </a:r>
          </a:p>
          <a:p>
            <a:r>
              <a:rPr lang="nl-BE" dirty="0" err="1"/>
              <a:t>By</a:t>
            </a:r>
            <a:r>
              <a:rPr lang="nl-BE" dirty="0"/>
              <a:t> ref: </a:t>
            </a:r>
            <a:r>
              <a:rPr lang="nl-BE" dirty="0">
                <a:latin typeface="Courier"/>
              </a:rPr>
              <a:t>int[] getallen = {5,42,2};</a:t>
            </a:r>
            <a:endParaRPr lang="en-US" dirty="0">
              <a:latin typeface="Courier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95F12F-C5B2-460D-B6D2-6F11697FC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4270" y="2711883"/>
            <a:ext cx="7315201" cy="488289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D4CF6D-2F81-4563-91CD-585B2E6F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5D130D-222B-4F7D-9310-7938ECE4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6F5612F-804E-460E-88BF-7B183C058243}" type="slidenum">
              <a:rPr lang="nl-BE" smtClean="0"/>
              <a:pPr>
                <a:spcAft>
                  <a:spcPts val="600"/>
                </a:spcAft>
              </a:pPr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6405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BE065-4E3C-4290-BC97-609B17F3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Gevolg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07C9B5-DB3C-400F-BC8F-F6C19FCA7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5E3573F-D434-4FCF-94EE-1FE87151B4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3BC3A7-0A49-4453-839D-B3061066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44930B-3316-4433-AF0E-B2E9C075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24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14E41F4-949A-476A-879E-F1F0F931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45"/>
          <a:stretch/>
        </p:blipFill>
        <p:spPr>
          <a:xfrm>
            <a:off x="0" y="1727668"/>
            <a:ext cx="6918275" cy="822349"/>
          </a:xfrm>
          <a:prstGeom prst="rect">
            <a:avLst/>
          </a:prstGeom>
        </p:spPr>
      </p:pic>
      <p:pic>
        <p:nvPicPr>
          <p:cNvPr id="2050" name="Picture 2" descr="Beerschot is de ploeg van't stad ;)">
            <a:extLst>
              <a:ext uri="{FF2B5EF4-FFF2-40B4-BE49-F238E27FC236}">
                <a16:creationId xmlns:a16="http://schemas.microsoft.com/office/drawing/2014/main" id="{8EE74870-2E10-4C5D-9CA6-D50BD5AD8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928" y="3187263"/>
            <a:ext cx="46767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061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BE065-4E3C-4290-BC97-609B17F3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Gevolg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07C9B5-DB3C-400F-BC8F-F6C19FCA7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5E3573F-D434-4FCF-94EE-1FE87151B4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3BC3A7-0A49-4453-839D-B3061066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44930B-3316-4433-AF0E-B2E9C075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25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14E41F4-949A-476A-879E-F1F0F931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536"/>
          <a:stretch/>
        </p:blipFill>
        <p:spPr>
          <a:xfrm>
            <a:off x="-30138" y="1709646"/>
            <a:ext cx="6918275" cy="121477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DF9F1FD-A74A-4C3A-B642-A1C7B8827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19438"/>
            <a:ext cx="46767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483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DAE74-46D0-4D4C-8CA4-D4E69D8B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Arrays </a:t>
            </a:r>
            <a:r>
              <a:rPr lang="nl-BE" dirty="0" err="1"/>
              <a:t>kopieren</a:t>
            </a:r>
            <a:r>
              <a:rPr lang="nl-BE" dirty="0"/>
              <a:t> doe je dus zo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F08A2A-E38B-4952-A278-82B3B1C07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032375"/>
            <a:ext cx="5181600" cy="1144588"/>
          </a:xfrm>
        </p:spPr>
        <p:txBody>
          <a:bodyPr/>
          <a:lstStyle/>
          <a:p>
            <a:r>
              <a:rPr lang="nl-BE" dirty="0"/>
              <a:t>Of m.b.v. Copy (zie verder)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550120C-A953-4382-9632-57343DDE0D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88C7C0-70CC-4F19-9FCB-758F3438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305CA6-D25F-467A-B46F-85489DC3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26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93AEA2D-2FD2-465D-AA81-FE3C59143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02" y="1989738"/>
            <a:ext cx="7533829" cy="204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30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eo dodge bullet">
            <a:extLst>
              <a:ext uri="{FF2B5EF4-FFF2-40B4-BE49-F238E27FC236}">
                <a16:creationId xmlns:a16="http://schemas.microsoft.com/office/drawing/2014/main" id="{17FDB7DA-E90A-494E-AD80-36EC5D554D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4B5B97-1784-48E6-9AAB-3A0A908C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Arrays in slowmotion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A9BB34-3C8B-4F21-A6EA-E897DFF0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2E64CA-2B04-4545-AC83-29B3ECBC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27F7B6C-E511-486D-BB65-DE0C9FC2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9436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Soccer example step by step</a:t>
            </a:r>
          </a:p>
        </p:txBody>
      </p:sp>
      <p:sp>
        <p:nvSpPr>
          <p:cNvPr id="3194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19492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E5D715EB-237D-4635-A4A4-D646F6B205CA}" type="slidenum">
              <a:rPr lang="nl-NL" smtClean="0"/>
              <a:pPr/>
              <a:t>28</a:t>
            </a:fld>
            <a:endParaRPr lang="nl-NL" dirty="0"/>
          </a:p>
        </p:txBody>
      </p:sp>
      <p:sp>
        <p:nvSpPr>
          <p:cNvPr id="319493" name="Tijdelijke aanduiding voor dianummer 3"/>
          <p:cNvSpPr txBox="1">
            <a:spLocks/>
          </p:cNvSpPr>
          <p:nvPr/>
        </p:nvSpPr>
        <p:spPr bwMode="auto">
          <a:xfrm>
            <a:off x="8042275" y="6470650"/>
            <a:ext cx="24066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nl-NL" sz="1100" dirty="0"/>
              <a:t>© </a:t>
            </a:r>
            <a:r>
              <a:rPr lang="nl-NL" sz="1100" dirty="0" err="1"/>
              <a:t>ap</a:t>
            </a:r>
            <a:r>
              <a:rPr lang="nl-NL" sz="1100" dirty="0"/>
              <a:t> | </a:t>
            </a:r>
            <a:fld id="{53EB10C4-7D38-4372-B876-1ABBC64F1E74}" type="slidenum">
              <a:rPr lang="nl-NL" sz="1100"/>
              <a:pPr algn="r"/>
              <a:t>28</a:t>
            </a:fld>
            <a:endParaRPr lang="nl-NL" sz="11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8282" y="2568728"/>
            <a:ext cx="8752531" cy="350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>
            <a:spLocks noChangeArrowheads="1"/>
          </p:cNvSpPr>
          <p:nvPr/>
        </p:nvSpPr>
        <p:spPr bwMode="auto">
          <a:xfrm>
            <a:off x="3113089" y="3924301"/>
            <a:ext cx="5030786" cy="2667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3ACE69A-B183-448D-94C4-42721FA0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57776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Arrays: </a:t>
            </a:r>
            <a:r>
              <a:rPr lang="nl-BE" dirty="0" err="1"/>
              <a:t>behind</a:t>
            </a:r>
            <a:r>
              <a:rPr lang="nl-BE" dirty="0"/>
              <a:t> the scenes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Declaring and creating an array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	</a:t>
            </a:r>
            <a:r>
              <a:rPr lang="en-US" dirty="0" err="1">
                <a:latin typeface="Courier New" pitchFamily="1" charset="0"/>
              </a:rPr>
              <a:t>int</a:t>
            </a:r>
            <a:r>
              <a:rPr lang="en-US" dirty="0">
                <a:latin typeface="Courier New" pitchFamily="1" charset="0"/>
              </a:rPr>
              <a:t>[] score;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	score= </a:t>
            </a:r>
            <a:r>
              <a:rPr lang="en-US" dirty="0" err="1">
                <a:latin typeface="Courier New" pitchFamily="1" charset="0"/>
              </a:rPr>
              <a:t>int</a:t>
            </a:r>
            <a:r>
              <a:rPr lang="en-US" dirty="0">
                <a:latin typeface="Courier New" pitchFamily="1" charset="0"/>
              </a:rPr>
              <a:t>[20];</a:t>
            </a:r>
          </a:p>
          <a:p>
            <a:endParaRPr lang="nl-BE" dirty="0"/>
          </a:p>
        </p:txBody>
      </p:sp>
      <p:pic>
        <p:nvPicPr>
          <p:cNvPr id="5" name="Picture 11" descr="Fig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3224213"/>
            <a:ext cx="83820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5070A8C-15FC-479F-BDD0-0BBB24E0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7D3B2C-8E91-45D2-A14A-B747F64D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23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47058-9928-4F1C-8876-BBE1ABEA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Beeld je in…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C632F7-4287-4621-B6E9-F1721DCD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hebt een lijst van alle </a:t>
            </a:r>
            <a:r>
              <a:rPr lang="nl-BE" dirty="0" err="1"/>
              <a:t>Steam</a:t>
            </a:r>
            <a:r>
              <a:rPr lang="nl-BE" dirty="0"/>
              <a:t>-spelers nodig</a:t>
            </a:r>
          </a:p>
          <a:p>
            <a:r>
              <a:rPr lang="nl-BE" dirty="0"/>
              <a:t>Een lijst van alle dagelijkse temperatuurmetingen van de vorige eeuw</a:t>
            </a:r>
          </a:p>
          <a:p>
            <a:r>
              <a:rPr lang="nl-BE" dirty="0"/>
              <a:t>Quiz antwoorden</a:t>
            </a:r>
          </a:p>
          <a:p>
            <a:r>
              <a:rPr lang="nl-BE" dirty="0"/>
              <a:t>Een DNA sequentie van het menselijk genoom</a:t>
            </a:r>
          </a:p>
          <a:p>
            <a:r>
              <a:rPr lang="nl-BE" dirty="0" err="1"/>
              <a:t>Etc</a:t>
            </a:r>
            <a:r>
              <a:rPr lang="nl-BE" dirty="0"/>
              <a:t> </a:t>
            </a:r>
            <a:r>
              <a:rPr lang="nl-BE" dirty="0" err="1"/>
              <a:t>etc</a:t>
            </a:r>
            <a:r>
              <a:rPr lang="nl-BE" dirty="0"/>
              <a:t> </a:t>
            </a:r>
            <a:r>
              <a:rPr lang="nl-BE" dirty="0" err="1"/>
              <a:t>etc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28594BF-95AB-4A22-AFFD-7BC423B0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6FDCD5D-9046-421A-92FE-2E806278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1761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</a:t>
            </a:r>
          </a:p>
        </p:txBody>
      </p:sp>
      <p:sp>
        <p:nvSpPr>
          <p:cNvPr id="32153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21540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2A26D304-49E6-40F0-B252-905E390DC06F}" type="slidenum">
              <a:rPr lang="nl-NL" smtClean="0"/>
              <a:pPr/>
              <a:t>30</a:t>
            </a:fld>
            <a:endParaRPr lang="nl-NL" dirty="0"/>
          </a:p>
        </p:txBody>
      </p:sp>
      <p:pic>
        <p:nvPicPr>
          <p:cNvPr id="32154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869" b="16494"/>
          <a:stretch/>
        </p:blipFill>
        <p:spPr bwMode="auto">
          <a:xfrm>
            <a:off x="522111" y="2292474"/>
            <a:ext cx="6877227" cy="128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1733363" y="2292473"/>
            <a:ext cx="1657538" cy="27317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grpSp>
        <p:nvGrpSpPr>
          <p:cNvPr id="321543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321545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IE" sz="2000"/>
            </a:p>
          </p:txBody>
        </p:sp>
        <p:sp>
          <p:nvSpPr>
            <p:cNvPr id="321546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scores</a:t>
              </a:r>
            </a:p>
          </p:txBody>
        </p:sp>
        <p:cxnSp>
          <p:nvCxnSpPr>
            <p:cNvPr id="321547" name="Rechte verbindingslijn 12"/>
            <p:cNvCxnSpPr>
              <a:cxnSpLocks noChangeShapeType="1"/>
              <a:stCxn id="321546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Rechthoek 10"/>
          <p:cNvSpPr/>
          <p:nvPr/>
        </p:nvSpPr>
        <p:spPr bwMode="auto">
          <a:xfrm>
            <a:off x="6734707" y="747220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</a:t>
            </a:r>
            <a:r>
              <a:rPr lang="nl-BE" dirty="0" err="1">
                <a:solidFill>
                  <a:schemeClr val="tx1"/>
                </a:solidFill>
              </a:rPr>
              <a:t>create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an</a:t>
            </a:r>
            <a:r>
              <a:rPr lang="nl-BE" dirty="0">
                <a:solidFill>
                  <a:schemeClr val="tx1"/>
                </a:solidFill>
              </a:rPr>
              <a:t> empty spot </a:t>
            </a:r>
            <a:r>
              <a:rPr lang="nl-BE" dirty="0" err="1">
                <a:solidFill>
                  <a:schemeClr val="tx1"/>
                </a:solidFill>
              </a:rPr>
              <a:t>that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can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contain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an</a:t>
            </a:r>
            <a:r>
              <a:rPr lang="nl-BE" dirty="0">
                <a:solidFill>
                  <a:schemeClr val="tx1"/>
                </a:solidFill>
              </a:rPr>
              <a:t> array of </a:t>
            </a:r>
            <a:r>
              <a:rPr lang="nl-BE" dirty="0" err="1">
                <a:solidFill>
                  <a:schemeClr val="tx1"/>
                </a:solidFill>
              </a:rPr>
              <a:t>ints</a:t>
            </a:r>
            <a:r>
              <a:rPr lang="nl-BE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96E60EF-A630-459D-A6F0-472A5904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95470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en-IE" dirty="0"/>
              <a:t>Arrays</a:t>
            </a:r>
          </a:p>
        </p:txBody>
      </p:sp>
      <p:sp>
        <p:nvSpPr>
          <p:cNvPr id="32256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22564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17C46F8E-2B0B-4912-BFCA-FFD610652B57}" type="slidenum">
              <a:rPr lang="nl-NL" smtClean="0"/>
              <a:pPr/>
              <a:t>31</a:t>
            </a:fld>
            <a:endParaRPr lang="nl-NL" dirty="0"/>
          </a:p>
        </p:txBody>
      </p:sp>
      <p:pic>
        <p:nvPicPr>
          <p:cNvPr id="32256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427" b="16479"/>
          <a:stretch/>
        </p:blipFill>
        <p:spPr bwMode="auto">
          <a:xfrm>
            <a:off x="285025" y="2292474"/>
            <a:ext cx="7114313" cy="128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3670526" y="2290201"/>
            <a:ext cx="1718219" cy="24881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grpSp>
        <p:nvGrpSpPr>
          <p:cNvPr id="322567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322582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IE" sz="2000"/>
            </a:p>
          </p:txBody>
        </p:sp>
        <p:sp>
          <p:nvSpPr>
            <p:cNvPr id="322583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scores</a:t>
              </a:r>
            </a:p>
          </p:txBody>
        </p:sp>
        <p:cxnSp>
          <p:nvCxnSpPr>
            <p:cNvPr id="322584" name="Rechte verbindingslijn 12"/>
            <p:cNvCxnSpPr>
              <a:cxnSpLocks noChangeShapeType="1"/>
              <a:stCxn id="322583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Rechthoek 10"/>
          <p:cNvSpPr/>
          <p:nvPr/>
        </p:nvSpPr>
        <p:spPr bwMode="auto">
          <a:xfrm>
            <a:off x="7269957" y="502331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b="1" dirty="0">
                <a:solidFill>
                  <a:srgbClr val="00B0F0"/>
                </a:solidFill>
              </a:rPr>
              <a:t>New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keyword</a:t>
            </a:r>
            <a:r>
              <a:rPr lang="nl-BE" dirty="0">
                <a:solidFill>
                  <a:schemeClr val="tx1"/>
                </a:solidFill>
              </a:rPr>
              <a:t>: 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	We </a:t>
            </a:r>
            <a:r>
              <a:rPr lang="nl-BE" dirty="0" err="1">
                <a:solidFill>
                  <a:schemeClr val="tx1"/>
                </a:solidFill>
              </a:rPr>
              <a:t>create</a:t>
            </a:r>
            <a:r>
              <a:rPr lang="nl-BE" dirty="0">
                <a:solidFill>
                  <a:schemeClr val="tx1"/>
                </a:solidFill>
              </a:rPr>
              <a:t> a new array in memory </a:t>
            </a:r>
            <a:r>
              <a:rPr lang="nl-BE" dirty="0" err="1">
                <a:solidFill>
                  <a:schemeClr val="tx1"/>
                </a:solidFill>
              </a:rPr>
              <a:t>and</a:t>
            </a:r>
            <a:r>
              <a:rPr lang="nl-BE" dirty="0">
                <a:solidFill>
                  <a:schemeClr val="tx1"/>
                </a:solidFill>
              </a:rPr>
              <a:t> return </a:t>
            </a:r>
            <a:r>
              <a:rPr lang="nl-BE" dirty="0" err="1">
                <a:solidFill>
                  <a:schemeClr val="tx1"/>
                </a:solidFill>
              </a:rPr>
              <a:t>the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b="1" dirty="0">
                <a:solidFill>
                  <a:schemeClr val="tx1"/>
                </a:solidFill>
              </a:rPr>
              <a:t>memory </a:t>
            </a:r>
            <a:r>
              <a:rPr lang="nl-BE" b="1" dirty="0" err="1">
                <a:solidFill>
                  <a:schemeClr val="tx1"/>
                </a:solidFill>
              </a:rPr>
              <a:t>location</a:t>
            </a:r>
            <a:r>
              <a:rPr lang="nl-BE" b="1" dirty="0">
                <a:solidFill>
                  <a:schemeClr val="tx1"/>
                </a:solidFill>
              </a:rPr>
              <a:t> (</a:t>
            </a:r>
            <a:r>
              <a:rPr lang="nl-BE" b="1" dirty="0" err="1">
                <a:solidFill>
                  <a:schemeClr val="tx1"/>
                </a:solidFill>
              </a:rPr>
              <a:t>reference</a:t>
            </a:r>
            <a:r>
              <a:rPr lang="nl-BE" b="1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322569" name="Groep 27"/>
          <p:cNvGrpSpPr>
            <a:grpSpLocks/>
          </p:cNvGrpSpPr>
          <p:nvPr/>
        </p:nvGrpSpPr>
        <p:grpSpPr bwMode="auto">
          <a:xfrm>
            <a:off x="4335464" y="4749800"/>
            <a:ext cx="5868987" cy="1200150"/>
            <a:chOff x="2497541" y="4776716"/>
            <a:chExt cx="5868538" cy="1201003"/>
          </a:xfrm>
        </p:grpSpPr>
        <p:sp>
          <p:nvSpPr>
            <p:cNvPr id="322570" name="Rechthoek 26"/>
            <p:cNvSpPr>
              <a:spLocks noChangeArrowheads="1"/>
            </p:cNvSpPr>
            <p:nvPr/>
          </p:nvSpPr>
          <p:spPr bwMode="auto">
            <a:xfrm>
              <a:off x="2497541" y="4776716"/>
              <a:ext cx="5868538" cy="1201003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 dirty="0"/>
                <a:t>Int array object </a:t>
              </a:r>
              <a:r>
                <a:rPr lang="en-IE" b="1" dirty="0"/>
                <a:t>in memory location 0x0234567</a:t>
              </a:r>
            </a:p>
          </p:txBody>
        </p:sp>
        <p:sp>
          <p:nvSpPr>
            <p:cNvPr id="322571" name="Rechthoek 15"/>
            <p:cNvSpPr>
              <a:spLocks noChangeArrowheads="1"/>
            </p:cNvSpPr>
            <p:nvPr/>
          </p:nvSpPr>
          <p:spPr bwMode="auto">
            <a:xfrm>
              <a:off x="2634018" y="5281684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2" name="Rechthoek 16"/>
            <p:cNvSpPr>
              <a:spLocks noChangeArrowheads="1"/>
            </p:cNvSpPr>
            <p:nvPr/>
          </p:nvSpPr>
          <p:spPr bwMode="auto">
            <a:xfrm>
              <a:off x="3141260" y="5283958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3" name="Rechthoek 17"/>
            <p:cNvSpPr>
              <a:spLocks noChangeArrowheads="1"/>
            </p:cNvSpPr>
            <p:nvPr/>
          </p:nvSpPr>
          <p:spPr bwMode="auto">
            <a:xfrm>
              <a:off x="3648502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4" name="Rechthoek 18"/>
            <p:cNvSpPr>
              <a:spLocks noChangeArrowheads="1"/>
            </p:cNvSpPr>
            <p:nvPr/>
          </p:nvSpPr>
          <p:spPr bwMode="auto">
            <a:xfrm>
              <a:off x="4142096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5" name="Rechthoek 19"/>
            <p:cNvSpPr>
              <a:spLocks noChangeArrowheads="1"/>
            </p:cNvSpPr>
            <p:nvPr/>
          </p:nvSpPr>
          <p:spPr bwMode="auto">
            <a:xfrm>
              <a:off x="4656162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6" name="Rechthoek 20"/>
            <p:cNvSpPr>
              <a:spLocks noChangeArrowheads="1"/>
            </p:cNvSpPr>
            <p:nvPr/>
          </p:nvSpPr>
          <p:spPr bwMode="auto">
            <a:xfrm>
              <a:off x="5163404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7" name="Rechthoek 21"/>
            <p:cNvSpPr>
              <a:spLocks noChangeArrowheads="1"/>
            </p:cNvSpPr>
            <p:nvPr/>
          </p:nvSpPr>
          <p:spPr bwMode="auto">
            <a:xfrm>
              <a:off x="5656998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8" name="Rechthoek 22"/>
            <p:cNvSpPr>
              <a:spLocks noChangeArrowheads="1"/>
            </p:cNvSpPr>
            <p:nvPr/>
          </p:nvSpPr>
          <p:spPr bwMode="auto">
            <a:xfrm>
              <a:off x="6164240" y="5277135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9" name="Rechthoek 23"/>
            <p:cNvSpPr>
              <a:spLocks noChangeArrowheads="1"/>
            </p:cNvSpPr>
            <p:nvPr/>
          </p:nvSpPr>
          <p:spPr bwMode="auto">
            <a:xfrm>
              <a:off x="6676031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80" name="Rechthoek 24"/>
            <p:cNvSpPr>
              <a:spLocks noChangeArrowheads="1"/>
            </p:cNvSpPr>
            <p:nvPr/>
          </p:nvSpPr>
          <p:spPr bwMode="auto">
            <a:xfrm>
              <a:off x="7183273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81" name="Rechthoek 25"/>
            <p:cNvSpPr>
              <a:spLocks noChangeArrowheads="1"/>
            </p:cNvSpPr>
            <p:nvPr/>
          </p:nvSpPr>
          <p:spPr bwMode="auto">
            <a:xfrm>
              <a:off x="7676867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61C8195-F93F-4811-9338-03777DDC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24279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</a:t>
            </a:r>
          </a:p>
        </p:txBody>
      </p:sp>
      <p:sp>
        <p:nvSpPr>
          <p:cNvPr id="3235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23588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3DB80409-A3BB-4985-9CEB-8F72116A3DD4}" type="slidenum">
              <a:rPr lang="nl-NL" smtClean="0"/>
              <a:pPr/>
              <a:t>32</a:t>
            </a:fld>
            <a:endParaRPr lang="nl-NL" dirty="0"/>
          </a:p>
        </p:txBody>
      </p:sp>
      <p:pic>
        <p:nvPicPr>
          <p:cNvPr id="32358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463" b="18842"/>
          <a:stretch/>
        </p:blipFill>
        <p:spPr bwMode="auto">
          <a:xfrm>
            <a:off x="346069" y="2292474"/>
            <a:ext cx="7053269" cy="123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1502568" y="2290202"/>
            <a:ext cx="4196896" cy="239934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grpSp>
        <p:nvGrpSpPr>
          <p:cNvPr id="323591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323607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#567</a:t>
              </a:r>
            </a:p>
          </p:txBody>
        </p:sp>
        <p:sp>
          <p:nvSpPr>
            <p:cNvPr id="323608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scores</a:t>
              </a:r>
            </a:p>
          </p:txBody>
        </p:sp>
        <p:cxnSp>
          <p:nvCxnSpPr>
            <p:cNvPr id="323609" name="Rechte verbindingslijn 12"/>
            <p:cNvCxnSpPr>
              <a:cxnSpLocks noChangeShapeType="1"/>
              <a:stCxn id="323608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Rechthoek 10"/>
          <p:cNvSpPr/>
          <p:nvPr/>
        </p:nvSpPr>
        <p:spPr bwMode="auto">
          <a:xfrm>
            <a:off x="6262689" y="893764"/>
            <a:ext cx="4008437" cy="14943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store </a:t>
            </a:r>
            <a:r>
              <a:rPr lang="nl-BE" dirty="0" err="1">
                <a:solidFill>
                  <a:schemeClr val="tx1"/>
                </a:solidFill>
              </a:rPr>
              <a:t>the</a:t>
            </a:r>
            <a:r>
              <a:rPr lang="nl-BE" dirty="0">
                <a:solidFill>
                  <a:schemeClr val="tx1"/>
                </a:solidFill>
              </a:rPr>
              <a:t> memory </a:t>
            </a:r>
            <a:r>
              <a:rPr lang="nl-BE" dirty="0" err="1">
                <a:solidFill>
                  <a:schemeClr val="tx1"/>
                </a:solidFill>
              </a:rPr>
              <a:t>location</a:t>
            </a:r>
            <a:r>
              <a:rPr lang="nl-BE" dirty="0">
                <a:solidFill>
                  <a:schemeClr val="tx1"/>
                </a:solidFill>
              </a:rPr>
              <a:t> in scores (NOT THE ACTUAL INT VALUES)</a:t>
            </a:r>
          </a:p>
        </p:txBody>
      </p:sp>
      <p:grpSp>
        <p:nvGrpSpPr>
          <p:cNvPr id="323593" name="Groep 27"/>
          <p:cNvGrpSpPr>
            <a:grpSpLocks/>
          </p:cNvGrpSpPr>
          <p:nvPr/>
        </p:nvGrpSpPr>
        <p:grpSpPr bwMode="auto">
          <a:xfrm>
            <a:off x="4335464" y="4749800"/>
            <a:ext cx="5868987" cy="1200150"/>
            <a:chOff x="2497541" y="4776716"/>
            <a:chExt cx="5868538" cy="1201003"/>
          </a:xfrm>
        </p:grpSpPr>
        <p:sp>
          <p:nvSpPr>
            <p:cNvPr id="323595" name="Rechthoek 26"/>
            <p:cNvSpPr>
              <a:spLocks noChangeArrowheads="1"/>
            </p:cNvSpPr>
            <p:nvPr/>
          </p:nvSpPr>
          <p:spPr bwMode="auto">
            <a:xfrm>
              <a:off x="2497541" y="4776716"/>
              <a:ext cx="5868538" cy="1201003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 dirty="0"/>
                <a:t>Int array object </a:t>
              </a:r>
              <a:r>
                <a:rPr lang="en-IE" b="1" dirty="0"/>
                <a:t>in memory location 0x0234567</a:t>
              </a:r>
            </a:p>
          </p:txBody>
        </p:sp>
        <p:sp>
          <p:nvSpPr>
            <p:cNvPr id="323596" name="Rechthoek 15"/>
            <p:cNvSpPr>
              <a:spLocks noChangeArrowheads="1"/>
            </p:cNvSpPr>
            <p:nvPr/>
          </p:nvSpPr>
          <p:spPr bwMode="auto">
            <a:xfrm>
              <a:off x="2634018" y="5281684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597" name="Rechthoek 16"/>
            <p:cNvSpPr>
              <a:spLocks noChangeArrowheads="1"/>
            </p:cNvSpPr>
            <p:nvPr/>
          </p:nvSpPr>
          <p:spPr bwMode="auto">
            <a:xfrm>
              <a:off x="3141260" y="5283958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598" name="Rechthoek 17"/>
            <p:cNvSpPr>
              <a:spLocks noChangeArrowheads="1"/>
            </p:cNvSpPr>
            <p:nvPr/>
          </p:nvSpPr>
          <p:spPr bwMode="auto">
            <a:xfrm>
              <a:off x="3648502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599" name="Rechthoek 18"/>
            <p:cNvSpPr>
              <a:spLocks noChangeArrowheads="1"/>
            </p:cNvSpPr>
            <p:nvPr/>
          </p:nvSpPr>
          <p:spPr bwMode="auto">
            <a:xfrm>
              <a:off x="4142096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0" name="Rechthoek 19"/>
            <p:cNvSpPr>
              <a:spLocks noChangeArrowheads="1"/>
            </p:cNvSpPr>
            <p:nvPr/>
          </p:nvSpPr>
          <p:spPr bwMode="auto">
            <a:xfrm>
              <a:off x="4656162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1" name="Rechthoek 20"/>
            <p:cNvSpPr>
              <a:spLocks noChangeArrowheads="1"/>
            </p:cNvSpPr>
            <p:nvPr/>
          </p:nvSpPr>
          <p:spPr bwMode="auto">
            <a:xfrm>
              <a:off x="5163404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2" name="Rechthoek 21"/>
            <p:cNvSpPr>
              <a:spLocks noChangeArrowheads="1"/>
            </p:cNvSpPr>
            <p:nvPr/>
          </p:nvSpPr>
          <p:spPr bwMode="auto">
            <a:xfrm>
              <a:off x="5656998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3" name="Rechthoek 22"/>
            <p:cNvSpPr>
              <a:spLocks noChangeArrowheads="1"/>
            </p:cNvSpPr>
            <p:nvPr/>
          </p:nvSpPr>
          <p:spPr bwMode="auto">
            <a:xfrm>
              <a:off x="6164240" y="5277135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4" name="Rechthoek 23"/>
            <p:cNvSpPr>
              <a:spLocks noChangeArrowheads="1"/>
            </p:cNvSpPr>
            <p:nvPr/>
          </p:nvSpPr>
          <p:spPr bwMode="auto">
            <a:xfrm>
              <a:off x="6676031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5" name="Rechthoek 24"/>
            <p:cNvSpPr>
              <a:spLocks noChangeArrowheads="1"/>
            </p:cNvSpPr>
            <p:nvPr/>
          </p:nvSpPr>
          <p:spPr bwMode="auto">
            <a:xfrm>
              <a:off x="7183273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6" name="Rechthoek 25"/>
            <p:cNvSpPr>
              <a:spLocks noChangeArrowheads="1"/>
            </p:cNvSpPr>
            <p:nvPr/>
          </p:nvSpPr>
          <p:spPr bwMode="auto">
            <a:xfrm>
              <a:off x="7676867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  <p:cxnSp>
        <p:nvCxnSpPr>
          <p:cNvPr id="323594" name="Rechte verbindingslijn met pijl 28"/>
          <p:cNvCxnSpPr>
            <a:cxnSpLocks noChangeShapeType="1"/>
          </p:cNvCxnSpPr>
          <p:nvPr/>
        </p:nvCxnSpPr>
        <p:spPr bwMode="auto">
          <a:xfrm flipV="1">
            <a:off x="3038475" y="4995864"/>
            <a:ext cx="1296988" cy="517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7B4B4AA-EA66-4A20-BDCA-7E190947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1868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Accessing array using loops</a:t>
            </a:r>
          </a:p>
        </p:txBody>
      </p:sp>
      <p:sp>
        <p:nvSpPr>
          <p:cNvPr id="3205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E" dirty="0"/>
          </a:p>
          <a:p>
            <a:pPr lvl="1"/>
            <a:r>
              <a:rPr lang="en-IE" dirty="0"/>
              <a:t>Use for-counter as indexer if you want to access each element of your array</a:t>
            </a:r>
          </a:p>
        </p:txBody>
      </p:sp>
      <p:sp>
        <p:nvSpPr>
          <p:cNvPr id="320516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54C48B86-9265-4393-8A6B-CD8E28ABD93C}" type="slidenum">
              <a:rPr lang="nl-NL" smtClean="0"/>
              <a:pPr/>
              <a:t>33</a:t>
            </a:fld>
            <a:endParaRPr lang="nl-N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619" b="17713"/>
          <a:stretch/>
        </p:blipFill>
        <p:spPr bwMode="auto">
          <a:xfrm>
            <a:off x="1279994" y="2683275"/>
            <a:ext cx="8158588" cy="149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>
            <a:spLocks noChangeArrowheads="1"/>
          </p:cNvSpPr>
          <p:nvPr/>
        </p:nvSpPr>
        <p:spPr bwMode="auto">
          <a:xfrm>
            <a:off x="3350890" y="3562351"/>
            <a:ext cx="5464636" cy="334946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06D5C0D-A4B0-449E-A77D-30B205AE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8762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 element </a:t>
            </a:r>
            <a:r>
              <a:rPr lang="en-IE" dirty="0" err="1"/>
              <a:t>nummering</a:t>
            </a:r>
            <a:r>
              <a:rPr lang="en-IE" dirty="0"/>
              <a:t>: </a:t>
            </a:r>
            <a:r>
              <a:rPr lang="en-IE" b="1" dirty="0" err="1"/>
              <a:t>IndexOutOfRangeException</a:t>
            </a:r>
            <a:endParaRPr lang="en-IE" b="1" dirty="0"/>
          </a:p>
        </p:txBody>
      </p:sp>
      <p:sp>
        <p:nvSpPr>
          <p:cNvPr id="324611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Starts from 0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So following line will give an error as the size is only 11 (</a:t>
            </a:r>
            <a:r>
              <a:rPr lang="en-IE" b="1" dirty="0"/>
              <a:t>new int [11])</a:t>
            </a:r>
            <a:endParaRPr lang="en-IE" dirty="0"/>
          </a:p>
          <a:p>
            <a:pPr lvl="2">
              <a:buFont typeface="Times" charset="0"/>
              <a:buNone/>
            </a:pPr>
            <a:r>
              <a:rPr lang="en-IE" dirty="0"/>
              <a:t>scores[11] =20;</a:t>
            </a:r>
          </a:p>
          <a:p>
            <a:pPr lvl="2">
              <a:buFont typeface="Times" charset="0"/>
              <a:buNone/>
            </a:pPr>
            <a:endParaRPr lang="en-IE" dirty="0"/>
          </a:p>
          <a:p>
            <a:pPr lvl="2">
              <a:buFont typeface="Times" charset="0"/>
              <a:buNone/>
            </a:pPr>
            <a:r>
              <a:rPr lang="en-IE" b="1" u="sng" dirty="0"/>
              <a:t>IMPORTANT: Your compiler/VS won’t warn you if you write code that goes out of range.</a:t>
            </a:r>
          </a:p>
        </p:txBody>
      </p:sp>
      <p:sp>
        <p:nvSpPr>
          <p:cNvPr id="324612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B95ECA9A-E1E6-424C-A1C2-85C23DAD76BB}" type="slidenum">
              <a:rPr lang="nl-NL" smtClean="0"/>
              <a:pPr/>
              <a:t>34</a:t>
            </a:fld>
            <a:endParaRPr lang="nl-NL" dirty="0"/>
          </a:p>
        </p:txBody>
      </p:sp>
      <p:grpSp>
        <p:nvGrpSpPr>
          <p:cNvPr id="324613" name="Groep 27"/>
          <p:cNvGrpSpPr>
            <a:grpSpLocks/>
          </p:cNvGrpSpPr>
          <p:nvPr/>
        </p:nvGrpSpPr>
        <p:grpSpPr bwMode="auto">
          <a:xfrm>
            <a:off x="2366963" y="2651125"/>
            <a:ext cx="5867400" cy="1200150"/>
            <a:chOff x="2497541" y="4776716"/>
            <a:chExt cx="5868538" cy="1201003"/>
          </a:xfrm>
        </p:grpSpPr>
        <p:sp>
          <p:nvSpPr>
            <p:cNvPr id="324615" name="Rechthoek 5"/>
            <p:cNvSpPr>
              <a:spLocks noChangeArrowheads="1"/>
            </p:cNvSpPr>
            <p:nvPr/>
          </p:nvSpPr>
          <p:spPr bwMode="auto">
            <a:xfrm>
              <a:off x="2497541" y="4776716"/>
              <a:ext cx="5868538" cy="1201003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 dirty="0"/>
                <a:t>Int array object in memory location </a:t>
              </a:r>
              <a:r>
                <a:rPr lang="en-IE" b="1" dirty="0"/>
                <a:t>0x0234567</a:t>
              </a:r>
            </a:p>
          </p:txBody>
        </p:sp>
        <p:sp>
          <p:nvSpPr>
            <p:cNvPr id="324616" name="Rechthoek 6"/>
            <p:cNvSpPr>
              <a:spLocks noChangeArrowheads="1"/>
            </p:cNvSpPr>
            <p:nvPr/>
          </p:nvSpPr>
          <p:spPr bwMode="auto">
            <a:xfrm>
              <a:off x="2634018" y="5281684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0</a:t>
              </a:r>
            </a:p>
          </p:txBody>
        </p:sp>
        <p:sp>
          <p:nvSpPr>
            <p:cNvPr id="324617" name="Rechthoek 7"/>
            <p:cNvSpPr>
              <a:spLocks noChangeArrowheads="1"/>
            </p:cNvSpPr>
            <p:nvPr/>
          </p:nvSpPr>
          <p:spPr bwMode="auto">
            <a:xfrm>
              <a:off x="3141260" y="5283958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1</a:t>
              </a:r>
            </a:p>
          </p:txBody>
        </p:sp>
        <p:sp>
          <p:nvSpPr>
            <p:cNvPr id="324618" name="Rechthoek 8"/>
            <p:cNvSpPr>
              <a:spLocks noChangeArrowheads="1"/>
            </p:cNvSpPr>
            <p:nvPr/>
          </p:nvSpPr>
          <p:spPr bwMode="auto">
            <a:xfrm>
              <a:off x="3648502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2</a:t>
              </a:r>
            </a:p>
          </p:txBody>
        </p:sp>
        <p:sp>
          <p:nvSpPr>
            <p:cNvPr id="324619" name="Rechthoek 9"/>
            <p:cNvSpPr>
              <a:spLocks noChangeArrowheads="1"/>
            </p:cNvSpPr>
            <p:nvPr/>
          </p:nvSpPr>
          <p:spPr bwMode="auto">
            <a:xfrm>
              <a:off x="4142096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3</a:t>
              </a:r>
            </a:p>
          </p:txBody>
        </p:sp>
        <p:sp>
          <p:nvSpPr>
            <p:cNvPr id="324620" name="Rechthoek 10"/>
            <p:cNvSpPr>
              <a:spLocks noChangeArrowheads="1"/>
            </p:cNvSpPr>
            <p:nvPr/>
          </p:nvSpPr>
          <p:spPr bwMode="auto">
            <a:xfrm>
              <a:off x="4656162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4</a:t>
              </a:r>
            </a:p>
          </p:txBody>
        </p:sp>
        <p:sp>
          <p:nvSpPr>
            <p:cNvPr id="324621" name="Rechthoek 11"/>
            <p:cNvSpPr>
              <a:spLocks noChangeArrowheads="1"/>
            </p:cNvSpPr>
            <p:nvPr/>
          </p:nvSpPr>
          <p:spPr bwMode="auto">
            <a:xfrm>
              <a:off x="5163404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5</a:t>
              </a:r>
            </a:p>
          </p:txBody>
        </p:sp>
        <p:sp>
          <p:nvSpPr>
            <p:cNvPr id="324622" name="Rechthoek 12"/>
            <p:cNvSpPr>
              <a:spLocks noChangeArrowheads="1"/>
            </p:cNvSpPr>
            <p:nvPr/>
          </p:nvSpPr>
          <p:spPr bwMode="auto">
            <a:xfrm>
              <a:off x="5656998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6</a:t>
              </a:r>
            </a:p>
          </p:txBody>
        </p:sp>
        <p:sp>
          <p:nvSpPr>
            <p:cNvPr id="324623" name="Rechthoek 13"/>
            <p:cNvSpPr>
              <a:spLocks noChangeArrowheads="1"/>
            </p:cNvSpPr>
            <p:nvPr/>
          </p:nvSpPr>
          <p:spPr bwMode="auto">
            <a:xfrm>
              <a:off x="6164240" y="5277135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7</a:t>
              </a:r>
            </a:p>
          </p:txBody>
        </p:sp>
        <p:sp>
          <p:nvSpPr>
            <p:cNvPr id="324624" name="Rechthoek 14"/>
            <p:cNvSpPr>
              <a:spLocks noChangeArrowheads="1"/>
            </p:cNvSpPr>
            <p:nvPr/>
          </p:nvSpPr>
          <p:spPr bwMode="auto">
            <a:xfrm>
              <a:off x="6676031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8</a:t>
              </a:r>
            </a:p>
          </p:txBody>
        </p:sp>
        <p:sp>
          <p:nvSpPr>
            <p:cNvPr id="324625" name="Rechthoek 15"/>
            <p:cNvSpPr>
              <a:spLocks noChangeArrowheads="1"/>
            </p:cNvSpPr>
            <p:nvPr/>
          </p:nvSpPr>
          <p:spPr bwMode="auto">
            <a:xfrm>
              <a:off x="7183273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9</a:t>
              </a:r>
            </a:p>
          </p:txBody>
        </p:sp>
        <p:sp>
          <p:nvSpPr>
            <p:cNvPr id="324626" name="Rechthoek 16"/>
            <p:cNvSpPr>
              <a:spLocks noChangeArrowheads="1"/>
            </p:cNvSpPr>
            <p:nvPr/>
          </p:nvSpPr>
          <p:spPr bwMode="auto">
            <a:xfrm>
              <a:off x="7676867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10</a:t>
              </a:r>
            </a:p>
          </p:txBody>
        </p:sp>
      </p:grpSp>
      <p:pic>
        <p:nvPicPr>
          <p:cNvPr id="277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6700" y="86681"/>
            <a:ext cx="43053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003BF84-7A3C-4150-A883-D42A0C2E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79414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Big arrays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Array size doesn’t matter. Your code remains the same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Tip:</a:t>
            </a:r>
          </a:p>
          <a:p>
            <a:pPr lvl="1"/>
            <a:r>
              <a:rPr lang="en-IE" dirty="0"/>
              <a:t>Use MAGIC NUMBERS and/or .Length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325636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6295FB24-EE9B-4DD4-B1F1-0AC024BB26FD}" type="slidenum">
              <a:rPr lang="nl-NL" smtClean="0"/>
              <a:pPr/>
              <a:t>35</a:t>
            </a:fld>
            <a:endParaRPr lang="nl-NL" dirty="0"/>
          </a:p>
        </p:txBody>
      </p:sp>
      <p:pic>
        <p:nvPicPr>
          <p:cNvPr id="278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5667" y="2452687"/>
            <a:ext cx="6740848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015B616-08C3-490B-835E-70D7906E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42323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Magic numbers &amp; arrays</a:t>
            </a:r>
          </a:p>
        </p:txBody>
      </p:sp>
      <p:sp>
        <p:nvSpPr>
          <p:cNvPr id="32665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Example with Magic Numbers:</a:t>
            </a:r>
          </a:p>
          <a:p>
            <a:endParaRPr lang="en-IE" dirty="0"/>
          </a:p>
        </p:txBody>
      </p:sp>
      <p:sp>
        <p:nvSpPr>
          <p:cNvPr id="326660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ADE8CE54-75C4-4ED6-BD76-461DDD6366C5}" type="slidenum">
              <a:rPr lang="nl-NL" smtClean="0"/>
              <a:pPr/>
              <a:t>36</a:t>
            </a:fld>
            <a:endParaRPr lang="nl-NL" dirty="0"/>
          </a:p>
        </p:txBody>
      </p:sp>
      <p:pic>
        <p:nvPicPr>
          <p:cNvPr id="32666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641" b="17650"/>
          <a:stretch/>
        </p:blipFill>
        <p:spPr bwMode="auto">
          <a:xfrm>
            <a:off x="1903830" y="2601157"/>
            <a:ext cx="8139666" cy="16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AA85958-952C-45BD-97DE-37958749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495115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Initializing an Array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In C#, arrays are objects</a:t>
            </a:r>
          </a:p>
          <a:p>
            <a:pPr lvl="1" eaLnBrk="1" hangingPunct="1"/>
            <a:r>
              <a:rPr lang="en-US"/>
              <a:t>Arrays are instances of a class named </a:t>
            </a:r>
            <a:r>
              <a:rPr lang="en-US">
                <a:latin typeface="Courier New" pitchFamily="1" charset="0"/>
              </a:rPr>
              <a:t>System.Array</a:t>
            </a:r>
          </a:p>
          <a:p>
            <a:pPr eaLnBrk="1" hangingPunct="1"/>
            <a:r>
              <a:rPr lang="en-US"/>
              <a:t>Initializing objects</a:t>
            </a:r>
          </a:p>
          <a:p>
            <a:pPr lvl="1" eaLnBrk="1" hangingPunct="1"/>
            <a:r>
              <a:rPr lang="en-US"/>
              <a:t>Numeric fields: 0</a:t>
            </a:r>
          </a:p>
          <a:p>
            <a:pPr lvl="1" eaLnBrk="1" hangingPunct="1"/>
            <a:r>
              <a:rPr lang="en-US"/>
              <a:t>Character fields: ‘\u0000’ or </a:t>
            </a:r>
            <a:r>
              <a:rPr lang="en-US">
                <a:latin typeface="Courier New" pitchFamily="1" charset="0"/>
              </a:rPr>
              <a:t>null</a:t>
            </a:r>
          </a:p>
          <a:p>
            <a:pPr lvl="1" eaLnBrk="1" hangingPunct="1"/>
            <a:r>
              <a:rPr lang="en-US">
                <a:latin typeface="Courier New" pitchFamily="1" charset="0"/>
              </a:rPr>
              <a:t>bool</a:t>
            </a:r>
            <a:r>
              <a:rPr lang="en-US"/>
              <a:t> fields: </a:t>
            </a:r>
            <a:r>
              <a:rPr lang="en-US">
                <a:latin typeface="Courier New" pitchFamily="1" charset="0"/>
              </a:rPr>
              <a:t>false</a:t>
            </a:r>
          </a:p>
          <a:p>
            <a:pPr eaLnBrk="1" hangingPunct="1"/>
            <a:r>
              <a:rPr lang="en-US" b="1"/>
              <a:t>Initializer list</a:t>
            </a:r>
          </a:p>
          <a:p>
            <a:pPr lvl="1" eaLnBrk="1" hangingPunct="1"/>
            <a:r>
              <a:rPr lang="en-US"/>
              <a:t>List of values provided for an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Zie Scherp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6579B2-5F38-4617-B104-114BD8CC2FEA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07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830B-F9E3-4D6B-9CE3-B8CBBE07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A1C1BF-F967-471F-A6E7-EA7EFD749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2216505"/>
            <a:ext cx="11912601" cy="4902200"/>
          </a:xfrm>
        </p:spPr>
        <p:txBody>
          <a:bodyPr/>
          <a:lstStyle/>
          <a:p>
            <a:pPr lvl="1" eaLnBrk="1" hangingPunct="1">
              <a:buFontTx/>
              <a:buNone/>
              <a:defRPr/>
            </a:pPr>
            <a:r>
              <a:rPr lang="en-US" sz="2000" dirty="0"/>
              <a:t>Other examples: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/>
              <a:t>	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6189602-2188-4B81-B926-D8A3000D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38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2A90C24-FE38-42DD-939B-096A3D88B1D6}"/>
              </a:ext>
            </a:extLst>
          </p:cNvPr>
          <p:cNvSpPr/>
          <p:nvPr/>
        </p:nvSpPr>
        <p:spPr>
          <a:xfrm>
            <a:off x="1045716" y="2823686"/>
            <a:ext cx="1027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possibleNames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{ “Bo”, “Bob”, “Frank”, “Younes”, “Yin”, “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Celeste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” };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klinkers = {‘a’, ‘e’, ‘i’, ‘o’, ‘u’};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binaryCode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E6A8C0-19EB-49B8-A2DE-E6CEDAD5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252632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Array initializers: always by reference</a:t>
            </a:r>
            <a:endParaRPr lang="en-US" sz="5400" kern="1200" dirty="0"/>
          </a:p>
        </p:txBody>
      </p:sp>
      <p:pic>
        <p:nvPicPr>
          <p:cNvPr id="25605" name="Picture 32" descr="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2741094"/>
            <a:ext cx="11496821" cy="353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76DCA1B-0669-4459-8449-3E782C84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30362A1-74BE-4FC0-A229-E5621D48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197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Arrays </a:t>
            </a:r>
            <a:r>
              <a:rPr lang="nl-BE" dirty="0" err="1"/>
              <a:t>to</a:t>
            </a:r>
            <a:r>
              <a:rPr lang="nl-BE" dirty="0"/>
              <a:t> the </a:t>
            </a:r>
            <a:r>
              <a:rPr lang="nl-BE" dirty="0" err="1"/>
              <a:t>rescue</a:t>
            </a:r>
            <a:endParaRPr lang="nl-BE" dirty="0"/>
          </a:p>
        </p:txBody>
      </p:sp>
      <p:grpSp>
        <p:nvGrpSpPr>
          <p:cNvPr id="7" name="Groep 6"/>
          <p:cNvGrpSpPr/>
          <p:nvPr/>
        </p:nvGrpSpPr>
        <p:grpSpPr>
          <a:xfrm>
            <a:off x="1647401" y="1403554"/>
            <a:ext cx="4771985" cy="1956390"/>
            <a:chOff x="544290" y="999461"/>
            <a:chExt cx="4771985" cy="1956390"/>
          </a:xfrm>
          <a:solidFill>
            <a:srgbClr val="FFC000"/>
          </a:solidFill>
        </p:grpSpPr>
        <p:sp>
          <p:nvSpPr>
            <p:cNvPr id="6" name="Rechthoek 5"/>
            <p:cNvSpPr/>
            <p:nvPr/>
          </p:nvSpPr>
          <p:spPr bwMode="auto">
            <a:xfrm>
              <a:off x="544290" y="999461"/>
              <a:ext cx="4752754" cy="195639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nl-BE"/>
            </a:p>
          </p:txBody>
        </p:sp>
        <p:sp>
          <p:nvSpPr>
            <p:cNvPr id="5" name="Rechthoek 4"/>
            <p:cNvSpPr/>
            <p:nvPr/>
          </p:nvSpPr>
          <p:spPr>
            <a:xfrm>
              <a:off x="744275" y="1515991"/>
              <a:ext cx="4572000" cy="92333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r>
                <a:rPr lang="en-IE" b="1" dirty="0"/>
                <a:t>Via arrays </a:t>
              </a:r>
              <a:r>
                <a:rPr lang="en-IE" b="1" dirty="0" err="1"/>
                <a:t>kunnen</a:t>
              </a:r>
              <a:r>
                <a:rPr lang="en-IE" b="1" dirty="0"/>
                <a:t> we </a:t>
              </a:r>
              <a:r>
                <a:rPr lang="en-IE" b="1" dirty="0" err="1"/>
                <a:t>een</a:t>
              </a:r>
              <a:r>
                <a:rPr lang="en-IE" b="1" dirty="0"/>
                <a:t> </a:t>
              </a:r>
              <a:r>
                <a:rPr lang="en-IE" b="1" dirty="0" err="1"/>
                <a:t>grote</a:t>
              </a:r>
              <a:r>
                <a:rPr lang="en-IE" b="1" dirty="0"/>
                <a:t> </a:t>
              </a:r>
              <a:r>
                <a:rPr lang="en-IE" b="1" dirty="0" err="1"/>
                <a:t>hoeveelheid</a:t>
              </a:r>
              <a:r>
                <a:rPr lang="en-IE" b="1" dirty="0"/>
                <a:t> data op </a:t>
              </a:r>
              <a:r>
                <a:rPr lang="en-IE" b="1" dirty="0" err="1"/>
                <a:t>eenvoudige</a:t>
              </a:r>
              <a:r>
                <a:rPr lang="en-IE" b="1" dirty="0"/>
                <a:t> </a:t>
              </a:r>
              <a:r>
                <a:rPr lang="en-IE" b="1" dirty="0" err="1"/>
                <a:t>manier</a:t>
              </a:r>
              <a:r>
                <a:rPr lang="en-IE" b="1" dirty="0"/>
                <a:t> </a:t>
              </a:r>
              <a:r>
                <a:rPr lang="en-IE" b="1" dirty="0" err="1"/>
                <a:t>gebruiken</a:t>
              </a:r>
              <a:r>
                <a:rPr lang="en-IE" b="1" dirty="0"/>
                <a:t>.</a:t>
              </a:r>
            </a:p>
          </p:txBody>
        </p:sp>
      </p:grpSp>
      <p:pic>
        <p:nvPicPr>
          <p:cNvPr id="8194" name="Picture 2" descr="http://svzwolle.nl/image.php/f06b9_1%20meter%20bier.jpg?image=/_img/f06b9_1%20meter%20bier.jpg&amp;width=460&amp;height=320&amp;cropratio=1.44: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356" y="3200963"/>
            <a:ext cx="4924188" cy="369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F143202-A53F-44D0-BFA9-F3789118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947637-723C-45E6-BDCD-6318CCF8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97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EF39A-91D5-4B54-8B69-5893BABAD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6. String en arrays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602107-C0E4-4662-B2E4-A9D64C375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</p:spTree>
    <p:extLst>
      <p:ext uri="{BB962C8B-B14F-4D97-AF65-F5344CB8AC3E}">
        <p14:creationId xmlns:p14="http://schemas.microsoft.com/office/powerpoint/2010/main" val="3610340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9226" y="57501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 dirty="0"/>
              <a:t>Strings &amp; arrays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E7CE5FC4-77F7-4ACC-94D0-6600F3D91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683947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nl-NL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0E21B00-AD77-4C48-8E69-E5F23EF9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637331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82C31-F2DE-4CCA-BD89-83FCE489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 -&gt; </a:t>
            </a:r>
            <a:r>
              <a:rPr lang="nl-BE" dirty="0" err="1"/>
              <a:t>char</a:t>
            </a:r>
            <a:r>
              <a:rPr lang="nl-BE" dirty="0"/>
              <a:t>-array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07DE38-AE07-49D9-8E0C-E01A0715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8BFEB9B-697B-4BD3-AC20-05FA9DF76A34}"/>
              </a:ext>
            </a:extLst>
          </p:cNvPr>
          <p:cNvSpPr/>
          <p:nvPr/>
        </p:nvSpPr>
        <p:spPr>
          <a:xfrm>
            <a:off x="1900960" y="2604186"/>
            <a:ext cx="98148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origineleZin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"Ik ben Tom"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karakters = 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origineleZin.</a:t>
            </a:r>
            <a:r>
              <a:rPr kumimoji="0" lang="nl-BE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ToCharArray</a:t>
            </a:r>
            <a:r>
              <a:rPr kumimoji="0" lang="nl-BE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karakters[8] = 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'i'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nieuweZin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(karakters);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Console.WriteLine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nieuweZin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89AF7AC-8765-4819-AEFC-DC041A48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6B05A7E-3E5D-4429-AA76-4BA2AC2C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1048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0DA5A-CA1D-4807-85F7-3DCDB040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Char</a:t>
            </a:r>
            <a:r>
              <a:rPr lang="nl-BE" dirty="0"/>
              <a:t>-array naar string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25C429-B862-4BB3-B6CC-0FB479C5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New syntax (zie volgende semester)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E65EB46-011F-49FF-B7A3-05BDF1043E99}"/>
              </a:ext>
            </a:extLst>
          </p:cNvPr>
          <p:cNvSpPr/>
          <p:nvPr/>
        </p:nvSpPr>
        <p:spPr>
          <a:xfrm>
            <a:off x="1789043" y="2899058"/>
            <a:ext cx="93477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arrayOfLetters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{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'h'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'a'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'l'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'l'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'o'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arrayOfLetters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[2] = 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'x'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word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arrayOfLetters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Console.WriteLine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(word);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34D48B2-311B-4715-B9E5-95EA0FA2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C3E40D-B5D7-44A5-84AC-DF4132CF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6111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B72C0-4D84-4E5C-A1D5-0C61881C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Nuttige string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108F4D-E039-46E3-B36A-83962BD3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IndexOf</a:t>
            </a:r>
            <a:r>
              <a:rPr lang="nl-BE" dirty="0"/>
              <a:t>: positie van (sub)string in string terugkrijgen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b="1" dirty="0"/>
              <a:t>Trim: </a:t>
            </a:r>
            <a:r>
              <a:rPr lang="nl-BE" dirty="0"/>
              <a:t>geeft nieuwe string terug zonder spaties vooraan en achteraan</a:t>
            </a:r>
            <a:endParaRPr lang="nl-BE" b="1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9CC7BE6-3938-4091-9976-A27AEC4C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205F3FE-5D15-4CFE-BEC3-6D040130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44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9B4553A-1F0B-40A9-A3E1-2AD3D458A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64" y="2474083"/>
            <a:ext cx="4319671" cy="106607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4ED85D6-9577-4A32-81A1-C8C270431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64" y="4497180"/>
            <a:ext cx="4034628" cy="114022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BD2A67B-D00E-482B-91D1-ACE8E3A57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278" y="5778425"/>
            <a:ext cx="261021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88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7C0CA-C6B1-4D69-8D29-A2BAA704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Nuttige string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D0A102-4F26-4FCC-8744-63CAE8775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ToUpper</a:t>
            </a:r>
            <a:r>
              <a:rPr lang="nl-BE" b="1" dirty="0"/>
              <a:t>/</a:t>
            </a:r>
            <a:r>
              <a:rPr lang="nl-BE" b="1" dirty="0" err="1"/>
              <a:t>ToLower</a:t>
            </a:r>
            <a:r>
              <a:rPr lang="nl-BE" b="1" dirty="0"/>
              <a:t>: </a:t>
            </a:r>
            <a:r>
              <a:rPr lang="nl-BE" dirty="0"/>
              <a:t>geeft string terug omgezet naar </a:t>
            </a:r>
            <a:r>
              <a:rPr lang="nl-BE" dirty="0" err="1"/>
              <a:t>allcaps</a:t>
            </a:r>
            <a:r>
              <a:rPr lang="nl-BE" dirty="0"/>
              <a:t>/</a:t>
            </a:r>
            <a:r>
              <a:rPr lang="nl-BE" dirty="0" err="1"/>
              <a:t>nocaps</a:t>
            </a:r>
            <a:endParaRPr lang="nl-BE" dirty="0"/>
          </a:p>
          <a:p>
            <a:endParaRPr lang="nl-BE" b="1" dirty="0"/>
          </a:p>
          <a:p>
            <a:endParaRPr lang="nl-BE" b="1" dirty="0"/>
          </a:p>
          <a:p>
            <a:endParaRPr lang="nl-BE" b="1" dirty="0"/>
          </a:p>
          <a:p>
            <a:endParaRPr lang="nl-BE" b="1" dirty="0"/>
          </a:p>
          <a:p>
            <a:r>
              <a:rPr lang="nl-BE" b="1" dirty="0" err="1"/>
              <a:t>Replace</a:t>
            </a:r>
            <a:r>
              <a:rPr lang="nl-BE" b="1" dirty="0"/>
              <a:t>: </a:t>
            </a:r>
            <a:r>
              <a:rPr lang="nl-BE" dirty="0"/>
              <a:t>Vervang delen van string door iets anders en geeft de nieuwe string terug:</a:t>
            </a:r>
            <a:endParaRPr lang="nl-BE" b="1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12B038-4E72-4C0A-AC23-72D3CEF5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98DB678-60E4-46F9-9E90-6114F0D7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45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4FDE51-2CFC-4C13-BAEE-4C0667C9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760" y="2394529"/>
            <a:ext cx="3425931" cy="77712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8D12F06-20BE-43CB-9ED2-777B3915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583" y="3306594"/>
            <a:ext cx="1848108" cy="64779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09807A9-CED7-46E8-A6F6-73C376DCC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760" y="5386013"/>
            <a:ext cx="4741740" cy="11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21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F54BA-153A-4405-A883-0DBFBEC6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Replace</a:t>
            </a:r>
            <a:r>
              <a:rPr lang="nl-BE" dirty="0"/>
              <a:t> om </a:t>
            </a:r>
            <a:r>
              <a:rPr lang="nl-BE" dirty="0" err="1"/>
              <a:t>elmenten</a:t>
            </a:r>
            <a:r>
              <a:rPr lang="nl-BE" dirty="0"/>
              <a:t> te verwijderen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1E9591-E746-4B7E-B0CF-E2954CE1E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 lege string “” om specifieke (sub)strings uit string te halen: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E2AB5D-E061-4C6D-BFB4-CC73A0AC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05A19C-FF62-4FA5-9FCB-C23B235D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46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4C9173F-1489-496E-B105-A3CF9D0A3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274" y="2780793"/>
            <a:ext cx="4105306" cy="12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99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26733-F2A0-4886-A7B8-02CE750D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44" y="365125"/>
            <a:ext cx="10515600" cy="1325563"/>
          </a:xfrm>
        </p:spPr>
        <p:txBody>
          <a:bodyPr/>
          <a:lstStyle/>
          <a:p>
            <a:r>
              <a:rPr lang="nl-BE" dirty="0"/>
              <a:t>Nuttige string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08FA82-4F31-4416-8F83-B65B488A7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44" y="1825625"/>
            <a:ext cx="10515600" cy="4351338"/>
          </a:xfrm>
        </p:spPr>
        <p:txBody>
          <a:bodyPr/>
          <a:lstStyle/>
          <a:p>
            <a:r>
              <a:rPr lang="nl-BE" b="1" dirty="0" err="1"/>
              <a:t>Remove</a:t>
            </a:r>
            <a:r>
              <a:rPr lang="nl-BE" b="1" dirty="0"/>
              <a:t>: </a:t>
            </a:r>
            <a:r>
              <a:rPr lang="nl-BE" dirty="0"/>
              <a:t>Verwijder deel van de string</a:t>
            </a:r>
            <a:r>
              <a:rPr lang="nl-BE" b="1" dirty="0"/>
              <a:t> 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BE8AB3C-337D-41B7-BE2B-30254520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5044" y="6356350"/>
            <a:ext cx="4114800" cy="365125"/>
          </a:xfrm>
        </p:spPr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54A9642-A892-4300-B01D-6C7B9777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7044" y="6356350"/>
            <a:ext cx="2743200" cy="365125"/>
          </a:xfrm>
        </p:spPr>
        <p:txBody>
          <a:bodyPr/>
          <a:lstStyle/>
          <a:p>
            <a:fld id="{26F5612F-804E-460E-88BF-7B183C058243}" type="slidenum">
              <a:rPr lang="nl-BE" smtClean="0"/>
              <a:t>47</a:t>
            </a:fld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6A28D87-F459-402D-AD91-3D3D9B045164}"/>
              </a:ext>
            </a:extLst>
          </p:cNvPr>
          <p:cNvSpPr txBox="1"/>
          <p:nvPr/>
        </p:nvSpPr>
        <p:spPr>
          <a:xfrm>
            <a:off x="957743" y="223975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</a:rPr>
              <a:t>Remove(int start, int </a:t>
            </a:r>
            <a:r>
              <a:rPr lang="en-US" i="1" dirty="0" err="1">
                <a:effectLst/>
              </a:rPr>
              <a:t>lengte</a:t>
            </a:r>
            <a:r>
              <a:rPr lang="en-US" i="1" dirty="0">
                <a:effectLst/>
              </a:rPr>
              <a:t>)</a:t>
            </a:r>
            <a:endParaRPr lang="nl-BE" i="1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4902599-1A91-4007-9587-F6CC75617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872" y="2894202"/>
            <a:ext cx="3563802" cy="109771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4CD48260-943B-42F4-A586-61B604E1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38" y="4397419"/>
            <a:ext cx="1544136" cy="6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1B248-0480-46C3-A9FE-DFFC2D8E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 </a:t>
            </a:r>
            <a:r>
              <a:rPr lang="nl-BE" dirty="0" err="1"/>
              <a:t>vs</a:t>
            </a:r>
            <a:r>
              <a:rPr lang="nl-BE" dirty="0"/>
              <a:t> zonder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D0C19C-581A-4E91-BDEB-41B477329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C40D6B4-B038-4F20-973B-73AA266F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BD6BFD-2D54-4E2F-AA36-CB7AD4B8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5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8D7DF7-E35B-43BD-9840-EF2D2FCA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75" y="2054358"/>
            <a:ext cx="511492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C8E4103-1640-4A5F-98D9-143001E54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24" y="4818434"/>
            <a:ext cx="5762876" cy="6250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5FB3A7D-9556-486E-937F-E9A2CE3CE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99" y="1910768"/>
            <a:ext cx="1835098" cy="1967119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621EC336-A20E-4B18-B18B-7ADAF1FD462E}"/>
              </a:ext>
            </a:extLst>
          </p:cNvPr>
          <p:cNvCxnSpPr/>
          <p:nvPr/>
        </p:nvCxnSpPr>
        <p:spPr>
          <a:xfrm>
            <a:off x="333124" y="4097966"/>
            <a:ext cx="115448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13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Vierkante haken in C# == arrays </a:t>
            </a:r>
            <a:r>
              <a:rPr lang="nl-BE" dirty="0" err="1"/>
              <a:t>incoming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79863" y="1590675"/>
            <a:ext cx="8212137" cy="4902200"/>
          </a:xfrm>
        </p:spPr>
        <p:txBody>
          <a:bodyPr/>
          <a:lstStyle/>
          <a:p>
            <a:pPr marL="0" indent="0">
              <a:buNone/>
            </a:pPr>
            <a:r>
              <a:rPr lang="nl-BE" sz="34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</a:t>
            </a:r>
            <a:r>
              <a:rPr lang="fr-FR" sz="34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nl-BE" sz="34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AC6CC6-2676-42FC-A4B7-2E0A9D07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0E5532-7BD2-44E4-B0FD-B672C706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254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Array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92D07FF5-9EDD-492B-B27D-C54D4CF77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5192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E6CD23A-0C3A-449D-B2F4-C6DDAA9B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55F4185-F92E-4386-B9F2-65BF23B7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013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itel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000000"/>
                </a:solidFill>
              </a:rPr>
              <a:t>Arrays </a:t>
            </a:r>
            <a:r>
              <a:rPr lang="en-IE" dirty="0" err="1">
                <a:solidFill>
                  <a:srgbClr val="000000"/>
                </a:solidFill>
              </a:rPr>
              <a:t>aanmaken</a:t>
            </a:r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318467" name="Tijdelijke aanduiding voor inhoud 2"/>
          <p:cNvSpPr>
            <a:spLocks noGrp="1"/>
          </p:cNvSpPr>
          <p:nvPr>
            <p:ph idx="1"/>
          </p:nvPr>
        </p:nvSpPr>
        <p:spPr>
          <a:xfrm>
            <a:off x="4773337" y="2257006"/>
            <a:ext cx="6968410" cy="3639289"/>
          </a:xfrm>
        </p:spPr>
        <p:txBody>
          <a:bodyPr anchor="ctr">
            <a:normAutofit/>
          </a:bodyPr>
          <a:lstStyle/>
          <a:p>
            <a:r>
              <a:rPr lang="en-IE" sz="1900" dirty="0" err="1">
                <a:solidFill>
                  <a:srgbClr val="000000"/>
                </a:solidFill>
              </a:rPr>
              <a:t>Zelfde</a:t>
            </a:r>
            <a:r>
              <a:rPr lang="en-IE" sz="1900" dirty="0">
                <a:solidFill>
                  <a:srgbClr val="000000"/>
                </a:solidFill>
              </a:rPr>
              <a:t> </a:t>
            </a:r>
            <a:r>
              <a:rPr lang="en-IE" sz="1900" dirty="0" err="1">
                <a:solidFill>
                  <a:srgbClr val="000000"/>
                </a:solidFill>
              </a:rPr>
              <a:t>als</a:t>
            </a:r>
            <a:r>
              <a:rPr lang="en-IE" sz="1900" dirty="0">
                <a:solidFill>
                  <a:srgbClr val="000000"/>
                </a:solidFill>
              </a:rPr>
              <a:t> we al </a:t>
            </a:r>
            <a:r>
              <a:rPr lang="en-IE" sz="1900" dirty="0" err="1">
                <a:solidFill>
                  <a:srgbClr val="000000"/>
                </a:solidFill>
              </a:rPr>
              <a:t>kenden</a:t>
            </a:r>
            <a:r>
              <a:rPr lang="en-IE" sz="1900" dirty="0">
                <a:solidFill>
                  <a:srgbClr val="000000"/>
                </a:solidFill>
              </a:rPr>
              <a:t>, maar nu met </a:t>
            </a:r>
            <a:r>
              <a:rPr lang="en-IE" sz="1900" dirty="0" err="1">
                <a:solidFill>
                  <a:srgbClr val="000000"/>
                </a:solidFill>
              </a:rPr>
              <a:t>vierkante</a:t>
            </a:r>
            <a:r>
              <a:rPr lang="en-IE" sz="1900" dirty="0">
                <a:solidFill>
                  <a:srgbClr val="000000"/>
                </a:solidFill>
              </a:rPr>
              <a:t> </a:t>
            </a:r>
            <a:r>
              <a:rPr lang="en-IE" sz="1900" dirty="0" err="1">
                <a:solidFill>
                  <a:srgbClr val="000000"/>
                </a:solidFill>
              </a:rPr>
              <a:t>haken</a:t>
            </a:r>
            <a:r>
              <a:rPr lang="en-IE" sz="1900" dirty="0">
                <a:solidFill>
                  <a:srgbClr val="000000"/>
                </a:solidFill>
              </a:rPr>
              <a:t> achter het type:</a:t>
            </a:r>
          </a:p>
          <a:p>
            <a:endParaRPr lang="en-IE" sz="1900" dirty="0">
              <a:solidFill>
                <a:srgbClr val="000000"/>
              </a:solidFill>
            </a:endParaRP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type[] </a:t>
            </a:r>
            <a:r>
              <a:rPr lang="en-IE" sz="1900" dirty="0" err="1">
                <a:solidFill>
                  <a:srgbClr val="000000"/>
                </a:solidFill>
                <a:latin typeface="Courier" pitchFamily="49" charset="0"/>
              </a:rPr>
              <a:t>variabelenaam</a:t>
            </a:r>
            <a:endParaRPr lang="en-IE" sz="1900" dirty="0">
              <a:solidFill>
                <a:srgbClr val="000000"/>
              </a:solidFill>
              <a:latin typeface="Courier" pitchFamily="49" charset="0"/>
            </a:endParaRPr>
          </a:p>
          <a:p>
            <a:pPr lvl="1">
              <a:buFont typeface="Times" charset="0"/>
              <a:buNone/>
            </a:pPr>
            <a:endParaRPr lang="en-IE" sz="1900" dirty="0">
              <a:solidFill>
                <a:srgbClr val="000000"/>
              </a:solidFill>
            </a:endParaRPr>
          </a:p>
          <a:p>
            <a:pPr lvl="1">
              <a:buFont typeface="Times" charset="0"/>
              <a:buNone/>
            </a:pPr>
            <a:r>
              <a:rPr lang="en-IE" sz="1900" dirty="0" err="1">
                <a:solidFill>
                  <a:srgbClr val="000000"/>
                </a:solidFill>
              </a:rPr>
              <a:t>Voorbeelden</a:t>
            </a:r>
            <a:r>
              <a:rPr lang="en-IE" sz="1900" dirty="0">
                <a:solidFill>
                  <a:srgbClr val="000000"/>
                </a:solidFill>
              </a:rPr>
              <a:t>:</a:t>
            </a: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int[] </a:t>
            </a:r>
            <a:r>
              <a:rPr lang="en-IE" sz="1900" dirty="0" err="1">
                <a:solidFill>
                  <a:srgbClr val="000000"/>
                </a:solidFill>
                <a:latin typeface="Courier" pitchFamily="49" charset="0"/>
              </a:rPr>
              <a:t>getallen</a:t>
            </a: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; </a:t>
            </a: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		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Lees </a:t>
            </a:r>
            <a:r>
              <a:rPr lang="en-IE" sz="1900" dirty="0" err="1">
                <a:solidFill>
                  <a:srgbClr val="000000"/>
                </a:solidFill>
                <a:ea typeface="+mn-ea"/>
                <a:cs typeface="+mn-cs"/>
              </a:rPr>
              <a:t>als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: “array van </a:t>
            </a:r>
            <a:r>
              <a:rPr lang="en-IE" sz="1900" dirty="0" err="1">
                <a:solidFill>
                  <a:srgbClr val="000000"/>
                </a:solidFill>
                <a:ea typeface="+mn-ea"/>
                <a:cs typeface="+mn-cs"/>
              </a:rPr>
              <a:t>ints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, </a:t>
            </a:r>
            <a:r>
              <a:rPr lang="en-IE" sz="1900" dirty="0" err="1">
                <a:solidFill>
                  <a:srgbClr val="000000"/>
                </a:solidFill>
                <a:ea typeface="+mn-ea"/>
                <a:cs typeface="+mn-cs"/>
              </a:rPr>
              <a:t>genaamd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 </a:t>
            </a:r>
            <a:r>
              <a:rPr lang="en-IE" sz="1900" dirty="0" err="1">
                <a:solidFill>
                  <a:srgbClr val="000000"/>
                </a:solidFill>
                <a:ea typeface="+mn-ea"/>
                <a:cs typeface="+mn-cs"/>
              </a:rPr>
              <a:t>getallen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”</a:t>
            </a: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float[] </a:t>
            </a:r>
            <a:r>
              <a:rPr lang="en-IE" sz="1900" dirty="0" err="1">
                <a:solidFill>
                  <a:srgbClr val="000000"/>
                </a:solidFill>
                <a:latin typeface="Courier" pitchFamily="49" charset="0"/>
              </a:rPr>
              <a:t>gewichten</a:t>
            </a: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;</a:t>
            </a:r>
          </a:p>
          <a:p>
            <a:pPr lvl="1"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		</a:t>
            </a:r>
            <a:r>
              <a:rPr lang="en-IE" sz="1900" dirty="0">
                <a:solidFill>
                  <a:srgbClr val="000000"/>
                </a:solidFill>
              </a:rPr>
              <a:t>Lees </a:t>
            </a:r>
            <a:r>
              <a:rPr lang="en-IE" sz="1900" dirty="0" err="1">
                <a:solidFill>
                  <a:srgbClr val="000000"/>
                </a:solidFill>
              </a:rPr>
              <a:t>als</a:t>
            </a:r>
            <a:r>
              <a:rPr lang="en-IE" sz="1900" dirty="0">
                <a:solidFill>
                  <a:srgbClr val="000000"/>
                </a:solidFill>
              </a:rPr>
              <a:t>: “array van floats, </a:t>
            </a:r>
            <a:r>
              <a:rPr lang="en-IE" sz="1900" dirty="0" err="1">
                <a:solidFill>
                  <a:srgbClr val="000000"/>
                </a:solidFill>
              </a:rPr>
              <a:t>genaamd</a:t>
            </a:r>
            <a:r>
              <a:rPr lang="en-IE" sz="1900" dirty="0">
                <a:solidFill>
                  <a:srgbClr val="000000"/>
                </a:solidFill>
              </a:rPr>
              <a:t> </a:t>
            </a:r>
            <a:r>
              <a:rPr lang="en-IE" sz="1900" dirty="0" err="1">
                <a:solidFill>
                  <a:srgbClr val="000000"/>
                </a:solidFill>
              </a:rPr>
              <a:t>gewichten</a:t>
            </a:r>
            <a:r>
              <a:rPr lang="en-IE" sz="1900" dirty="0">
                <a:solidFill>
                  <a:srgbClr val="000000"/>
                </a:solidFill>
              </a:rPr>
              <a:t>”</a:t>
            </a:r>
          </a:p>
          <a:p>
            <a:pPr lvl="1">
              <a:buFont typeface="Times" charset="0"/>
              <a:buNone/>
            </a:pPr>
            <a:endParaRPr lang="en-IE" sz="1900" dirty="0">
              <a:solidFill>
                <a:srgbClr val="000000"/>
              </a:solidFill>
            </a:endParaRPr>
          </a:p>
          <a:p>
            <a:endParaRPr lang="en-IE" sz="1900" dirty="0">
              <a:solidFill>
                <a:srgbClr val="000000"/>
              </a:solidFill>
            </a:endParaRP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4D43A10D-A8E2-47E8-87CD-2A26A5B60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1ECCCAF-A096-4FE0-A25C-C3427A26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D8F8BB1-6D9E-45BC-8272-04EACAD8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873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A2C5E-AC0A-4AB8-8DF7-A66AE286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Alle datatypes kunnen als array type gebruikt worden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5555E4-42C0-49A9-AB39-C0BDA09A6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u="sng" dirty="0"/>
              <a:t>“</a:t>
            </a:r>
            <a:r>
              <a:rPr lang="nl-BE" b="1" u="sng" dirty="0" err="1"/>
              <a:t>If</a:t>
            </a:r>
            <a:r>
              <a:rPr lang="nl-BE" b="1" u="sng" dirty="0"/>
              <a:t> </a:t>
            </a:r>
            <a:r>
              <a:rPr lang="nl-BE" b="1" u="sng" dirty="0" err="1"/>
              <a:t>it’s</a:t>
            </a:r>
            <a:r>
              <a:rPr lang="nl-BE" b="1" u="sng" dirty="0"/>
              <a:t> a </a:t>
            </a:r>
            <a:r>
              <a:rPr lang="nl-BE" b="1" i="1" u="sng" dirty="0"/>
              <a:t>type</a:t>
            </a:r>
            <a:r>
              <a:rPr lang="nl-BE" b="1" u="sng" dirty="0"/>
              <a:t>, </a:t>
            </a:r>
            <a:r>
              <a:rPr lang="nl-BE" b="1" u="sng" dirty="0" err="1"/>
              <a:t>it</a:t>
            </a:r>
            <a:r>
              <a:rPr lang="nl-BE" b="1" u="sng" dirty="0"/>
              <a:t> </a:t>
            </a:r>
            <a:r>
              <a:rPr lang="nl-BE" b="1" u="sng" dirty="0" err="1"/>
              <a:t>can</a:t>
            </a:r>
            <a:r>
              <a:rPr lang="nl-BE" b="1" u="sng" dirty="0"/>
              <a:t> </a:t>
            </a:r>
            <a:r>
              <a:rPr lang="nl-BE" b="1" u="sng" dirty="0" err="1"/>
              <a:t>be</a:t>
            </a:r>
            <a:r>
              <a:rPr lang="nl-BE" b="1" u="sng" dirty="0"/>
              <a:t> an array”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A8C7F52-AC4A-4F57-B6CC-461615D0C87F}"/>
              </a:ext>
            </a:extLst>
          </p:cNvPr>
          <p:cNvSpPr/>
          <p:nvPr/>
        </p:nvSpPr>
        <p:spPr>
          <a:xfrm>
            <a:off x="3048000" y="269033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Zinnen;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AntwoordenQuiz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LievelingsKleuren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Etc.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AEC07F-C743-41D5-A672-D5DC08BA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A865B2-49D0-4123-B597-9BBC23E7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006846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1436</Words>
  <Application>Microsoft Office PowerPoint</Application>
  <PresentationFormat>Breedbeeld</PresentationFormat>
  <Paragraphs>326</Paragraphs>
  <Slides>47</Slides>
  <Notes>8</Notes>
  <HiddenSlides>11</HiddenSlides>
  <MMClips>0</MMClips>
  <ScaleCrop>false</ScaleCrop>
  <HeadingPairs>
    <vt:vector size="6" baseType="variant">
      <vt:variant>
        <vt:lpstr>Gebruikte lettertypen</vt:lpstr>
      </vt:variant>
      <vt:variant>
        <vt:i4>10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47</vt:i4>
      </vt:variant>
    </vt:vector>
  </HeadingPairs>
  <TitlesOfParts>
    <vt:vector size="58" baseType="lpstr">
      <vt:lpstr>Calibri</vt:lpstr>
      <vt:lpstr>Arial</vt:lpstr>
      <vt:lpstr>Blogger Sans</vt:lpstr>
      <vt:lpstr>Courier New</vt:lpstr>
      <vt:lpstr>Consolas</vt:lpstr>
      <vt:lpstr>Times</vt:lpstr>
      <vt:lpstr>Archivo Narrow</vt:lpstr>
      <vt:lpstr>Courier</vt:lpstr>
      <vt:lpstr>Times New Roman</vt:lpstr>
      <vt:lpstr>Cooper Black</vt:lpstr>
      <vt:lpstr>ziescherpthemappt</vt:lpstr>
      <vt:lpstr>1. Array principes</vt:lpstr>
      <vt:lpstr>Beeld je in….</vt:lpstr>
      <vt:lpstr>Beeld je in…</vt:lpstr>
      <vt:lpstr>Arrays to the rescue</vt:lpstr>
      <vt:lpstr>Met vs zonder</vt:lpstr>
      <vt:lpstr>Vierkante haken in C# == arrays incoming</vt:lpstr>
      <vt:lpstr>Array</vt:lpstr>
      <vt:lpstr>Arrays aanmaken</vt:lpstr>
      <vt:lpstr>Alle datatypes kunnen als array type gebruikt worden</vt:lpstr>
      <vt:lpstr>Array aanmaken: lengte vereist</vt:lpstr>
      <vt:lpstr>Array initialization met gekende waarden:</vt:lpstr>
      <vt:lpstr>De lengte van array kan ook dynamisch ontstaan</vt:lpstr>
      <vt:lpstr>Arrays kunnen niet groeien</vt:lpstr>
      <vt:lpstr>Array elementen</vt:lpstr>
      <vt:lpstr>PowerPoint-presentatie</vt:lpstr>
      <vt:lpstr>Waarden schrijven en uitlezen</vt:lpstr>
      <vt:lpstr>“Out of range exception” </vt:lpstr>
      <vt:lpstr>Elementen benaderen met loops</vt:lpstr>
      <vt:lpstr>.Length property</vt:lpstr>
      <vt:lpstr>Een volledig programma</vt:lpstr>
      <vt:lpstr>2. Geheugengebruik bij arrays</vt:lpstr>
      <vt:lpstr>2 soorten manier van gebruik geheugen</vt:lpstr>
      <vt:lpstr>By value vs by ref</vt:lpstr>
      <vt:lpstr>Gevolg</vt:lpstr>
      <vt:lpstr>Gevolg</vt:lpstr>
      <vt:lpstr>Arrays kopieren doe je dus zo</vt:lpstr>
      <vt:lpstr>Arrays in slowmotion</vt:lpstr>
      <vt:lpstr>Soccer example step by step</vt:lpstr>
      <vt:lpstr>Arrays: behind the scenes</vt:lpstr>
      <vt:lpstr>Arrays</vt:lpstr>
      <vt:lpstr>Arrays</vt:lpstr>
      <vt:lpstr>Arrays</vt:lpstr>
      <vt:lpstr>Accessing array using loops</vt:lpstr>
      <vt:lpstr>Array element nummering: IndexOutOfRangeException</vt:lpstr>
      <vt:lpstr>Big arrays</vt:lpstr>
      <vt:lpstr>Magic numbers &amp; arrays</vt:lpstr>
      <vt:lpstr>Initializing an Array</vt:lpstr>
      <vt:lpstr>Array initializer syntax</vt:lpstr>
      <vt:lpstr>Array initializers: always by reference</vt:lpstr>
      <vt:lpstr>6. String en arrays</vt:lpstr>
      <vt:lpstr>Strings &amp; arrays</vt:lpstr>
      <vt:lpstr>String -&gt; char-array </vt:lpstr>
      <vt:lpstr>Char-array naar string</vt:lpstr>
      <vt:lpstr>Nuttige string methoden</vt:lpstr>
      <vt:lpstr>Nuttige string methoden</vt:lpstr>
      <vt:lpstr>Replace om elmenten te verwijderen</vt:lpstr>
      <vt:lpstr>Nuttige string methoden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Werken met arrays</dc:title>
  <dc:creator>Tim Dams</dc:creator>
  <cp:lastModifiedBy>Tim Dams</cp:lastModifiedBy>
  <cp:revision>4</cp:revision>
  <dcterms:created xsi:type="dcterms:W3CDTF">2020-09-17T11:24:57Z</dcterms:created>
  <dcterms:modified xsi:type="dcterms:W3CDTF">2020-09-17T14:47:59Z</dcterms:modified>
</cp:coreProperties>
</file>