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1966" r:id="rId2"/>
    <p:sldId id="1967" r:id="rId3"/>
    <p:sldId id="1969" r:id="rId4"/>
    <p:sldId id="1757" r:id="rId5"/>
    <p:sldId id="1758" r:id="rId6"/>
    <p:sldId id="1968" r:id="rId7"/>
    <p:sldId id="1970" r:id="rId8"/>
    <p:sldId id="1971" r:id="rId9"/>
    <p:sldId id="1972" r:id="rId10"/>
    <p:sldId id="1973" r:id="rId11"/>
    <p:sldId id="1974" r:id="rId12"/>
    <p:sldId id="1877" r:id="rId13"/>
    <p:sldId id="1878" r:id="rId14"/>
    <p:sldId id="1879" r:id="rId15"/>
    <p:sldId id="1880" r:id="rId16"/>
    <p:sldId id="1964" r:id="rId17"/>
  </p:sldIdLst>
  <p:sldSz cx="12192000" cy="6858000"/>
  <p:notesSz cx="6858000" cy="9144000"/>
  <p:embeddedFontLst>
    <p:embeddedFont>
      <p:font typeface="Archivo Narrow" panose="020B0506020202020B04" pitchFamily="34" charset="0"/>
      <p:regular r:id="rId19"/>
      <p:bold r:id="rId20"/>
      <p:italic r:id="rId21"/>
    </p:embeddedFont>
    <p:embeddedFont>
      <p:font typeface="Blogger Sans" panose="02000506030000020004" pitchFamily="50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9821A55-A2CF-44A0-A2E5-2BE45E5FBA8B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5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0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8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734E94D-2E2C-4419-9C57-88C8827E04ED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0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1D0ABCCA-739D-40CF-AB9E-925D0A4A8442}" type="slidenum">
              <a:rPr lang="en-US" sz="1300">
                <a:solidFill>
                  <a:schemeClr val="tx1"/>
                </a:solidFill>
              </a:rPr>
              <a:pPr eaLnBrk="1" hangingPunct="1"/>
              <a:t>13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8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5CAC1B7-5048-48F7-83DE-1404E8D4FF6F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63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1A7968A-9B3F-4579-A814-41A100E1E76C}" type="slidenum">
              <a:rPr lang="en-US" sz="1300">
                <a:solidFill>
                  <a:schemeClr val="tx1"/>
                </a:solidFill>
              </a:rPr>
              <a:pPr eaLnBrk="1" hangingPunct="1"/>
              <a:t>15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7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8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853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4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377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30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94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76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96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378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65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351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8BF3-2E30-4ED1-8CEA-1B19E4C9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System.Array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5C298-B690-436C-BEBA-D56B63112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87460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8BF3-2E30-4ED1-8CEA-1B19E4C9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4. Algoritmes met array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5C298-B690-436C-BEBA-D56B63112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28916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10393-E018-4B89-9001-3E5DB476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venijnige sectie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7A8F78-9101-4C96-9EC4-CADC8008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2603" cy="4351338"/>
          </a:xfrm>
        </p:spPr>
        <p:txBody>
          <a:bodyPr/>
          <a:lstStyle/>
          <a:p>
            <a:r>
              <a:rPr lang="nl-BE" dirty="0"/>
              <a:t>Weinig tekst, weinig slides… maar verdomd pittig!</a:t>
            </a:r>
          </a:p>
          <a:p>
            <a:endParaRPr lang="nl-BE" dirty="0"/>
          </a:p>
          <a:p>
            <a:r>
              <a:rPr lang="nl-BE" dirty="0"/>
              <a:t>Klassiek onderwerp bij </a:t>
            </a:r>
            <a:r>
              <a:rPr lang="nl-BE" dirty="0" err="1"/>
              <a:t>solliciaties</a:t>
            </a:r>
            <a:endParaRPr lang="nl-BE" dirty="0"/>
          </a:p>
        </p:txBody>
      </p:sp>
      <p:pic>
        <p:nvPicPr>
          <p:cNvPr id="1026" name="Picture 2" descr="Tricky this one is Careful you must be - Advice Yoda | Meme Generator">
            <a:extLst>
              <a:ext uri="{FF2B5EF4-FFF2-40B4-BE49-F238E27FC236}">
                <a16:creationId xmlns:a16="http://schemas.microsoft.com/office/drawing/2014/main" id="{0D88873C-8DC5-449E-A955-7E858EDF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68" y="1108362"/>
            <a:ext cx="4820257" cy="48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9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Searching an Array Using a Loop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Searching options</a:t>
            </a:r>
          </a:p>
          <a:p>
            <a:pPr lvl="1" eaLnBrk="1" hangingPunct="1"/>
            <a:r>
              <a:rPr lang="en-US"/>
              <a:t>Using a </a:t>
            </a:r>
            <a:r>
              <a:rPr lang="en-US">
                <a:latin typeface="Courier New" pitchFamily="1" charset="0"/>
              </a:rPr>
              <a:t>for</a:t>
            </a:r>
            <a:r>
              <a:rPr lang="en-US"/>
              <a:t> loop</a:t>
            </a:r>
          </a:p>
          <a:p>
            <a:pPr lvl="1" eaLnBrk="1" hangingPunct="1"/>
            <a:r>
              <a:rPr lang="en-US"/>
              <a:t>Using a </a:t>
            </a:r>
            <a:r>
              <a:rPr lang="en-US">
                <a:latin typeface="Courier New" pitchFamily="1" charset="0"/>
              </a:rPr>
              <a:t>while</a:t>
            </a:r>
            <a:r>
              <a:rPr lang="en-US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05810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a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for</a:t>
            </a:r>
            <a:r>
              <a:rPr lang="en-US" sz="4000">
                <a:solidFill>
                  <a:srgbClr val="FFFFFF"/>
                </a:solidFill>
              </a:rPr>
              <a:t> Loop to Search an Array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Use a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>
                <a:solidFill>
                  <a:srgbClr val="000000"/>
                </a:solidFill>
              </a:rPr>
              <a:t> statement to loop through the array 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Set a Boolean variable to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true</a:t>
            </a:r>
            <a:r>
              <a:rPr lang="en-US" sz="2000">
                <a:solidFill>
                  <a:srgbClr val="000000"/>
                </a:solidFill>
              </a:rPr>
              <a:t> when a match is found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Solution is valid even with </a:t>
            </a:r>
            <a:r>
              <a:rPr lang="en-US" sz="2000" b="1">
                <a:solidFill>
                  <a:srgbClr val="000000"/>
                </a:solidFill>
              </a:rPr>
              <a:t>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337768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F3AFF6B4-7769-411A-BC76-B49F2437DAFC}"/>
              </a:ext>
            </a:extLst>
          </p:cNvPr>
          <p:cNvSpPr/>
          <p:nvPr/>
        </p:nvSpPr>
        <p:spPr>
          <a:xfrm>
            <a:off x="223630" y="1833771"/>
            <a:ext cx="7290353" cy="2852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9515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Using a </a:t>
            </a:r>
            <a:r>
              <a:rPr lang="en-US" dirty="0">
                <a:latin typeface="Courier New" pitchFamily="1" charset="0"/>
              </a:rPr>
              <a:t>for</a:t>
            </a:r>
            <a:r>
              <a:rPr lang="en-US" dirty="0"/>
              <a:t> Loop to Search an Array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833054DB-B0E9-435E-851B-D9956A0C0F38}"/>
              </a:ext>
            </a:extLst>
          </p:cNvPr>
          <p:cNvSpPr/>
          <p:nvPr/>
        </p:nvSpPr>
        <p:spPr>
          <a:xfrm>
            <a:off x="612914" y="940502"/>
            <a:ext cx="94802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products =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"pears"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"melons"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3.3, 6.2, 2.9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"Which price do you need?"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found =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[i]==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found = 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i;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(found==</a:t>
            </a:r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$"Price for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{prices[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Not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 found"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0528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>
                <a:solidFill>
                  <a:srgbClr val="FFFFFF"/>
                </a:solidFill>
              </a:rPr>
              <a:t>Using a </a:t>
            </a:r>
            <a:r>
              <a:rPr lang="en-US" sz="4000">
                <a:solidFill>
                  <a:srgbClr val="FFFFFF"/>
                </a:solidFill>
                <a:latin typeface="Courier New" pitchFamily="1" charset="0"/>
              </a:rPr>
              <a:t>while</a:t>
            </a:r>
            <a:r>
              <a:rPr lang="en-US" sz="4000">
                <a:solidFill>
                  <a:srgbClr val="FFFFFF"/>
                </a:solidFill>
              </a:rPr>
              <a:t> Loop to Search an Array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Use a </a:t>
            </a:r>
            <a:r>
              <a:rPr lang="en-US" sz="200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>
                <a:solidFill>
                  <a:srgbClr val="000000"/>
                </a:solidFill>
              </a:rPr>
              <a:t> loop to search for a match</a:t>
            </a: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endParaRPr lang="en-US" sz="2000">
              <a:solidFill>
                <a:srgbClr val="000000"/>
              </a:solidFill>
            </a:endParaRPr>
          </a:p>
          <a:p>
            <a:pPr eaLnBrk="1" hangingPunct="1"/>
            <a:r>
              <a:rPr lang="en-US" sz="2000">
                <a:solidFill>
                  <a:srgbClr val="000000"/>
                </a:solidFill>
              </a:rPr>
              <a:t>Question: why use a while instead of a for?</a:t>
            </a:r>
          </a:p>
        </p:txBody>
      </p:sp>
    </p:spTree>
    <p:extLst>
      <p:ext uri="{BB962C8B-B14F-4D97-AF65-F5344CB8AC3E}">
        <p14:creationId xmlns:p14="http://schemas.microsoft.com/office/powerpoint/2010/main" val="330285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F9AFBD0-ADD9-4ADF-9BCB-3A04417FC1C3}"/>
              </a:ext>
            </a:extLst>
          </p:cNvPr>
          <p:cNvSpPr/>
          <p:nvPr/>
        </p:nvSpPr>
        <p:spPr>
          <a:xfrm>
            <a:off x="223630" y="2161762"/>
            <a:ext cx="7290353" cy="19083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4B1237-BDB7-47AE-8A64-BEB0F429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urier New" pitchFamily="1" charset="0"/>
              </a:rPr>
              <a:t>for</a:t>
            </a:r>
            <a:r>
              <a:rPr lang="en-US" dirty="0"/>
              <a:t> Loop to Search an Array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DF73220B-336A-4FA4-AEB3-92BCF490AF5B}"/>
              </a:ext>
            </a:extLst>
          </p:cNvPr>
          <p:cNvSpPr/>
          <p:nvPr/>
        </p:nvSpPr>
        <p:spPr>
          <a:xfrm>
            <a:off x="374374" y="1410355"/>
            <a:ext cx="855096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products = {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"pears"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"melons"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 3.3, 6.2, 2.9 };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"Which price do you need?"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found 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counter = 0;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(counter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products[counter])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counter++;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(counter !=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//product found!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found 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counter;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(found ==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$"Price for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userchoice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{prices[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Not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found"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0744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77B7-67D2-4130-9CA3-DD40498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System.Array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B9223F-63DB-4D6F-840D-3614A88E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3284" cy="4351338"/>
          </a:xfrm>
        </p:spPr>
        <p:txBody>
          <a:bodyPr/>
          <a:lstStyle/>
          <a:p>
            <a:r>
              <a:rPr lang="nl-BE" dirty="0"/>
              <a:t>Alle arrays “erven over” van </a:t>
            </a:r>
            <a:r>
              <a:rPr lang="nl-BE" dirty="0" err="1"/>
              <a:t>System.Array</a:t>
            </a:r>
            <a:endParaRPr lang="nl-BE" dirty="0"/>
          </a:p>
          <a:p>
            <a:endParaRPr lang="nl-BE" dirty="0"/>
          </a:p>
          <a:p>
            <a:r>
              <a:rPr lang="nl-BE" dirty="0"/>
              <a:t>Alle arrays hebben de methoden en eigenschappen van </a:t>
            </a:r>
            <a:r>
              <a:rPr lang="nl-BE" dirty="0" err="1"/>
              <a:t>System.Array</a:t>
            </a:r>
            <a:endParaRPr lang="nl-BE" dirty="0"/>
          </a:p>
          <a:p>
            <a:endParaRPr lang="nl-BE" dirty="0"/>
          </a:p>
          <a:p>
            <a:r>
              <a:rPr lang="nl-BE" dirty="0"/>
              <a:t>We lichten de nuttigste toe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CE13855-4460-4BAC-B2A5-04740EB0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88" y="0"/>
            <a:ext cx="171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92E94-66E1-4186-8B4C-C9B287C1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Clear</a:t>
            </a:r>
            <a:r>
              <a:rPr lang="nl-BE" dirty="0"/>
              <a:t>() : array leegmaken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50F17F-FDCC-4245-95E7-02496A52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elementen worden op default waarde gezet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4C67B3B-9203-4740-8E60-FC95A0BA21E3}"/>
              </a:ext>
            </a:extLst>
          </p:cNvPr>
          <p:cNvSpPr txBox="1"/>
          <p:nvPr/>
        </p:nvSpPr>
        <p:spPr>
          <a:xfrm>
            <a:off x="3519948" y="29026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600" dirty="0" err="1"/>
              <a:t>Array.Clear</a:t>
            </a:r>
            <a:r>
              <a:rPr lang="nl-BE" sz="3600" dirty="0"/>
              <a:t>(</a:t>
            </a:r>
            <a:r>
              <a:rPr lang="nl-BE" sz="3600" dirty="0" err="1"/>
              <a:t>myColors</a:t>
            </a:r>
            <a:r>
              <a:rPr lang="nl-BE" sz="3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907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/>
              <a:t>Reverse(): array </a:t>
            </a:r>
            <a:r>
              <a:rPr lang="en-US" sz="4000" dirty="0" err="1"/>
              <a:t>omkeren</a:t>
            </a:r>
            <a:endParaRPr lang="en-US" sz="40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8B19268-0078-412F-A40D-E0E68D239D9C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829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10081752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/>
              <a:t>Voorbeeld</a:t>
            </a:r>
            <a:r>
              <a:rPr lang="en-US" sz="3600" dirty="0"/>
              <a:t> Reverse()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D3F5C3-F204-4226-9A46-0FF4923831FB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5617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/>
              <a:t>Sort() : </a:t>
            </a:r>
            <a:r>
              <a:rPr lang="en-US" sz="4000" dirty="0" err="1"/>
              <a:t>sorteren</a:t>
            </a:r>
            <a:endParaRPr lang="en-US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12B90-E104-451D-B92E-40B58D26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Sorteren gebeurt volgens het principe dat voor het datatype van die array geldt (klein naar groot, alfabetisch, etc.)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45F7FA3-803B-4C5E-ABBB-C533A6FD5FE2}"/>
              </a:ext>
            </a:extLst>
          </p:cNvPr>
          <p:cNvSpPr/>
          <p:nvPr/>
        </p:nvSpPr>
        <p:spPr>
          <a:xfrm>
            <a:off x="3425420" y="3429000"/>
            <a:ext cx="10202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"Tim"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"Marie"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"Abdul"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names.Length;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453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BinarySearch</a:t>
            </a:r>
            <a:r>
              <a:rPr lang="en-US" sz="4000" dirty="0"/>
              <a:t>(): index </a:t>
            </a:r>
            <a:r>
              <a:rPr lang="en-US" sz="4000" dirty="0" err="1"/>
              <a:t>zoeken</a:t>
            </a:r>
            <a:endParaRPr lang="en-US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12B90-E104-451D-B92E-40B58D26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1007" cy="4351338"/>
          </a:xfrm>
        </p:spPr>
        <p:txBody>
          <a:bodyPr/>
          <a:lstStyle/>
          <a:p>
            <a:r>
              <a:rPr lang="nl-BE" dirty="0"/>
              <a:t>Werkt ENKEL INDIEN </a:t>
            </a:r>
          </a:p>
          <a:p>
            <a:pPr lvl="1"/>
            <a:r>
              <a:rPr lang="nl-BE" dirty="0"/>
              <a:t>ARRAY GESORTEERD werd</a:t>
            </a:r>
          </a:p>
          <a:p>
            <a:pPr lvl="1"/>
            <a:r>
              <a:rPr lang="nl-BE" dirty="0"/>
              <a:t>Geen duplicaten (anders wordt resultaat index van eerste element dat aan voorwaarde voldoet)</a:t>
            </a:r>
          </a:p>
          <a:p>
            <a:r>
              <a:rPr lang="nl-BE" dirty="0"/>
              <a:t>Verwacht 2 parameters: </a:t>
            </a:r>
          </a:p>
          <a:p>
            <a:pPr lvl="1"/>
            <a:r>
              <a:rPr lang="nl-BE" dirty="0"/>
              <a:t>1° array waarin moet gezocht worden</a:t>
            </a:r>
          </a:p>
          <a:p>
            <a:pPr lvl="1"/>
            <a:r>
              <a:rPr lang="nl-BE" dirty="0"/>
              <a:t>2° waarde die gezocht moet worden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Resultaat is index (-1 indien niet gevonden)</a:t>
            </a:r>
          </a:p>
        </p:txBody>
      </p:sp>
      <p:pic>
        <p:nvPicPr>
          <p:cNvPr id="2" name="Picture 2" descr="Image result for exclamation">
            <a:extLst>
              <a:ext uri="{FF2B5EF4-FFF2-40B4-BE49-F238E27FC236}">
                <a16:creationId xmlns:a16="http://schemas.microsoft.com/office/drawing/2014/main" id="{C2417A74-0ED2-4147-AA1E-9FDD8FC7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73" y="2087642"/>
            <a:ext cx="1252378" cy="12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0C1A2-9FF9-493A-927E-D46470E1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BinarySearch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B2F2E6-5ECE-4C55-8E75-6B0EC5FA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BD0A25-F89C-488F-92A1-BB36F3D7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4" y="2188663"/>
            <a:ext cx="6600095" cy="30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A3DBB-FEE3-4A78-A02F-610059C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Copy(): array, of deel, naar nieuwe array </a:t>
            </a:r>
            <a:r>
              <a:rPr lang="nl-BE" dirty="0" err="1"/>
              <a:t>kopieren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627576-0093-41FD-831A-F97C19C0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Verwacht minimaal volgende parameters:</a:t>
            </a:r>
          </a:p>
          <a:p>
            <a:pPr lvl="1"/>
            <a:r>
              <a:rPr lang="nl-BE" dirty="0"/>
              <a:t>Bronarray, </a:t>
            </a:r>
          </a:p>
          <a:p>
            <a:pPr lvl="1"/>
            <a:r>
              <a:rPr lang="nl-BE" dirty="0"/>
              <a:t>Doelarray, </a:t>
            </a:r>
          </a:p>
          <a:p>
            <a:pPr lvl="1"/>
            <a:r>
              <a:rPr lang="nl-BE" dirty="0"/>
              <a:t>Optioneel: aantal te </a:t>
            </a:r>
            <a:r>
              <a:rPr lang="nl-BE" dirty="0" err="1"/>
              <a:t>kopieren</a:t>
            </a:r>
            <a:r>
              <a:rPr lang="nl-BE" dirty="0"/>
              <a:t> elementen, </a:t>
            </a:r>
          </a:p>
          <a:p>
            <a:pPr lvl="1"/>
            <a:r>
              <a:rPr lang="nl-BE" dirty="0" err="1"/>
              <a:t>Optioneek</a:t>
            </a:r>
            <a:r>
              <a:rPr lang="nl-BE" dirty="0"/>
              <a:t>: startpositie van </a:t>
            </a:r>
            <a:r>
              <a:rPr lang="nl-BE" dirty="0" err="1"/>
              <a:t>kope</a:t>
            </a:r>
            <a:r>
              <a:rPr lang="nl-BE" dirty="0"/>
              <a:t> in bronarray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F65C5-5728-40BF-B2C6-8E4CF440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8" y="4545950"/>
            <a:ext cx="7568982" cy="10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58</TotalTime>
  <Words>713</Words>
  <Application>Microsoft Office PowerPoint</Application>
  <PresentationFormat>Breedbeeld</PresentationFormat>
  <Paragraphs>139</Paragraphs>
  <Slides>16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4" baseType="lpstr">
      <vt:lpstr>Calibri</vt:lpstr>
      <vt:lpstr>Arial</vt:lpstr>
      <vt:lpstr>Blogger Sans</vt:lpstr>
      <vt:lpstr>Courier New</vt:lpstr>
      <vt:lpstr>Consolas</vt:lpstr>
      <vt:lpstr>Archivo Narrow</vt:lpstr>
      <vt:lpstr>Times New Roman</vt:lpstr>
      <vt:lpstr>ziescherpthemappt</vt:lpstr>
      <vt:lpstr>3. System.Array</vt:lpstr>
      <vt:lpstr>System.Array</vt:lpstr>
      <vt:lpstr>Clear() : array leegmaken </vt:lpstr>
      <vt:lpstr>Reverse(): array omkeren</vt:lpstr>
      <vt:lpstr>Voorbeeld Reverse()</vt:lpstr>
      <vt:lpstr>Sort() : sorteren</vt:lpstr>
      <vt:lpstr>BinarySearch(): index zoeken</vt:lpstr>
      <vt:lpstr>Voorbeeld BinarySearch</vt:lpstr>
      <vt:lpstr>Copy(): array, of deel, naar nieuwe array kopieren</vt:lpstr>
      <vt:lpstr>4. Algoritmes met array</vt:lpstr>
      <vt:lpstr>Een venijnige sectie</vt:lpstr>
      <vt:lpstr>Searching an Array Using a Loop</vt:lpstr>
      <vt:lpstr>Using a for Loop to Search an Array</vt:lpstr>
      <vt:lpstr>Using a for Loop to Search an Array</vt:lpstr>
      <vt:lpstr>Using a while Loop to Search an Array</vt:lpstr>
      <vt:lpstr>Using a for Loop to Search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arrays</dc:title>
  <dc:creator>Tim Dams</dc:creator>
  <cp:lastModifiedBy>Tim Dams</cp:lastModifiedBy>
  <cp:revision>10</cp:revision>
  <dcterms:created xsi:type="dcterms:W3CDTF">2018-12-17T08:00:20Z</dcterms:created>
  <dcterms:modified xsi:type="dcterms:W3CDTF">2020-09-17T14:47:51Z</dcterms:modified>
</cp:coreProperties>
</file>