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9" r:id="rId2"/>
    <p:sldId id="258" r:id="rId3"/>
    <p:sldId id="288" r:id="rId4"/>
    <p:sldId id="278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2" r:id="rId17"/>
    <p:sldId id="259" r:id="rId18"/>
  </p:sldIdLst>
  <p:sldSz cx="12192000" cy="6858000"/>
  <p:notesSz cx="7099300" cy="10234613"/>
  <p:embeddedFontLst>
    <p:embeddedFont>
      <p:font typeface="Archivo Narrow" panose="020B0506020202020B04" pitchFamily="34" charset="0"/>
      <p:regular r:id="rId21"/>
      <p:bold r:id="rId22"/>
      <p:italic r:id="rId23"/>
    </p:embeddedFont>
    <p:embeddedFont>
      <p:font typeface="Blogger Sans" panose="02000506030000020004" pitchFamily="50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24" autoAdjust="0"/>
    <p:restoredTop sz="94660"/>
  </p:normalViewPr>
  <p:slideViewPr>
    <p:cSldViewPr>
      <p:cViewPr varScale="1">
        <p:scale>
          <a:sx n="76" d="100"/>
          <a:sy n="76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3702-A101-4BD4-8AD7-96FBD908EC64}" type="datetime1">
              <a:rPr lang="nl-BE" smtClean="0"/>
              <a:t>16/09/2020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14-2EAF-4B96-B142-924E89393194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EBD-FFD9-445F-B912-4E503465C563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ECAD-8DA2-43C1-842C-D0D11BFA3E62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2AA-4D98-48DA-84F8-7773EDEEC1C5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EFB-2A16-4E33-ADA4-B7C7BAA10166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464-58A2-4AC3-8D4F-E9B9A6A49E96}" type="datetime1">
              <a:rPr lang="nl-BE" smtClean="0"/>
              <a:t>16/09/2020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A232-6BEF-468D-B04A-87BCBA00D5E7}" type="datetime1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5E8-EEEF-4E29-B9EB-77DAD026F701}" type="datetime1">
              <a:rPr lang="nl-BE" smtClean="0"/>
              <a:t>16/09/2020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D82-3B46-4282-B60F-51C2629A47DD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961-B8A7-465C-8CC9-583443A068E0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E0E5-F898-4E08-991D-8BBA1600FDF0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2. Datatypes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AF0942D-C6CB-4D5D-83EE-3608EC5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FB6FE1-ABE9-468A-914B-6449D02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5FEFBAC-848F-4C84-B574-E780709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7B503C7-7E0B-45C8-97A3-A10FD03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90156-888E-4218-B441-6D22464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 dirty="0" err="1"/>
              <a:t>Float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 dirty="0"/>
              <a:t>Double: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 dirty="0" err="1"/>
              <a:t>Decimal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2.5m</a:t>
            </a:r>
            <a:endParaRPr lang="nl-BE" sz="1800" dirty="0"/>
          </a:p>
          <a:p>
            <a:pPr lvl="1"/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599C6D-B8DF-4B3C-A9E0-F6FE36B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63E4E8-5035-4B37-A66E-F04C9A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4835BE-7429-4E65-8C76-98BCF93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Tekst kan bewaard worden in het </a:t>
            </a:r>
            <a:r>
              <a:rPr lang="nl-BE" sz="2400" b="1" dirty="0">
                <a:solidFill>
                  <a:srgbClr val="000000"/>
                </a:solidFill>
              </a:rPr>
              <a:t>string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 dirty="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 dirty="0" err="1">
                <a:solidFill>
                  <a:srgbClr val="000000"/>
                </a:solidFill>
              </a:rPr>
              <a:t>char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</a:t>
            </a:r>
            <a:r>
              <a:rPr lang="nl-BE" dirty="0" err="1">
                <a:solidFill>
                  <a:srgbClr val="000000"/>
                </a:solidFill>
              </a:rPr>
              <a:t>char</a:t>
            </a:r>
            <a:r>
              <a:rPr lang="nl-BE" dirty="0">
                <a:solidFill>
                  <a:srgbClr val="000000"/>
                </a:solidFill>
              </a:rPr>
              <a:t> letter= ‘A’;</a:t>
            </a:r>
          </a:p>
          <a:p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Bespreken we in </a:t>
            </a:r>
            <a:r>
              <a:rPr lang="nl-BE" sz="2400">
                <a:solidFill>
                  <a:srgbClr val="000000"/>
                </a:solidFill>
              </a:rPr>
              <a:t>volgende hoofdstuk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F0FCB3-EED1-4B18-A2F8-59237B6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Int, double</a:t>
            </a:r>
          </a:p>
          <a:p>
            <a:r>
              <a:rPr lang="nl-BE" dirty="0" err="1"/>
              <a:t>Bool</a:t>
            </a:r>
            <a:endParaRPr lang="nl-BE" dirty="0"/>
          </a:p>
          <a:p>
            <a:r>
              <a:rPr lang="nl-BE" dirty="0"/>
              <a:t>String, </a:t>
            </a:r>
            <a:r>
              <a:rPr lang="nl-BE" dirty="0" err="1"/>
              <a:t>char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18CFA-4F61-49C9-858B-873FC38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E798E6-7DF0-42F5-BEB7-DBAC18A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Primitieve (ingebouwde) types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9AF686-C259-4017-A150-B7B1180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7805EF-8B1A-4BCF-84A8-011532E4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B6D5EDA-4E1E-4095-9973-14B34C6B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108031" y="5930864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int </a:t>
            </a:r>
            <a:r>
              <a:rPr lang="nl-BE" dirty="0" err="1">
                <a:solidFill>
                  <a:srgbClr val="666666"/>
                </a:solidFill>
              </a:rPr>
              <a:t>numberOfSheep</a:t>
            </a:r>
            <a:r>
              <a:rPr lang="nl-BE" dirty="0">
                <a:solidFill>
                  <a:srgbClr val="666666"/>
                </a:solidFill>
              </a:rPr>
              <a:t>: slechte keuze! Beter </a:t>
            </a:r>
            <a:r>
              <a:rPr lang="nl-BE" dirty="0" err="1">
                <a:solidFill>
                  <a:srgbClr val="666666"/>
                </a:solidFill>
              </a:rPr>
              <a:t>ushort</a:t>
            </a:r>
            <a:r>
              <a:rPr lang="nl-BE" dirty="0">
                <a:solidFill>
                  <a:srgbClr val="666666"/>
                </a:solidFill>
              </a:rPr>
              <a:t>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(u staat voor ‘</a:t>
            </a:r>
            <a:r>
              <a:rPr lang="nl-BE" dirty="0" err="1">
                <a:solidFill>
                  <a:srgbClr val="666666"/>
                </a:solidFill>
              </a:rPr>
              <a:t>unsigned</a:t>
            </a:r>
            <a:r>
              <a:rPr lang="nl-BE" dirty="0">
                <a:solidFill>
                  <a:srgbClr val="666666"/>
                </a:solidFill>
              </a:rPr>
              <a:t>’ , zonder teken, dus enkel positief)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35545B-2558-46AC-AB6C-4C7E107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B5E61A-99C0-4CC1-A201-F39C07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51449F-D9CD-4B06-915A-19DAE43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96B7-21EC-4284-8A1D-9D915E4A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7D76702-ABF0-4C62-BD56-FD2A216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C7CF3C-F020-4B77-8E90-4A534E6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35</TotalTime>
  <Words>653</Words>
  <Application>Microsoft Office PowerPoint</Application>
  <PresentationFormat>Breedbeeld</PresentationFormat>
  <Paragraphs>219</Paragraphs>
  <Slides>17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Blogger Sans</vt:lpstr>
      <vt:lpstr>Times</vt:lpstr>
      <vt:lpstr>Archivo Narrow</vt:lpstr>
      <vt:lpstr>Calibri</vt:lpstr>
      <vt:lpstr>Arial</vt:lpstr>
      <vt:lpstr>Courier New</vt:lpstr>
      <vt:lpstr>ziescherpthemappt</vt:lpstr>
      <vt:lpstr>2. Datatypes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Oefening</vt:lpstr>
      <vt:lpstr>Reële getallen voorstellen</vt:lpstr>
      <vt:lpstr>Real values bewaren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21</cp:revision>
  <dcterms:created xsi:type="dcterms:W3CDTF">2018-09-24T17:32:41Z</dcterms:created>
  <dcterms:modified xsi:type="dcterms:W3CDTF">2020-09-16T09:11:50Z</dcterms:modified>
</cp:coreProperties>
</file>