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8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857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22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3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25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75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4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65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47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9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907453-722D-428D-AB9D-DF2908497460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8BA4E-106C-4C44-A1E4-390C145ADDE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8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B43AA-4EFE-D5F0-9AD7-B7531A96B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919" y="175374"/>
            <a:ext cx="10058400" cy="2968259"/>
          </a:xfrm>
        </p:spPr>
        <p:txBody>
          <a:bodyPr>
            <a:normAutofit/>
          </a:bodyPr>
          <a:lstStyle/>
          <a:p>
            <a:r>
              <a:rPr lang="ru-RU" sz="5400" dirty="0"/>
              <a:t>Опрос студентов </a:t>
            </a:r>
            <a:r>
              <a:rPr lang="en-US" sz="5400" dirty="0"/>
              <a:t>SU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51481-A7DA-6172-F3F4-BED26F8D2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4"/>
                </a:solidFill>
                <a:effectLst/>
                <a:latin typeface="docs-Roboto"/>
              </a:rPr>
              <a:t>Удовлетворенность работой/учебой.</a:t>
            </a:r>
          </a:p>
          <a:p>
            <a:r>
              <a:rPr lang="ru-RU" dirty="0">
                <a:solidFill>
                  <a:srgbClr val="202124"/>
                </a:solidFill>
                <a:latin typeface="docs-Roboto"/>
              </a:rPr>
              <a:t>                                                       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2BED2-3058-A37F-D657-43C2174BA56C}"/>
              </a:ext>
            </a:extLst>
          </p:cNvPr>
          <p:cNvSpPr txBox="1"/>
          <p:nvPr/>
        </p:nvSpPr>
        <p:spPr>
          <a:xfrm>
            <a:off x="8613058" y="747251"/>
            <a:ext cx="305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err="1"/>
              <a:t>Омуракунова</a:t>
            </a:r>
            <a:r>
              <a:rPr lang="ru-RU" i="1" dirty="0"/>
              <a:t> Айлин </a:t>
            </a:r>
            <a:r>
              <a:rPr lang="en-US" i="1" dirty="0"/>
              <a:t>CS 12-24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6243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39AFF-9CD2-3005-4835-719C8941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04" y="263527"/>
            <a:ext cx="5873791" cy="1450757"/>
          </a:xfrm>
        </p:spPr>
        <p:txBody>
          <a:bodyPr/>
          <a:lstStyle/>
          <a:p>
            <a:r>
              <a:rPr lang="en-US" dirty="0"/>
              <a:t>Thanks for attention❤️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5A9BFE-8D7E-DC87-271D-CAAFBC994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348" y="1846263"/>
            <a:ext cx="4015630" cy="4022725"/>
          </a:xfrm>
        </p:spPr>
      </p:pic>
    </p:spTree>
    <p:extLst>
      <p:ext uri="{BB962C8B-B14F-4D97-AF65-F5344CB8AC3E}">
        <p14:creationId xmlns:p14="http://schemas.microsoft.com/office/powerpoint/2010/main" val="3434826449"/>
      </p:ext>
    </p:extLst>
  </p:cSld>
  <p:clrMapOvr>
    <a:masterClrMapping/>
  </p:clrMapOvr>
  <p:transition spd="med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8CF66-70BD-74CC-E4C9-54CBEBDB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983" y="0"/>
            <a:ext cx="10058400" cy="145075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50BFDB7-3CCD-40AF-417E-295E10B8D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6" y="353961"/>
            <a:ext cx="10785347" cy="5814204"/>
          </a:xfrm>
        </p:spPr>
      </p:pic>
    </p:spTree>
    <p:extLst>
      <p:ext uri="{BB962C8B-B14F-4D97-AF65-F5344CB8AC3E}">
        <p14:creationId xmlns:p14="http://schemas.microsoft.com/office/powerpoint/2010/main" val="29371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5611E-399E-5874-A59F-937159DE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974359-3708-EE7C-C6C1-2AC7DBB3F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91" y="1111046"/>
            <a:ext cx="10461342" cy="4433483"/>
          </a:xfrm>
        </p:spPr>
      </p:pic>
    </p:spTree>
    <p:extLst>
      <p:ext uri="{BB962C8B-B14F-4D97-AF65-F5344CB8AC3E}">
        <p14:creationId xmlns:p14="http://schemas.microsoft.com/office/powerpoint/2010/main" val="2600544459"/>
      </p:ext>
    </p:extLst>
  </p:cSld>
  <p:clrMapOvr>
    <a:masterClrMapping/>
  </p:clrMapOvr>
  <p:transition spd="slow">
    <p:plu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648EF-310B-0614-A633-1DE669DE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2D78E5-276D-235D-B5F3-4818FB0F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74" y="437551"/>
            <a:ext cx="10702451" cy="5727257"/>
          </a:xfrm>
        </p:spPr>
      </p:pic>
    </p:spTree>
    <p:extLst>
      <p:ext uri="{BB962C8B-B14F-4D97-AF65-F5344CB8AC3E}">
        <p14:creationId xmlns:p14="http://schemas.microsoft.com/office/powerpoint/2010/main" val="268718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C110A-FC18-007F-868E-D40296FB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B383BE-B264-4176-8E61-24C92A980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7" y="1227188"/>
            <a:ext cx="11282385" cy="4403623"/>
          </a:xfrm>
        </p:spPr>
      </p:pic>
    </p:spTree>
    <p:extLst>
      <p:ext uri="{BB962C8B-B14F-4D97-AF65-F5344CB8AC3E}">
        <p14:creationId xmlns:p14="http://schemas.microsoft.com/office/powerpoint/2010/main" val="32100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9AF95-1E05-F80D-FFC9-630E1D9A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DA0384-D374-FAD4-984C-FC6C7C2A9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40" y="1067749"/>
            <a:ext cx="11083120" cy="4722501"/>
          </a:xfrm>
        </p:spPr>
      </p:pic>
    </p:spTree>
    <p:extLst>
      <p:ext uri="{BB962C8B-B14F-4D97-AF65-F5344CB8AC3E}">
        <p14:creationId xmlns:p14="http://schemas.microsoft.com/office/powerpoint/2010/main" val="70674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4A64F-A978-0B27-318B-ED0C4727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3BB2E2-8264-C0F4-F20D-C604F12E7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85" y="1152832"/>
            <a:ext cx="11290989" cy="4552335"/>
          </a:xfrm>
        </p:spPr>
      </p:pic>
    </p:spTree>
    <p:extLst>
      <p:ext uri="{BB962C8B-B14F-4D97-AF65-F5344CB8AC3E}">
        <p14:creationId xmlns:p14="http://schemas.microsoft.com/office/powerpoint/2010/main" val="93330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141BE-C543-FF1F-F4DC-8176302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862AC4-5FF4-63E8-530E-64B9EB033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91" y="950390"/>
            <a:ext cx="10488578" cy="4957219"/>
          </a:xfrm>
        </p:spPr>
      </p:pic>
    </p:spTree>
    <p:extLst>
      <p:ext uri="{BB962C8B-B14F-4D97-AF65-F5344CB8AC3E}">
        <p14:creationId xmlns:p14="http://schemas.microsoft.com/office/powerpoint/2010/main" val="387502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A272BC-0B4D-8035-55A3-46DF8E4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CE738C-ECAE-1757-4D88-7B2517AD8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98" y="634035"/>
            <a:ext cx="8194204" cy="5589929"/>
          </a:xfrm>
        </p:spPr>
      </p:pic>
    </p:spTree>
    <p:extLst>
      <p:ext uri="{BB962C8B-B14F-4D97-AF65-F5344CB8AC3E}">
        <p14:creationId xmlns:p14="http://schemas.microsoft.com/office/powerpoint/2010/main" val="514757621"/>
      </p:ext>
    </p:extLst>
  </p:cSld>
  <p:clrMapOvr>
    <a:masterClrMapping/>
  </p:clrMapOvr>
  <p:transition spd="slow">
    <p:plus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17</Words>
  <Application>Microsoft Office PowerPoint</Application>
  <PresentationFormat>Широкоэкранный</PresentationFormat>
  <Paragraphs>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docs-Roboto</vt:lpstr>
      <vt:lpstr>Ретро</vt:lpstr>
      <vt:lpstr>Опрос студентов SU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Thanks for attention❤️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Опрос студентов SU</dc:title>
  <dc:creator>Илияр Мидинов</dc:creator>
  <cp:lastModifiedBy>Asel Toktomusheva</cp:lastModifiedBy>
  <cp:revision>1</cp:revision>
  <dcterms:created xsi:type="dcterms:W3CDTF">2024-10-30T16:42:28Z</dcterms:created>
  <dcterms:modified xsi:type="dcterms:W3CDTF">2024-10-31T10:27:48Z</dcterms:modified>
</cp:coreProperties>
</file>