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503-6A76-40E0-8ACC-5CD500A2D06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6F-774C-4688-A8A2-7EAED8E4C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8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503-6A76-40E0-8ACC-5CD500A2D06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6F-774C-4688-A8A2-7EAED8E4C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503-6A76-40E0-8ACC-5CD500A2D06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6F-774C-4688-A8A2-7EAED8E4C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5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503-6A76-40E0-8ACC-5CD500A2D06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6F-774C-4688-A8A2-7EAED8E4C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08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503-6A76-40E0-8ACC-5CD500A2D06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6F-774C-4688-A8A2-7EAED8E4C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27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503-6A76-40E0-8ACC-5CD500A2D06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6F-774C-4688-A8A2-7EAED8E4C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5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503-6A76-40E0-8ACC-5CD500A2D06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6F-774C-4688-A8A2-7EAED8E4C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98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503-6A76-40E0-8ACC-5CD500A2D06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6F-774C-4688-A8A2-7EAED8E4C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12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503-6A76-40E0-8ACC-5CD500A2D06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6F-774C-4688-A8A2-7EAED8E4C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05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503-6A76-40E0-8ACC-5CD500A2D06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6F-774C-4688-A8A2-7EAED8E4C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1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503-6A76-40E0-8ACC-5CD500A2D06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586F-774C-4688-A8A2-7EAED8E4C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81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A6503-6A76-40E0-8ACC-5CD500A2D06C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2586F-774C-4688-A8A2-7EAED8E4C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80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BA%D0%BE%D0%B4%D0%B5%D0%BB%D0%B0%D1%80%D0%B8%D0%BE,_%D0%9A%D0%B0%D1%8F" TargetMode="External"/><Relationship Id="rId13" Type="http://schemas.openxmlformats.org/officeDocument/2006/relationships/image" Target="../media/image4.svg"/><Relationship Id="rId3" Type="http://schemas.openxmlformats.org/officeDocument/2006/relationships/hyperlink" Target="https://ru.wikipedia.org/wiki/%D0%90%D0%BD%D1%82%D0%B8%D1%83%D1%82%D0%BE%D0%BF%D0%B8%D1%8F" TargetMode="External"/><Relationship Id="rId7" Type="http://schemas.openxmlformats.org/officeDocument/2006/relationships/hyperlink" Target="https://ru.wikipedia.org/wiki/%D0%91%D1%80%D0%BE%D0%B4%D0%B8-%D0%A1%D0%B0%D0%BD%D0%B3%D1%81%D1%82%D0%B5%D1%80,_%D0%A2%D0%BE%D0%BC%D0%B0%D1%81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E%E2%80%99%D0%91%D1%80%D0%B0%D0%B9%D0%B5%D0%BD,_%D0%94%D0%B8%D0%BB%D0%B0%D0%BD" TargetMode="External"/><Relationship Id="rId11" Type="http://schemas.openxmlformats.org/officeDocument/2006/relationships/image" Target="../media/image8.jpeg"/><Relationship Id="rId5" Type="http://schemas.openxmlformats.org/officeDocument/2006/relationships/hyperlink" Target="https://ru.wikipedia.org/wiki/%D0%94%D1%8D%D1%88%D0%BD%D0%B5%D1%80,_%D0%94%D0%B6%D0%B5%D0%B9%D0%BC%D1%81" TargetMode="External"/><Relationship Id="rId10" Type="http://schemas.openxmlformats.org/officeDocument/2006/relationships/hyperlink" Target="https://ru.wikipedia.org/wiki/%D0%91%D0%B5%D0%B3%D1%83%D1%89%D0%B8%D0%B9_%D0%B2_%D0%BB%D0%B0%D0%B1%D0%B8%D1%80%D0%B8%D0%BD%D1%82%D0%B5_(%D1%84%D0%B8%D0%BB%D1%8C%D0%BC)#cite_note-5" TargetMode="External"/><Relationship Id="rId4" Type="http://schemas.openxmlformats.org/officeDocument/2006/relationships/hyperlink" Target="https://ru.wikipedia.org/wiki/%D0%91%D0%B5%D0%B3%D1%83%D1%89%D0%B8%D0%B9_%D0%B2_%D0%BB%D0%B0%D0%B1%D0%B8%D1%80%D0%B8%D0%BD%D1%82%D0%B5_(%D1%80%D0%BE%D0%BC%D0%B0%D0%BD)" TargetMode="External"/><Relationship Id="rId9" Type="http://schemas.openxmlformats.org/officeDocument/2006/relationships/hyperlink" Target="https://ru.wikipedia.org/wiki/%D0%91%D0%B5%D0%B3%D1%83%D1%89%D0%B8%D0%B9_%D0%B2_%D0%BB%D0%B0%D0%B1%D0%B8%D1%80%D0%B8%D0%BD%D1%82%D0%B5_(%D1%84%D0%B8%D0%BB%D1%8C%D0%BC)#cite_note-4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hyperlink" Target="https://mazerunner.fandom.com/ru/wiki/%D0%90%D0%BB%D0%B1%D0%B8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mazerunner.fandom.com/ru/wiki/%D0%91%D0%B5%D0%B3%D1%83%D0%BD%D1%8B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hyperlink" Target="https://mazerunner.fandom.com/ru/wiki/%D0%9B%D0%B0%D0%B1%D0%B8%D1%80%D0%B8%D0%BD%D1%82" TargetMode="External"/><Relationship Id="rId4" Type="http://schemas.openxmlformats.org/officeDocument/2006/relationships/hyperlink" Target="https://mazerunner.fandom.com/ru/wiki/%D0%94%D0%B6%D0%B5%D0%B9%D0%BC%D1%81_%D0%94%D1%8D%D1%88%D0%BD%D0%B5%D1%8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28CE1-1537-40B6-9893-7AF23BB1A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916" y="59634"/>
            <a:ext cx="9390489" cy="954157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ru-RU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Мой любимый фильм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CE5A71-8F0B-460B-B491-ED9D18B04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397" y="1108211"/>
            <a:ext cx="5494352" cy="508883"/>
          </a:xfr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ru-RU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Бегающий в лабиринте</a:t>
            </a:r>
          </a:p>
        </p:txBody>
      </p:sp>
      <p:pic>
        <p:nvPicPr>
          <p:cNvPr id="9" name="Рисунок 8" descr="Головоломка">
            <a:extLst>
              <a:ext uri="{FF2B5EF4-FFF2-40B4-BE49-F238E27FC236}">
                <a16:creationId xmlns:a16="http://schemas.microsoft.com/office/drawing/2014/main" id="{B2406ABA-5317-46A6-ACCD-2CAAD090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3253" y="4937760"/>
            <a:ext cx="1635981" cy="1635981"/>
          </a:xfrm>
          <a:prstGeom prst="rect">
            <a:avLst/>
          </a:prstGeom>
        </p:spPr>
      </p:pic>
      <p:pic>
        <p:nvPicPr>
          <p:cNvPr id="11" name="Рисунок 10" descr="Выполнить">
            <a:extLst>
              <a:ext uri="{FF2B5EF4-FFF2-40B4-BE49-F238E27FC236}">
                <a16:creationId xmlns:a16="http://schemas.microsoft.com/office/drawing/2014/main" id="{E525BAFA-2C51-45E0-BC39-A6FEB96C7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18" y="3112936"/>
            <a:ext cx="914400" cy="914400"/>
          </a:xfrm>
          <a:prstGeom prst="rect">
            <a:avLst/>
          </a:prstGeom>
        </p:spPr>
      </p:pic>
      <p:pic>
        <p:nvPicPr>
          <p:cNvPr id="13" name="Рисунок 12" descr="Выполнить">
            <a:extLst>
              <a:ext uri="{FF2B5EF4-FFF2-40B4-BE49-F238E27FC236}">
                <a16:creationId xmlns:a16="http://schemas.microsoft.com/office/drawing/2014/main" id="{A754C2CB-621B-48CE-BFBD-0A656943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5" name="Рисунок 14" descr="Выполнить">
            <a:extLst>
              <a:ext uri="{FF2B5EF4-FFF2-40B4-BE49-F238E27FC236}">
                <a16:creationId xmlns:a16="http://schemas.microsoft.com/office/drawing/2014/main" id="{440D2F64-DEE7-4B2C-858A-66BE67A8A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015" y="3142753"/>
            <a:ext cx="914400" cy="914400"/>
          </a:xfrm>
          <a:prstGeom prst="rect">
            <a:avLst/>
          </a:prstGeom>
        </p:spPr>
      </p:pic>
      <p:pic>
        <p:nvPicPr>
          <p:cNvPr id="17" name="Рисунок 16" descr="Выполнить">
            <a:extLst>
              <a:ext uri="{FF2B5EF4-FFF2-40B4-BE49-F238E27FC236}">
                <a16:creationId xmlns:a16="http://schemas.microsoft.com/office/drawing/2014/main" id="{6568A4E9-E210-4CBD-894F-84568FC4E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8031" y="3112936"/>
            <a:ext cx="914400" cy="914400"/>
          </a:xfrm>
          <a:prstGeom prst="rect">
            <a:avLst/>
          </a:prstGeom>
        </p:spPr>
      </p:pic>
      <p:pic>
        <p:nvPicPr>
          <p:cNvPr id="19" name="Рисунок 18" descr="Выполнить">
            <a:extLst>
              <a:ext uri="{FF2B5EF4-FFF2-40B4-BE49-F238E27FC236}">
                <a16:creationId xmlns:a16="http://schemas.microsoft.com/office/drawing/2014/main" id="{08FAE96E-D204-44BF-A9AA-02D7161DB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159" y="3112936"/>
            <a:ext cx="914400" cy="914400"/>
          </a:xfrm>
          <a:prstGeom prst="rect">
            <a:avLst/>
          </a:prstGeom>
        </p:spPr>
      </p:pic>
      <p:pic>
        <p:nvPicPr>
          <p:cNvPr id="20" name="Рисунок 19" descr="Выполнить">
            <a:extLst>
              <a:ext uri="{FF2B5EF4-FFF2-40B4-BE49-F238E27FC236}">
                <a16:creationId xmlns:a16="http://schemas.microsoft.com/office/drawing/2014/main" id="{9BD4CEBF-5BC5-4AA9-8686-99163E16D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5656" y="3142753"/>
            <a:ext cx="914400" cy="914400"/>
          </a:xfrm>
          <a:prstGeom prst="rect">
            <a:avLst/>
          </a:prstGeom>
        </p:spPr>
      </p:pic>
      <p:pic>
        <p:nvPicPr>
          <p:cNvPr id="21" name="Рисунок 20" descr="Выполнить">
            <a:extLst>
              <a:ext uri="{FF2B5EF4-FFF2-40B4-BE49-F238E27FC236}">
                <a16:creationId xmlns:a16="http://schemas.microsoft.com/office/drawing/2014/main" id="{96330EC3-7452-46CB-BAE1-D8CD5DF33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9672" y="3112936"/>
            <a:ext cx="914400" cy="914400"/>
          </a:xfrm>
          <a:prstGeom prst="rect">
            <a:avLst/>
          </a:prstGeom>
        </p:spPr>
      </p:pic>
      <p:pic>
        <p:nvPicPr>
          <p:cNvPr id="22" name="Рисунок 21" descr="Выполнить">
            <a:extLst>
              <a:ext uri="{FF2B5EF4-FFF2-40B4-BE49-F238E27FC236}">
                <a16:creationId xmlns:a16="http://schemas.microsoft.com/office/drawing/2014/main" id="{6E8B1201-D24D-4F81-A98A-73C177618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54318" y="3140764"/>
            <a:ext cx="914400" cy="914400"/>
          </a:xfrm>
          <a:prstGeom prst="rect">
            <a:avLst/>
          </a:prstGeom>
        </p:spPr>
      </p:pic>
      <p:pic>
        <p:nvPicPr>
          <p:cNvPr id="23" name="Рисунок 22" descr="Выполнить">
            <a:extLst>
              <a:ext uri="{FF2B5EF4-FFF2-40B4-BE49-F238E27FC236}">
                <a16:creationId xmlns:a16="http://schemas.microsoft.com/office/drawing/2014/main" id="{4B4A320D-F091-4E90-8705-FBF187D92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2815" y="3170581"/>
            <a:ext cx="914400" cy="914400"/>
          </a:xfrm>
          <a:prstGeom prst="rect">
            <a:avLst/>
          </a:prstGeom>
        </p:spPr>
      </p:pic>
      <p:pic>
        <p:nvPicPr>
          <p:cNvPr id="24" name="Рисунок 23" descr="Выполнить">
            <a:extLst>
              <a:ext uri="{FF2B5EF4-FFF2-40B4-BE49-F238E27FC236}">
                <a16:creationId xmlns:a16="http://schemas.microsoft.com/office/drawing/2014/main" id="{E579DC51-51D8-44A9-8C99-94B08BB8D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6831" y="3140764"/>
            <a:ext cx="914400" cy="914400"/>
          </a:xfrm>
          <a:prstGeom prst="rect">
            <a:avLst/>
          </a:prstGeom>
        </p:spPr>
      </p:pic>
      <p:pic>
        <p:nvPicPr>
          <p:cNvPr id="25" name="Рисунок 24" descr="Выполнить">
            <a:extLst>
              <a:ext uri="{FF2B5EF4-FFF2-40B4-BE49-F238E27FC236}">
                <a16:creationId xmlns:a16="http://schemas.microsoft.com/office/drawing/2014/main" id="{7585F2BC-4C22-46B0-8BD9-9F4DEE879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7991" y="3150705"/>
            <a:ext cx="914400" cy="914400"/>
          </a:xfrm>
          <a:prstGeom prst="rect">
            <a:avLst/>
          </a:prstGeom>
        </p:spPr>
      </p:pic>
      <p:pic>
        <p:nvPicPr>
          <p:cNvPr id="26" name="Рисунок 25" descr="Выполнить">
            <a:extLst>
              <a:ext uri="{FF2B5EF4-FFF2-40B4-BE49-F238E27FC236}">
                <a16:creationId xmlns:a16="http://schemas.microsoft.com/office/drawing/2014/main" id="{055B97B7-966A-42AE-8BD4-81B1033D4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6488" y="3180522"/>
            <a:ext cx="914400" cy="914400"/>
          </a:xfrm>
          <a:prstGeom prst="rect">
            <a:avLst/>
          </a:prstGeom>
        </p:spPr>
      </p:pic>
      <p:pic>
        <p:nvPicPr>
          <p:cNvPr id="27" name="Рисунок 26" descr="Выполнить">
            <a:extLst>
              <a:ext uri="{FF2B5EF4-FFF2-40B4-BE49-F238E27FC236}">
                <a16:creationId xmlns:a16="http://schemas.microsoft.com/office/drawing/2014/main" id="{6D59E299-CE8A-47A3-ADC9-5DC71F3AF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50504" y="3150705"/>
            <a:ext cx="914400" cy="914400"/>
          </a:xfrm>
          <a:prstGeom prst="rect">
            <a:avLst/>
          </a:prstGeom>
        </p:spPr>
      </p:pic>
      <p:pic>
        <p:nvPicPr>
          <p:cNvPr id="28" name="Рисунок 27" descr="Выполнить">
            <a:extLst>
              <a:ext uri="{FF2B5EF4-FFF2-40B4-BE49-F238E27FC236}">
                <a16:creationId xmlns:a16="http://schemas.microsoft.com/office/drawing/2014/main" id="{1BD6034F-F898-4D4F-B0AF-7141E33BB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9385" y="3186486"/>
            <a:ext cx="914400" cy="914400"/>
          </a:xfrm>
          <a:prstGeom prst="rect">
            <a:avLst/>
          </a:prstGeom>
        </p:spPr>
      </p:pic>
      <p:pic>
        <p:nvPicPr>
          <p:cNvPr id="29" name="Рисунок 28" descr="Выполнить">
            <a:extLst>
              <a:ext uri="{FF2B5EF4-FFF2-40B4-BE49-F238E27FC236}">
                <a16:creationId xmlns:a16="http://schemas.microsoft.com/office/drawing/2014/main" id="{78ACB3D5-A789-4BCE-A7AC-4679264D2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47882" y="3216303"/>
            <a:ext cx="914400" cy="914400"/>
          </a:xfrm>
          <a:prstGeom prst="rect">
            <a:avLst/>
          </a:prstGeom>
        </p:spPr>
      </p:pic>
      <p:pic>
        <p:nvPicPr>
          <p:cNvPr id="30" name="Рисунок 29" descr="Выполнить">
            <a:extLst>
              <a:ext uri="{FF2B5EF4-FFF2-40B4-BE49-F238E27FC236}">
                <a16:creationId xmlns:a16="http://schemas.microsoft.com/office/drawing/2014/main" id="{9B4EEB52-B793-4086-96C4-CEF913BB3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61898" y="3186486"/>
            <a:ext cx="914400" cy="914400"/>
          </a:xfrm>
          <a:prstGeom prst="rect">
            <a:avLst/>
          </a:prstGeom>
        </p:spPr>
      </p:pic>
      <p:pic>
        <p:nvPicPr>
          <p:cNvPr id="32" name="Рисунок 31" descr="Выполнить">
            <a:extLst>
              <a:ext uri="{FF2B5EF4-FFF2-40B4-BE49-F238E27FC236}">
                <a16:creationId xmlns:a16="http://schemas.microsoft.com/office/drawing/2014/main" id="{3C2AB12E-F521-46F4-9C28-024CD860B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3634" y="2261153"/>
            <a:ext cx="914400" cy="914400"/>
          </a:xfrm>
          <a:prstGeom prst="rect">
            <a:avLst/>
          </a:prstGeom>
        </p:spPr>
      </p:pic>
      <p:pic>
        <p:nvPicPr>
          <p:cNvPr id="33" name="Рисунок 32" descr="Выполнить">
            <a:extLst>
              <a:ext uri="{FF2B5EF4-FFF2-40B4-BE49-F238E27FC236}">
                <a16:creationId xmlns:a16="http://schemas.microsoft.com/office/drawing/2014/main" id="{BE672071-814B-49A9-B4E8-EC3063BBA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5784" y="2242930"/>
            <a:ext cx="914400" cy="914400"/>
          </a:xfrm>
          <a:prstGeom prst="rect">
            <a:avLst/>
          </a:prstGeom>
        </p:spPr>
      </p:pic>
      <p:pic>
        <p:nvPicPr>
          <p:cNvPr id="34" name="Рисунок 33" descr="Выполнить">
            <a:extLst>
              <a:ext uri="{FF2B5EF4-FFF2-40B4-BE49-F238E27FC236}">
                <a16:creationId xmlns:a16="http://schemas.microsoft.com/office/drawing/2014/main" id="{193E8F0F-8935-4945-A9E6-80C9B99E9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6444" y="2196216"/>
            <a:ext cx="914400" cy="914400"/>
          </a:xfrm>
          <a:prstGeom prst="rect">
            <a:avLst/>
          </a:prstGeom>
        </p:spPr>
      </p:pic>
      <p:pic>
        <p:nvPicPr>
          <p:cNvPr id="35" name="Рисунок 34" descr="Выполнить">
            <a:extLst>
              <a:ext uri="{FF2B5EF4-FFF2-40B4-BE49-F238E27FC236}">
                <a16:creationId xmlns:a16="http://schemas.microsoft.com/office/drawing/2014/main" id="{557FDC64-F1A8-4426-8B39-AE5E1D875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5103" y="4125402"/>
            <a:ext cx="914400" cy="914400"/>
          </a:xfrm>
          <a:prstGeom prst="rect">
            <a:avLst/>
          </a:prstGeom>
        </p:spPr>
      </p:pic>
      <p:pic>
        <p:nvPicPr>
          <p:cNvPr id="36" name="Рисунок 35" descr="Выполнить">
            <a:extLst>
              <a:ext uri="{FF2B5EF4-FFF2-40B4-BE49-F238E27FC236}">
                <a16:creationId xmlns:a16="http://schemas.microsoft.com/office/drawing/2014/main" id="{3D52CE5E-3209-450A-82FB-6C2F000D5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9456" y="2247898"/>
            <a:ext cx="914400" cy="914400"/>
          </a:xfrm>
          <a:prstGeom prst="rect">
            <a:avLst/>
          </a:prstGeom>
        </p:spPr>
      </p:pic>
      <p:pic>
        <p:nvPicPr>
          <p:cNvPr id="37" name="Рисунок 36" descr="Выполнить">
            <a:extLst>
              <a:ext uri="{FF2B5EF4-FFF2-40B4-BE49-F238E27FC236}">
                <a16:creationId xmlns:a16="http://schemas.microsoft.com/office/drawing/2014/main" id="{DC9286B8-1E68-4B53-9C72-34AB09BA2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9457" y="2250218"/>
            <a:ext cx="914400" cy="914400"/>
          </a:xfrm>
          <a:prstGeom prst="rect">
            <a:avLst/>
          </a:prstGeom>
        </p:spPr>
      </p:pic>
      <p:pic>
        <p:nvPicPr>
          <p:cNvPr id="38" name="Рисунок 37" descr="Выполнить">
            <a:extLst>
              <a:ext uri="{FF2B5EF4-FFF2-40B4-BE49-F238E27FC236}">
                <a16:creationId xmlns:a16="http://schemas.microsoft.com/office/drawing/2014/main" id="{14C74939-ECE7-486C-B6F0-4E0FFB24F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2369" y="2169051"/>
            <a:ext cx="914400" cy="914400"/>
          </a:xfrm>
          <a:prstGeom prst="rect">
            <a:avLst/>
          </a:prstGeom>
        </p:spPr>
      </p:pic>
      <p:pic>
        <p:nvPicPr>
          <p:cNvPr id="39" name="Рисунок 38" descr="Выполнить">
            <a:extLst>
              <a:ext uri="{FF2B5EF4-FFF2-40B4-BE49-F238E27FC236}">
                <a16:creationId xmlns:a16="http://schemas.microsoft.com/office/drawing/2014/main" id="{63A71DBC-2B49-4F9E-B06C-906C5311E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8637" y="2252206"/>
            <a:ext cx="914400" cy="914400"/>
          </a:xfrm>
          <a:prstGeom prst="rect">
            <a:avLst/>
          </a:prstGeom>
        </p:spPr>
      </p:pic>
      <p:pic>
        <p:nvPicPr>
          <p:cNvPr id="40" name="Рисунок 39" descr="Выполнить">
            <a:extLst>
              <a:ext uri="{FF2B5EF4-FFF2-40B4-BE49-F238E27FC236}">
                <a16:creationId xmlns:a16="http://schemas.microsoft.com/office/drawing/2014/main" id="{018CF75F-340F-4A8E-B64A-7FCF549A6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8638" y="2173690"/>
            <a:ext cx="914400" cy="914400"/>
          </a:xfrm>
          <a:prstGeom prst="rect">
            <a:avLst/>
          </a:prstGeom>
        </p:spPr>
      </p:pic>
      <p:pic>
        <p:nvPicPr>
          <p:cNvPr id="41" name="Рисунок 40" descr="Выполнить">
            <a:extLst>
              <a:ext uri="{FF2B5EF4-FFF2-40B4-BE49-F238E27FC236}">
                <a16:creationId xmlns:a16="http://schemas.microsoft.com/office/drawing/2014/main" id="{4416885D-B7C1-467D-BFE2-5790EBE67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0363" y="4171122"/>
            <a:ext cx="914400" cy="914400"/>
          </a:xfrm>
          <a:prstGeom prst="rect">
            <a:avLst/>
          </a:prstGeom>
        </p:spPr>
      </p:pic>
      <p:pic>
        <p:nvPicPr>
          <p:cNvPr id="42" name="Рисунок 41" descr="Выполнить">
            <a:extLst>
              <a:ext uri="{FF2B5EF4-FFF2-40B4-BE49-F238E27FC236}">
                <a16:creationId xmlns:a16="http://schemas.microsoft.com/office/drawing/2014/main" id="{B25BAB7F-8BE1-4E11-9FE3-6184E382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3482" y="2221397"/>
            <a:ext cx="914400" cy="914400"/>
          </a:xfrm>
          <a:prstGeom prst="rect">
            <a:avLst/>
          </a:prstGeom>
        </p:spPr>
      </p:pic>
      <p:pic>
        <p:nvPicPr>
          <p:cNvPr id="43" name="Рисунок 42" descr="Выполнить">
            <a:extLst>
              <a:ext uri="{FF2B5EF4-FFF2-40B4-BE49-F238E27FC236}">
                <a16:creationId xmlns:a16="http://schemas.microsoft.com/office/drawing/2014/main" id="{41CE2863-88DA-434D-9ED4-57C11C3B4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2534" y="3916680"/>
            <a:ext cx="914400" cy="914400"/>
          </a:xfrm>
          <a:prstGeom prst="rect">
            <a:avLst/>
          </a:prstGeom>
        </p:spPr>
      </p:pic>
      <p:pic>
        <p:nvPicPr>
          <p:cNvPr id="44" name="Рисунок 43" descr="Выполнить">
            <a:extLst>
              <a:ext uri="{FF2B5EF4-FFF2-40B4-BE49-F238E27FC236}">
                <a16:creationId xmlns:a16="http://schemas.microsoft.com/office/drawing/2014/main" id="{C87DAEC3-C5EC-4599-8C9C-21B578097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9" y="4087633"/>
            <a:ext cx="914400" cy="914400"/>
          </a:xfrm>
          <a:prstGeom prst="rect">
            <a:avLst/>
          </a:prstGeom>
        </p:spPr>
      </p:pic>
      <p:pic>
        <p:nvPicPr>
          <p:cNvPr id="45" name="Рисунок 44" descr="Выполнить">
            <a:extLst>
              <a:ext uri="{FF2B5EF4-FFF2-40B4-BE49-F238E27FC236}">
                <a16:creationId xmlns:a16="http://schemas.microsoft.com/office/drawing/2014/main" id="{A07E3F70-437E-4748-9EDB-EBB7DB433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765" y="4057816"/>
            <a:ext cx="914400" cy="914400"/>
          </a:xfrm>
          <a:prstGeom prst="rect">
            <a:avLst/>
          </a:prstGeom>
        </p:spPr>
      </p:pic>
      <p:pic>
        <p:nvPicPr>
          <p:cNvPr id="46" name="Рисунок 45" descr="Выполнить">
            <a:extLst>
              <a:ext uri="{FF2B5EF4-FFF2-40B4-BE49-F238E27FC236}">
                <a16:creationId xmlns:a16="http://schemas.microsoft.com/office/drawing/2014/main" id="{2068C70E-EBE4-4274-BE3F-EF8CD09ED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0893" y="4057816"/>
            <a:ext cx="914400" cy="914400"/>
          </a:xfrm>
          <a:prstGeom prst="rect">
            <a:avLst/>
          </a:prstGeom>
        </p:spPr>
      </p:pic>
      <p:pic>
        <p:nvPicPr>
          <p:cNvPr id="47" name="Рисунок 46" descr="Выполнить">
            <a:extLst>
              <a:ext uri="{FF2B5EF4-FFF2-40B4-BE49-F238E27FC236}">
                <a16:creationId xmlns:a16="http://schemas.microsoft.com/office/drawing/2014/main" id="{A047A442-6461-48E5-82FF-B4289A760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9390" y="4087633"/>
            <a:ext cx="914400" cy="914400"/>
          </a:xfrm>
          <a:prstGeom prst="rect">
            <a:avLst/>
          </a:prstGeom>
        </p:spPr>
      </p:pic>
      <p:pic>
        <p:nvPicPr>
          <p:cNvPr id="48" name="Рисунок 47" descr="Выполнить">
            <a:extLst>
              <a:ext uri="{FF2B5EF4-FFF2-40B4-BE49-F238E27FC236}">
                <a16:creationId xmlns:a16="http://schemas.microsoft.com/office/drawing/2014/main" id="{C856F80C-D77F-4448-BF23-B61A61FBD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3406" y="4057816"/>
            <a:ext cx="914400" cy="914400"/>
          </a:xfrm>
          <a:prstGeom prst="rect">
            <a:avLst/>
          </a:prstGeom>
        </p:spPr>
      </p:pic>
      <p:pic>
        <p:nvPicPr>
          <p:cNvPr id="49" name="Рисунок 48" descr="Выполнить">
            <a:extLst>
              <a:ext uri="{FF2B5EF4-FFF2-40B4-BE49-F238E27FC236}">
                <a16:creationId xmlns:a16="http://schemas.microsoft.com/office/drawing/2014/main" id="{189EAE0B-C782-4967-8ABF-673D8C513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8052" y="4085644"/>
            <a:ext cx="914400" cy="914400"/>
          </a:xfrm>
          <a:prstGeom prst="rect">
            <a:avLst/>
          </a:prstGeom>
        </p:spPr>
      </p:pic>
      <p:pic>
        <p:nvPicPr>
          <p:cNvPr id="50" name="Рисунок 49" descr="Выполнить">
            <a:extLst>
              <a:ext uri="{FF2B5EF4-FFF2-40B4-BE49-F238E27FC236}">
                <a16:creationId xmlns:a16="http://schemas.microsoft.com/office/drawing/2014/main" id="{0A485485-9DD5-451D-8A14-70DD1CE04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6549" y="4115461"/>
            <a:ext cx="914400" cy="914400"/>
          </a:xfrm>
          <a:prstGeom prst="rect">
            <a:avLst/>
          </a:prstGeom>
        </p:spPr>
      </p:pic>
      <p:pic>
        <p:nvPicPr>
          <p:cNvPr id="51" name="Рисунок 50" descr="Выполнить">
            <a:extLst>
              <a:ext uri="{FF2B5EF4-FFF2-40B4-BE49-F238E27FC236}">
                <a16:creationId xmlns:a16="http://schemas.microsoft.com/office/drawing/2014/main" id="{00DBDB99-0FC2-4E35-AFCE-506E0976F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0565" y="4085644"/>
            <a:ext cx="914400" cy="914400"/>
          </a:xfrm>
          <a:prstGeom prst="rect">
            <a:avLst/>
          </a:prstGeom>
        </p:spPr>
      </p:pic>
      <p:pic>
        <p:nvPicPr>
          <p:cNvPr id="52" name="Рисунок 51" descr="Выполнить">
            <a:extLst>
              <a:ext uri="{FF2B5EF4-FFF2-40B4-BE49-F238E27FC236}">
                <a16:creationId xmlns:a16="http://schemas.microsoft.com/office/drawing/2014/main" id="{722227DA-B794-4DE9-A967-27BC1D0C8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1725" y="4095585"/>
            <a:ext cx="914400" cy="914400"/>
          </a:xfrm>
          <a:prstGeom prst="rect">
            <a:avLst/>
          </a:prstGeom>
        </p:spPr>
      </p:pic>
      <p:pic>
        <p:nvPicPr>
          <p:cNvPr id="53" name="Рисунок 52" descr="Выполнить">
            <a:extLst>
              <a:ext uri="{FF2B5EF4-FFF2-40B4-BE49-F238E27FC236}">
                <a16:creationId xmlns:a16="http://schemas.microsoft.com/office/drawing/2014/main" id="{DC6FB762-B495-4890-98DA-FD5AF2DF6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0222" y="4125402"/>
            <a:ext cx="914400" cy="914400"/>
          </a:xfrm>
          <a:prstGeom prst="rect">
            <a:avLst/>
          </a:prstGeom>
        </p:spPr>
      </p:pic>
      <p:pic>
        <p:nvPicPr>
          <p:cNvPr id="54" name="Рисунок 53" descr="Выполнить">
            <a:extLst>
              <a:ext uri="{FF2B5EF4-FFF2-40B4-BE49-F238E27FC236}">
                <a16:creationId xmlns:a16="http://schemas.microsoft.com/office/drawing/2014/main" id="{350309A7-0844-48C1-969E-0068C7EA2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4238" y="4095585"/>
            <a:ext cx="914400" cy="914400"/>
          </a:xfrm>
          <a:prstGeom prst="rect">
            <a:avLst/>
          </a:prstGeom>
        </p:spPr>
      </p:pic>
      <p:pic>
        <p:nvPicPr>
          <p:cNvPr id="55" name="Рисунок 54" descr="Выполнить">
            <a:extLst>
              <a:ext uri="{FF2B5EF4-FFF2-40B4-BE49-F238E27FC236}">
                <a16:creationId xmlns:a16="http://schemas.microsoft.com/office/drawing/2014/main" id="{D842FD51-70CE-494D-A960-B2D3A903E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766" y="1313953"/>
            <a:ext cx="914400" cy="914400"/>
          </a:xfrm>
          <a:prstGeom prst="rect">
            <a:avLst/>
          </a:prstGeom>
        </p:spPr>
      </p:pic>
      <p:pic>
        <p:nvPicPr>
          <p:cNvPr id="56" name="Рисунок 55" descr="Выполнить">
            <a:extLst>
              <a:ext uri="{FF2B5EF4-FFF2-40B4-BE49-F238E27FC236}">
                <a16:creationId xmlns:a16="http://schemas.microsoft.com/office/drawing/2014/main" id="{7214E38B-2A10-4130-B75D-6B085EC34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7782" y="1284136"/>
            <a:ext cx="914400" cy="914400"/>
          </a:xfrm>
          <a:prstGeom prst="rect">
            <a:avLst/>
          </a:prstGeom>
        </p:spPr>
      </p:pic>
      <p:pic>
        <p:nvPicPr>
          <p:cNvPr id="57" name="Рисунок 56" descr="Выполнить">
            <a:extLst>
              <a:ext uri="{FF2B5EF4-FFF2-40B4-BE49-F238E27FC236}">
                <a16:creationId xmlns:a16="http://schemas.microsoft.com/office/drawing/2014/main" id="{A0178191-0DC6-48D7-8E46-8DB501212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516" y="2229016"/>
            <a:ext cx="914400" cy="914400"/>
          </a:xfrm>
          <a:prstGeom prst="rect">
            <a:avLst/>
          </a:prstGeom>
        </p:spPr>
      </p:pic>
      <p:pic>
        <p:nvPicPr>
          <p:cNvPr id="58" name="Рисунок 57" descr="Выполнить">
            <a:extLst>
              <a:ext uri="{FF2B5EF4-FFF2-40B4-BE49-F238E27FC236}">
                <a16:creationId xmlns:a16="http://schemas.microsoft.com/office/drawing/2014/main" id="{D6B89C8C-63BA-4B92-ACDA-C43263F63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7782" y="2155464"/>
            <a:ext cx="914400" cy="914400"/>
          </a:xfrm>
          <a:prstGeom prst="rect">
            <a:avLst/>
          </a:prstGeom>
        </p:spPr>
      </p:pic>
      <p:pic>
        <p:nvPicPr>
          <p:cNvPr id="65" name="Рисунок 64" descr="Выполнить">
            <a:extLst>
              <a:ext uri="{FF2B5EF4-FFF2-40B4-BE49-F238E27FC236}">
                <a16:creationId xmlns:a16="http://schemas.microsoft.com/office/drawing/2014/main" id="{C5AB7971-27B5-4FC1-B87A-E7D7578CA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9233" y="2153148"/>
            <a:ext cx="914400" cy="914400"/>
          </a:xfrm>
          <a:prstGeom prst="rect">
            <a:avLst/>
          </a:prstGeom>
        </p:spPr>
      </p:pic>
      <p:pic>
        <p:nvPicPr>
          <p:cNvPr id="66" name="Рисунок 65" descr="Выполнить">
            <a:extLst>
              <a:ext uri="{FF2B5EF4-FFF2-40B4-BE49-F238E27FC236}">
                <a16:creationId xmlns:a16="http://schemas.microsoft.com/office/drawing/2014/main" id="{80A54D42-E58F-4B38-B50A-DB2B5CAE3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5500" y="2127304"/>
            <a:ext cx="914400" cy="914400"/>
          </a:xfrm>
          <a:prstGeom prst="rect">
            <a:avLst/>
          </a:prstGeom>
        </p:spPr>
      </p:pic>
      <p:pic>
        <p:nvPicPr>
          <p:cNvPr id="67" name="Рисунок 66" descr="Выполнить">
            <a:extLst>
              <a:ext uri="{FF2B5EF4-FFF2-40B4-BE49-F238E27FC236}">
                <a16:creationId xmlns:a16="http://schemas.microsoft.com/office/drawing/2014/main" id="{393F756F-14D2-43D4-9538-749A14463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8638" y="1154929"/>
            <a:ext cx="914400" cy="914400"/>
          </a:xfrm>
          <a:prstGeom prst="rect">
            <a:avLst/>
          </a:prstGeom>
        </p:spPr>
      </p:pic>
      <p:pic>
        <p:nvPicPr>
          <p:cNvPr id="68" name="Рисунок 67" descr="Выполнить">
            <a:extLst>
              <a:ext uri="{FF2B5EF4-FFF2-40B4-BE49-F238E27FC236}">
                <a16:creationId xmlns:a16="http://schemas.microsoft.com/office/drawing/2014/main" id="{763538F2-2B9C-4A1C-A7C9-6127C29FA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0923" y="1196675"/>
            <a:ext cx="914400" cy="914400"/>
          </a:xfrm>
          <a:prstGeom prst="rect">
            <a:avLst/>
          </a:prstGeom>
        </p:spPr>
      </p:pic>
      <p:pic>
        <p:nvPicPr>
          <p:cNvPr id="69" name="Рисунок 68" descr="Выполнить">
            <a:extLst>
              <a:ext uri="{FF2B5EF4-FFF2-40B4-BE49-F238E27FC236}">
                <a16:creationId xmlns:a16="http://schemas.microsoft.com/office/drawing/2014/main" id="{E01DA7CA-B2C6-4E09-9292-ED2AB164C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66203" y="1162547"/>
            <a:ext cx="914400" cy="914400"/>
          </a:xfrm>
          <a:prstGeom prst="rect">
            <a:avLst/>
          </a:prstGeom>
        </p:spPr>
      </p:pic>
      <p:pic>
        <p:nvPicPr>
          <p:cNvPr id="70" name="Рисунок 69" descr="Выполнить">
            <a:extLst>
              <a:ext uri="{FF2B5EF4-FFF2-40B4-BE49-F238E27FC236}">
                <a16:creationId xmlns:a16="http://schemas.microsoft.com/office/drawing/2014/main" id="{4E5B2E50-083C-483B-90DD-454247C5F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5331" y="1162547"/>
            <a:ext cx="914400" cy="914400"/>
          </a:xfrm>
          <a:prstGeom prst="rect">
            <a:avLst/>
          </a:prstGeom>
        </p:spPr>
      </p:pic>
      <p:pic>
        <p:nvPicPr>
          <p:cNvPr id="71" name="Рисунок 70" descr="Выполнить">
            <a:extLst>
              <a:ext uri="{FF2B5EF4-FFF2-40B4-BE49-F238E27FC236}">
                <a16:creationId xmlns:a16="http://schemas.microsoft.com/office/drawing/2014/main" id="{3E1E3F67-76F8-4145-B0BF-15D10E9C4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15" y="99391"/>
            <a:ext cx="914400" cy="914400"/>
          </a:xfrm>
          <a:prstGeom prst="rect">
            <a:avLst/>
          </a:prstGeom>
        </p:spPr>
      </p:pic>
      <p:pic>
        <p:nvPicPr>
          <p:cNvPr id="73" name="Рисунок 72" descr="Выполнить">
            <a:extLst>
              <a:ext uri="{FF2B5EF4-FFF2-40B4-BE49-F238E27FC236}">
                <a16:creationId xmlns:a16="http://schemas.microsoft.com/office/drawing/2014/main" id="{A0E79C43-0955-4FA8-8E71-C0C69F085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6430" y="133519"/>
            <a:ext cx="914400" cy="914400"/>
          </a:xfrm>
          <a:prstGeom prst="rect">
            <a:avLst/>
          </a:prstGeom>
        </p:spPr>
      </p:pic>
      <p:pic>
        <p:nvPicPr>
          <p:cNvPr id="74" name="Рисунок 73" descr="Выполнить">
            <a:extLst>
              <a:ext uri="{FF2B5EF4-FFF2-40B4-BE49-F238E27FC236}">
                <a16:creationId xmlns:a16="http://schemas.microsoft.com/office/drawing/2014/main" id="{991F68DB-312B-4A1A-84C6-EAF70D5BA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5995" y="79513"/>
            <a:ext cx="914400" cy="914400"/>
          </a:xfrm>
          <a:prstGeom prst="rect">
            <a:avLst/>
          </a:prstGeom>
        </p:spPr>
      </p:pic>
      <p:pic>
        <p:nvPicPr>
          <p:cNvPr id="75" name="Рисунок 74" descr="Выполнить">
            <a:extLst>
              <a:ext uri="{FF2B5EF4-FFF2-40B4-BE49-F238E27FC236}">
                <a16:creationId xmlns:a16="http://schemas.microsoft.com/office/drawing/2014/main" id="{0F89E5F5-65F7-4727-A990-23B5FDFA8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919207"/>
            <a:ext cx="914400" cy="914400"/>
          </a:xfrm>
          <a:prstGeom prst="rect">
            <a:avLst/>
          </a:prstGeom>
        </p:spPr>
      </p:pic>
      <p:pic>
        <p:nvPicPr>
          <p:cNvPr id="76" name="Рисунок 75" descr="Выполнить">
            <a:extLst>
              <a:ext uri="{FF2B5EF4-FFF2-40B4-BE49-F238E27FC236}">
                <a16:creationId xmlns:a16="http://schemas.microsoft.com/office/drawing/2014/main" id="{99767879-1978-4322-B3A1-AC4E521906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3282" y="4778071"/>
            <a:ext cx="914400" cy="914400"/>
          </a:xfrm>
          <a:prstGeom prst="rect">
            <a:avLst/>
          </a:prstGeom>
        </p:spPr>
      </p:pic>
      <p:pic>
        <p:nvPicPr>
          <p:cNvPr id="77" name="Рисунок 76" descr="Выполнить">
            <a:extLst>
              <a:ext uri="{FF2B5EF4-FFF2-40B4-BE49-F238E27FC236}">
                <a16:creationId xmlns:a16="http://schemas.microsoft.com/office/drawing/2014/main" id="{3DF6ACA6-AF61-49AA-BCF5-1F65FEC78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497" y="4949024"/>
            <a:ext cx="914400" cy="914400"/>
          </a:xfrm>
          <a:prstGeom prst="rect">
            <a:avLst/>
          </a:prstGeom>
        </p:spPr>
      </p:pic>
      <p:pic>
        <p:nvPicPr>
          <p:cNvPr id="78" name="Рисунок 77" descr="Выполнить">
            <a:extLst>
              <a:ext uri="{FF2B5EF4-FFF2-40B4-BE49-F238E27FC236}">
                <a16:creationId xmlns:a16="http://schemas.microsoft.com/office/drawing/2014/main" id="{6725B9DC-355D-41F6-97E2-D7BAF4104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2513" y="4919207"/>
            <a:ext cx="914400" cy="914400"/>
          </a:xfrm>
          <a:prstGeom prst="rect">
            <a:avLst/>
          </a:prstGeom>
        </p:spPr>
      </p:pic>
      <p:pic>
        <p:nvPicPr>
          <p:cNvPr id="79" name="Рисунок 78" descr="Выполнить">
            <a:extLst>
              <a:ext uri="{FF2B5EF4-FFF2-40B4-BE49-F238E27FC236}">
                <a16:creationId xmlns:a16="http://schemas.microsoft.com/office/drawing/2014/main" id="{20FBD7C7-C8F9-4468-AC6B-0DD8236BF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1641" y="4919207"/>
            <a:ext cx="914400" cy="914400"/>
          </a:xfrm>
          <a:prstGeom prst="rect">
            <a:avLst/>
          </a:prstGeom>
        </p:spPr>
      </p:pic>
      <p:pic>
        <p:nvPicPr>
          <p:cNvPr id="80" name="Рисунок 79" descr="Выполнить">
            <a:extLst>
              <a:ext uri="{FF2B5EF4-FFF2-40B4-BE49-F238E27FC236}">
                <a16:creationId xmlns:a16="http://schemas.microsoft.com/office/drawing/2014/main" id="{9C95396C-836F-4105-BC21-8F811D0DD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138" y="4949024"/>
            <a:ext cx="914400" cy="914400"/>
          </a:xfrm>
          <a:prstGeom prst="rect">
            <a:avLst/>
          </a:prstGeom>
        </p:spPr>
      </p:pic>
      <p:pic>
        <p:nvPicPr>
          <p:cNvPr id="81" name="Рисунок 80" descr="Выполнить">
            <a:extLst>
              <a:ext uri="{FF2B5EF4-FFF2-40B4-BE49-F238E27FC236}">
                <a16:creationId xmlns:a16="http://schemas.microsoft.com/office/drawing/2014/main" id="{8EDC31AC-7CD4-473C-94B8-871D9A04D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4154" y="4919207"/>
            <a:ext cx="914400" cy="914400"/>
          </a:xfrm>
          <a:prstGeom prst="rect">
            <a:avLst/>
          </a:prstGeom>
        </p:spPr>
      </p:pic>
      <p:pic>
        <p:nvPicPr>
          <p:cNvPr id="82" name="Рисунок 81" descr="Выполнить">
            <a:extLst>
              <a:ext uri="{FF2B5EF4-FFF2-40B4-BE49-F238E27FC236}">
                <a16:creationId xmlns:a16="http://schemas.microsoft.com/office/drawing/2014/main" id="{BE3FF814-B39B-4587-9915-265C4E9F6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947035"/>
            <a:ext cx="914400" cy="914400"/>
          </a:xfrm>
          <a:prstGeom prst="rect">
            <a:avLst/>
          </a:prstGeom>
        </p:spPr>
      </p:pic>
      <p:pic>
        <p:nvPicPr>
          <p:cNvPr id="83" name="Рисунок 82" descr="Выполнить">
            <a:extLst>
              <a:ext uri="{FF2B5EF4-FFF2-40B4-BE49-F238E27FC236}">
                <a16:creationId xmlns:a16="http://schemas.microsoft.com/office/drawing/2014/main" id="{FC97C698-EF1A-4594-BDC6-AA9AA54F0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7297" y="4976852"/>
            <a:ext cx="914400" cy="914400"/>
          </a:xfrm>
          <a:prstGeom prst="rect">
            <a:avLst/>
          </a:prstGeom>
        </p:spPr>
      </p:pic>
      <p:pic>
        <p:nvPicPr>
          <p:cNvPr id="84" name="Рисунок 83" descr="Выполнить">
            <a:extLst>
              <a:ext uri="{FF2B5EF4-FFF2-40B4-BE49-F238E27FC236}">
                <a16:creationId xmlns:a16="http://schemas.microsoft.com/office/drawing/2014/main" id="{DA058877-2E07-4003-8022-2E494574D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1313" y="4947035"/>
            <a:ext cx="914400" cy="914400"/>
          </a:xfrm>
          <a:prstGeom prst="rect">
            <a:avLst/>
          </a:prstGeom>
        </p:spPr>
      </p:pic>
      <p:pic>
        <p:nvPicPr>
          <p:cNvPr id="85" name="Рисунок 84" descr="Выполнить">
            <a:extLst>
              <a:ext uri="{FF2B5EF4-FFF2-40B4-BE49-F238E27FC236}">
                <a16:creationId xmlns:a16="http://schemas.microsoft.com/office/drawing/2014/main" id="{5C9CCB88-5B91-438B-BA91-0A93E4806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2473" y="4956976"/>
            <a:ext cx="914400" cy="914400"/>
          </a:xfrm>
          <a:prstGeom prst="rect">
            <a:avLst/>
          </a:prstGeom>
        </p:spPr>
      </p:pic>
      <p:pic>
        <p:nvPicPr>
          <p:cNvPr id="86" name="Рисунок 85" descr="Выполнить">
            <a:extLst>
              <a:ext uri="{FF2B5EF4-FFF2-40B4-BE49-F238E27FC236}">
                <a16:creationId xmlns:a16="http://schemas.microsoft.com/office/drawing/2014/main" id="{24873579-A33B-47E6-9366-1A608B92A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0970" y="4986793"/>
            <a:ext cx="914400" cy="914400"/>
          </a:xfrm>
          <a:prstGeom prst="rect">
            <a:avLst/>
          </a:prstGeom>
        </p:spPr>
      </p:pic>
      <p:pic>
        <p:nvPicPr>
          <p:cNvPr id="87" name="Рисунок 86" descr="Выполнить">
            <a:extLst>
              <a:ext uri="{FF2B5EF4-FFF2-40B4-BE49-F238E27FC236}">
                <a16:creationId xmlns:a16="http://schemas.microsoft.com/office/drawing/2014/main" id="{250B94C0-2953-4E31-9110-47EFEFC56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4986" y="4956976"/>
            <a:ext cx="914400" cy="914400"/>
          </a:xfrm>
          <a:prstGeom prst="rect">
            <a:avLst/>
          </a:prstGeom>
        </p:spPr>
      </p:pic>
      <p:pic>
        <p:nvPicPr>
          <p:cNvPr id="88" name="Рисунок 87" descr="Выполнить">
            <a:extLst>
              <a:ext uri="{FF2B5EF4-FFF2-40B4-BE49-F238E27FC236}">
                <a16:creationId xmlns:a16="http://schemas.microsoft.com/office/drawing/2014/main" id="{2D54DA75-9AA2-46CB-8D04-5CEB0A079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33867" y="4992757"/>
            <a:ext cx="914400" cy="914400"/>
          </a:xfrm>
          <a:prstGeom prst="rect">
            <a:avLst/>
          </a:prstGeom>
        </p:spPr>
      </p:pic>
      <p:pic>
        <p:nvPicPr>
          <p:cNvPr id="89" name="Рисунок 88" descr="Выполнить">
            <a:extLst>
              <a:ext uri="{FF2B5EF4-FFF2-40B4-BE49-F238E27FC236}">
                <a16:creationId xmlns:a16="http://schemas.microsoft.com/office/drawing/2014/main" id="{EBA77251-52F6-4211-BEC1-60809243A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9585" y="5931673"/>
            <a:ext cx="914400" cy="914400"/>
          </a:xfrm>
          <a:prstGeom prst="rect">
            <a:avLst/>
          </a:prstGeom>
        </p:spPr>
      </p:pic>
      <p:pic>
        <p:nvPicPr>
          <p:cNvPr id="90" name="Рисунок 89" descr="Выполнить">
            <a:extLst>
              <a:ext uri="{FF2B5EF4-FFF2-40B4-BE49-F238E27FC236}">
                <a16:creationId xmlns:a16="http://schemas.microsoft.com/office/drawing/2014/main" id="{1BC3ACC1-B0CA-4280-ACDE-54908C1881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7016" y="5722951"/>
            <a:ext cx="914400" cy="914400"/>
          </a:xfrm>
          <a:prstGeom prst="rect">
            <a:avLst/>
          </a:prstGeom>
        </p:spPr>
      </p:pic>
      <p:pic>
        <p:nvPicPr>
          <p:cNvPr id="91" name="Рисунок 90" descr="Выполнить">
            <a:extLst>
              <a:ext uri="{FF2B5EF4-FFF2-40B4-BE49-F238E27FC236}">
                <a16:creationId xmlns:a16="http://schemas.microsoft.com/office/drawing/2014/main" id="{31444EBE-EAAB-4C80-8A96-1ECA93FC0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247" y="5864087"/>
            <a:ext cx="914400" cy="914400"/>
          </a:xfrm>
          <a:prstGeom prst="rect">
            <a:avLst/>
          </a:prstGeom>
        </p:spPr>
      </p:pic>
      <p:pic>
        <p:nvPicPr>
          <p:cNvPr id="92" name="Рисунок 91" descr="Выполнить">
            <a:extLst>
              <a:ext uri="{FF2B5EF4-FFF2-40B4-BE49-F238E27FC236}">
                <a16:creationId xmlns:a16="http://schemas.microsoft.com/office/drawing/2014/main" id="{7913A2DA-C26E-49D7-A27E-A33EF646E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5375" y="5864087"/>
            <a:ext cx="914400" cy="914400"/>
          </a:xfrm>
          <a:prstGeom prst="rect">
            <a:avLst/>
          </a:prstGeom>
        </p:spPr>
      </p:pic>
      <p:pic>
        <p:nvPicPr>
          <p:cNvPr id="93" name="Рисунок 92" descr="Выполнить">
            <a:extLst>
              <a:ext uri="{FF2B5EF4-FFF2-40B4-BE49-F238E27FC236}">
                <a16:creationId xmlns:a16="http://schemas.microsoft.com/office/drawing/2014/main" id="{AAA9236F-F5F2-40B9-AFAF-29ED90133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3872" y="5893904"/>
            <a:ext cx="914400" cy="914400"/>
          </a:xfrm>
          <a:prstGeom prst="rect">
            <a:avLst/>
          </a:prstGeom>
        </p:spPr>
      </p:pic>
      <p:pic>
        <p:nvPicPr>
          <p:cNvPr id="94" name="Рисунок 93" descr="Выполнить">
            <a:extLst>
              <a:ext uri="{FF2B5EF4-FFF2-40B4-BE49-F238E27FC236}">
                <a16:creationId xmlns:a16="http://schemas.microsoft.com/office/drawing/2014/main" id="{46957EBA-1B85-4882-964F-03AA34372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7888" y="5864087"/>
            <a:ext cx="914400" cy="914400"/>
          </a:xfrm>
          <a:prstGeom prst="rect">
            <a:avLst/>
          </a:prstGeom>
        </p:spPr>
      </p:pic>
      <p:pic>
        <p:nvPicPr>
          <p:cNvPr id="95" name="Рисунок 94" descr="Выполнить">
            <a:extLst>
              <a:ext uri="{FF2B5EF4-FFF2-40B4-BE49-F238E27FC236}">
                <a16:creationId xmlns:a16="http://schemas.microsoft.com/office/drawing/2014/main" id="{F9F05D57-BEB6-4955-B723-A73D16917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2534" y="5891915"/>
            <a:ext cx="914400" cy="914400"/>
          </a:xfrm>
          <a:prstGeom prst="rect">
            <a:avLst/>
          </a:prstGeom>
        </p:spPr>
      </p:pic>
      <p:pic>
        <p:nvPicPr>
          <p:cNvPr id="96" name="Рисунок 95" descr="Выполнить">
            <a:extLst>
              <a:ext uri="{FF2B5EF4-FFF2-40B4-BE49-F238E27FC236}">
                <a16:creationId xmlns:a16="http://schemas.microsoft.com/office/drawing/2014/main" id="{9D769A6A-E52C-49C8-81B7-ABCF35488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1031" y="5921732"/>
            <a:ext cx="914400" cy="914400"/>
          </a:xfrm>
          <a:prstGeom prst="rect">
            <a:avLst/>
          </a:prstGeom>
        </p:spPr>
      </p:pic>
      <p:pic>
        <p:nvPicPr>
          <p:cNvPr id="97" name="Рисунок 96" descr="Выполнить">
            <a:extLst>
              <a:ext uri="{FF2B5EF4-FFF2-40B4-BE49-F238E27FC236}">
                <a16:creationId xmlns:a16="http://schemas.microsoft.com/office/drawing/2014/main" id="{0CAFCA8C-B9F9-4C75-9C96-F8DCC9FC2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5047" y="5891915"/>
            <a:ext cx="914400" cy="914400"/>
          </a:xfrm>
          <a:prstGeom prst="rect">
            <a:avLst/>
          </a:prstGeom>
        </p:spPr>
      </p:pic>
      <p:pic>
        <p:nvPicPr>
          <p:cNvPr id="98" name="Рисунок 97" descr="Выполнить">
            <a:extLst>
              <a:ext uri="{FF2B5EF4-FFF2-40B4-BE49-F238E27FC236}">
                <a16:creationId xmlns:a16="http://schemas.microsoft.com/office/drawing/2014/main" id="{98641654-2ED7-4128-85A2-AABD8C33B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6207" y="5901856"/>
            <a:ext cx="914400" cy="914400"/>
          </a:xfrm>
          <a:prstGeom prst="rect">
            <a:avLst/>
          </a:prstGeom>
        </p:spPr>
      </p:pic>
      <p:pic>
        <p:nvPicPr>
          <p:cNvPr id="99" name="Рисунок 98" descr="Выполнить">
            <a:extLst>
              <a:ext uri="{FF2B5EF4-FFF2-40B4-BE49-F238E27FC236}">
                <a16:creationId xmlns:a16="http://schemas.microsoft.com/office/drawing/2014/main" id="{850BA535-9618-4512-A302-5581554C7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4704" y="5931673"/>
            <a:ext cx="914400" cy="914400"/>
          </a:xfrm>
          <a:prstGeom prst="rect">
            <a:avLst/>
          </a:prstGeom>
        </p:spPr>
      </p:pic>
      <p:pic>
        <p:nvPicPr>
          <p:cNvPr id="100" name="Рисунок 99" descr="Выполнить">
            <a:extLst>
              <a:ext uri="{FF2B5EF4-FFF2-40B4-BE49-F238E27FC236}">
                <a16:creationId xmlns:a16="http://schemas.microsoft.com/office/drawing/2014/main" id="{59EA1306-BEB1-44F6-B76B-110B6B8B1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8720" y="5901856"/>
            <a:ext cx="914400" cy="914400"/>
          </a:xfrm>
          <a:prstGeom prst="rect">
            <a:avLst/>
          </a:prstGeom>
        </p:spPr>
      </p:pic>
      <p:pic>
        <p:nvPicPr>
          <p:cNvPr id="101" name="Picture 2" descr="Бегущий в лабиринте | Фильмопедия | Fandom">
            <a:extLst>
              <a:ext uri="{FF2B5EF4-FFF2-40B4-BE49-F238E27FC236}">
                <a16:creationId xmlns:a16="http://schemas.microsoft.com/office/drawing/2014/main" id="{E41C2394-09AB-4FAC-8237-82EA9E76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75" y="1987826"/>
            <a:ext cx="3390688" cy="48701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9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FF0CB-0A5F-4137-991B-6C7CA60F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711"/>
            <a:ext cx="10070990" cy="1367625"/>
          </a:xfrm>
        </p:spPr>
        <p:txBody>
          <a:bodyPr>
            <a:normAutofit/>
          </a:bodyPr>
          <a:lstStyle/>
          <a:p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Бегущий в лабиринте (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Maze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Runner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 — фильм в жанре молодёжной 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tooltip="Антиутоп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антиутопии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основанный на 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tooltip="Бегущий в лабиринте (роман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одноимённой книге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tooltip="Дэшнер, Джейм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Джеймса </a:t>
            </a:r>
            <a:r>
              <a:rPr lang="ru-RU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tooltip="Дэшнер, Джейм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Дэшнера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В главных ролях задействованы 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tooltip="О’Брайен, Дила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Дилан </a:t>
            </a:r>
            <a:r>
              <a:rPr lang="ru-RU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 tooltip="О’Брайен, Дила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О’Брайен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tooltip="Броди-Сангстер, Тома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Томас Броди-</a:t>
            </a:r>
            <a:r>
              <a:rPr lang="ru-RU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tooltip="Броди-Сангстер, Тома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Сангстер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и 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tooltip="Скоделарио, Ка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Кая </a:t>
            </a:r>
            <a:r>
              <a:rPr lang="ru-RU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 tooltip="Скоделарио, Ка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Скоделарио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Концептуальный дизайн фильма создал Кен </a:t>
            </a:r>
            <a:r>
              <a:rPr lang="ru-RU" sz="18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Бартелми</a:t>
            </a:r>
            <a:r>
              <a:rPr lang="ru-RU" sz="1800" i="1" u="sng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Дата выхода фильма  — 18 сентября 2014 года</a:t>
            </a:r>
            <a:r>
              <a:rPr lang="ru-RU" sz="1800" i="1" u="sng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r>
              <a:rPr lang="ru-RU" sz="18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pic>
        <p:nvPicPr>
          <p:cNvPr id="2050" name="Picture 2" descr="Трилогия «Бегущий в лабиринте» получит перезапуск с новым сюжетом -  Чемпионат">
            <a:extLst>
              <a:ext uri="{FF2B5EF4-FFF2-40B4-BE49-F238E27FC236}">
                <a16:creationId xmlns:a16="http://schemas.microsoft.com/office/drawing/2014/main" id="{1A37B5E5-79E2-4BC3-A37E-90B1A33AB7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14" y="1630018"/>
            <a:ext cx="9899374" cy="51365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Выполнить">
            <a:extLst>
              <a:ext uri="{FF2B5EF4-FFF2-40B4-BE49-F238E27FC236}">
                <a16:creationId xmlns:a16="http://schemas.microsoft.com/office/drawing/2014/main" id="{C79B0C18-2192-41C9-B3BF-0689E6D45D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96600" y="373711"/>
            <a:ext cx="914400" cy="914400"/>
          </a:xfrm>
          <a:prstGeom prst="rect">
            <a:avLst/>
          </a:prstGeom>
        </p:spPr>
      </p:pic>
      <p:pic>
        <p:nvPicPr>
          <p:cNvPr id="9" name="Рисунок 8" descr="Выполнить">
            <a:extLst>
              <a:ext uri="{FF2B5EF4-FFF2-40B4-BE49-F238E27FC236}">
                <a16:creationId xmlns:a16="http://schemas.microsoft.com/office/drawing/2014/main" id="{FAE3F6EB-C90A-4D41-92CB-DA006B3B50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0885" y="58521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0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B2FFC-67F1-481C-AF2C-54A2746B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02" y="457200"/>
            <a:ext cx="4151823" cy="926327"/>
          </a:xfrm>
        </p:spPr>
        <p:txBody>
          <a:bodyPr>
            <a:normAutofit fontScale="90000"/>
          </a:bodyPr>
          <a:lstStyle/>
          <a:p>
            <a:r>
              <a:rPr lang="ru-RU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ньют</a:t>
            </a:r>
            <a:endParaRPr lang="ru-RU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7E59BE-3CC5-4FF6-9098-4A8688F34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202" y="1327868"/>
            <a:ext cx="5701085" cy="5215591"/>
          </a:xfrm>
        </p:spPr>
        <p:txBody>
          <a:bodyPr>
            <a:normAutofit lnSpcReduction="10000"/>
          </a:bodyPr>
          <a:lstStyle/>
          <a:p>
            <a:r>
              <a:rPr lang="ru-RU" b="1" dirty="0" err="1"/>
              <a:t>Ньют</a:t>
            </a:r>
            <a:r>
              <a:rPr lang="ru-RU" dirty="0"/>
              <a:t> (англ. </a:t>
            </a:r>
            <a:r>
              <a:rPr lang="ru-RU" i="1" dirty="0" err="1"/>
              <a:t>Newt</a:t>
            </a:r>
            <a:r>
              <a:rPr lang="ru-RU" dirty="0"/>
              <a:t>) — второй лидер </a:t>
            </a:r>
            <a:r>
              <a:rPr lang="ru-RU" dirty="0" err="1"/>
              <a:t>глэйдеров</a:t>
            </a:r>
            <a:r>
              <a:rPr lang="ru-RU" dirty="0"/>
              <a:t>. У него были длинные светлые волосы и сильная хромота, вызванная попыткой самоубийства, когда он был </a:t>
            </a:r>
            <a:r>
              <a:rPr lang="ru-RU" dirty="0">
                <a:hlinkClick r:id="rId2" tooltip="Бегуны"/>
              </a:rPr>
              <a:t>Бегуном</a:t>
            </a:r>
            <a:r>
              <a:rPr lang="ru-RU" dirty="0"/>
              <a:t>. Он был выше </a:t>
            </a:r>
            <a:r>
              <a:rPr lang="ru-RU" dirty="0">
                <a:hlinkClick r:id="rId3" tooltip="Алби"/>
              </a:rPr>
              <a:t>Алби</a:t>
            </a:r>
            <a:r>
              <a:rPr lang="ru-RU" dirty="0"/>
              <a:t>, несмотря на разницу в возрасте в один год. </a:t>
            </a:r>
            <a:r>
              <a:rPr lang="ru-RU" dirty="0" err="1"/>
              <a:t>Ньют</a:t>
            </a:r>
            <a:r>
              <a:rPr lang="ru-RU" dirty="0"/>
              <a:t> был назван в честь Исаака Ньютона. Его описывали как обладателя «странного акцента», и </a:t>
            </a:r>
            <a:r>
              <a:rPr lang="ru-RU" dirty="0" err="1">
                <a:hlinkClick r:id="rId4" tooltip="Джеймс Дэшнер"/>
              </a:rPr>
              <a:t>Дэшнер</a:t>
            </a:r>
            <a:r>
              <a:rPr lang="ru-RU" dirty="0"/>
              <a:t> вспоминал, что считал его то англичанином, то шотландцем.</a:t>
            </a:r>
          </a:p>
          <a:p>
            <a:pPr fontAlgn="auto"/>
            <a:r>
              <a:rPr lang="ru-RU" dirty="0" err="1"/>
              <a:t>Ньют</a:t>
            </a:r>
            <a:r>
              <a:rPr lang="ru-RU" dirty="0"/>
              <a:t> в целом был добрее многих других </a:t>
            </a:r>
            <a:r>
              <a:rPr lang="ru-RU" dirty="0" err="1"/>
              <a:t>глэйдеров</a:t>
            </a:r>
            <a:r>
              <a:rPr lang="ru-RU" dirty="0"/>
              <a:t>, но всё же мог быть грубым, когда ему приходилось следить за порядком. Он всегда старался заботиться о своих друзьях и, кажется, больше всех расстроился из-за смертей во время Испытания Огнём. У </a:t>
            </a:r>
            <a:r>
              <a:rPr lang="ru-RU" dirty="0" err="1"/>
              <a:t>Ньюта</a:t>
            </a:r>
            <a:r>
              <a:rPr lang="ru-RU" dirty="0"/>
              <a:t> был сильный акцент (английский или шотландский, по мнению </a:t>
            </a:r>
            <a:r>
              <a:rPr lang="ru-RU" dirty="0" err="1"/>
              <a:t>Дэшнера</a:t>
            </a:r>
            <a:r>
              <a:rPr lang="ru-RU" dirty="0"/>
              <a:t>), и он часто использовал британские ругательства. </a:t>
            </a:r>
            <a:r>
              <a:rPr lang="ru-RU" dirty="0" err="1"/>
              <a:t>Ньют</a:t>
            </a:r>
            <a:r>
              <a:rPr lang="ru-RU" dirty="0"/>
              <a:t> был довольно высоким и мускулистым, со светлыми волосами, спускавшимися до плеч, и квадратной челюстью. Он прихрамывал из-за попытки самоубийства, во время которой он забрался на одну из стен </a:t>
            </a:r>
            <a:r>
              <a:rPr lang="ru-RU" dirty="0">
                <a:hlinkClick r:id="rId5" tooltip="Лабиринт"/>
              </a:rPr>
              <a:t>Лабиринта</a:t>
            </a:r>
            <a:r>
              <a:rPr lang="ru-RU" dirty="0"/>
              <a:t> и спрыгнул с неё. В книгах </a:t>
            </a:r>
            <a:r>
              <a:rPr lang="ru-RU" dirty="0" err="1"/>
              <a:t>Ньюта</a:t>
            </a:r>
            <a:r>
              <a:rPr lang="ru-RU" dirty="0"/>
              <a:t> часто называют «старшим мальчиком», намекая на то, что он, по крайней мере, старше Томаса.</a:t>
            </a:r>
          </a:p>
          <a:p>
            <a:pPr fontAlgn="auto"/>
            <a:r>
              <a:rPr lang="ru-RU" dirty="0"/>
              <a:t>В фильмах </a:t>
            </a:r>
            <a:r>
              <a:rPr lang="ru-RU" dirty="0" err="1"/>
              <a:t>Ньюта</a:t>
            </a:r>
            <a:r>
              <a:rPr lang="ru-RU" dirty="0"/>
              <a:t> играет Томас Броди-</a:t>
            </a:r>
            <a:r>
              <a:rPr lang="ru-RU" dirty="0" err="1"/>
              <a:t>Сангстер</a:t>
            </a:r>
            <a:r>
              <a:rPr lang="ru-RU" dirty="0"/>
              <a:t>, который изображает его с короткими волосами и характерным английским акцентом.</a:t>
            </a:r>
          </a:p>
          <a:p>
            <a:endParaRPr lang="ru-RU" dirty="0"/>
          </a:p>
        </p:txBody>
      </p:sp>
      <p:pic>
        <p:nvPicPr>
          <p:cNvPr id="3074" name="Picture 2" descr="Ретвитни своего мужа on X: &quot;Ньют (Бегущий в лабиринте)  https://t.co/QscVZWiY6f&quot; / X">
            <a:extLst>
              <a:ext uri="{FF2B5EF4-FFF2-40B4-BE49-F238E27FC236}">
                <a16:creationId xmlns:a16="http://schemas.microsoft.com/office/drawing/2014/main" id="{41509A82-656C-4619-B37F-896C20441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62" y="314541"/>
            <a:ext cx="4336259" cy="6258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Влюбленное лицо без заливки">
            <a:extLst>
              <a:ext uri="{FF2B5EF4-FFF2-40B4-BE49-F238E27FC236}">
                <a16:creationId xmlns:a16="http://schemas.microsoft.com/office/drawing/2014/main" id="{575AF7DE-2CF2-42FF-834C-172005B025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85904" y="285099"/>
            <a:ext cx="1043094" cy="1043094"/>
          </a:xfrm>
          <a:prstGeom prst="rect">
            <a:avLst/>
          </a:prstGeom>
        </p:spPr>
      </p:pic>
      <p:pic>
        <p:nvPicPr>
          <p:cNvPr id="8" name="Рисунок 7" descr="Влюбленное лицо без заливки">
            <a:extLst>
              <a:ext uri="{FF2B5EF4-FFF2-40B4-BE49-F238E27FC236}">
                <a16:creationId xmlns:a16="http://schemas.microsoft.com/office/drawing/2014/main" id="{518C4869-8A19-44A2-95D4-91E5C250E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1600" y="2850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11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Мой любимый фильм</vt:lpstr>
      <vt:lpstr>Бегущий в лабиринте (англ. The Maze Runner) — фильм в жанре молодёжной антиутопии, основанный на одноимённой книге Джеймса Дэшнера. В главных ролях задействованы Дилан О’Брайен, Томас Броди-Сангстер и Кая Скоделарио. Концептуальный дизайн фильма создал Кен Бартелми[4]. Дата выхода фильма  — 18 сентября 2014 года[5].</vt:lpstr>
      <vt:lpstr>ньют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любимый фильм</dc:title>
  <dc:creator>Asel Toktomusheva</dc:creator>
  <cp:lastModifiedBy>Asel Toktomusheva</cp:lastModifiedBy>
  <cp:revision>4</cp:revision>
  <dcterms:created xsi:type="dcterms:W3CDTF">2024-09-24T05:42:50Z</dcterms:created>
  <dcterms:modified xsi:type="dcterms:W3CDTF">2024-09-24T06:12:58Z</dcterms:modified>
</cp:coreProperties>
</file>