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E4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B2A84-7DE8-6B72-0CBC-4B485312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8B9FC-5491-CD91-3448-F97886E48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D6469-1718-4233-89AC-36DFED42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0A19A-7AFD-37AD-B2C9-9F3DF1B0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84EB1-6D9C-7BD0-AEE4-6AC0EA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0826E-67B9-FCE0-9053-99E0FA0B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69AED3-0C56-FB4D-BC5B-1B2BB99B0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0920A-4670-6F6F-1E94-E5509352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AC774-A82E-71EF-C196-7EBA387D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44A7E-AF25-3708-1275-4CAA2A92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EEE9C-CC16-21BD-2624-52969A18B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8EA35-A588-3882-118A-24DECE613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A04F0-6465-FCD3-EEE4-97FA1245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0410B-03E0-E3CB-93E5-496B8BC3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670A6-234E-B367-B8A3-DC55131A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1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E20F9-A213-8A6B-EF34-34A5AEDB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AF11A-5C25-CD50-79D0-A2B9A64C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71A1F-15B4-41D0-0EC0-AD3F0795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3A9A3-5103-308A-E0C6-4FD8649D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AD073-1589-8708-EFB3-DA88DECB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0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F23F-7D8B-7172-DF14-A008631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7BCE6-A0BF-395C-6B5C-F6B2D0B3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FF5DF-D703-EF5B-5F0A-0D030EC8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4CC43-EE7F-49CC-76C9-07CAC507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01CC0-0463-E1D0-213B-F5B80D40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3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1F899-DC7C-8665-505D-39A16F2E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22354-07ED-8580-22EF-EF229260C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D1BC6-B453-3667-8268-35A655965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1DF90-9126-8D6A-53A6-2AA64B86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763B7-6A08-8BB7-BD77-CCFBBD1C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B2CCB-B4D0-5C6B-7FB5-81D352A3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84C22-D82B-6F98-CFF2-ACFE3844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D5FCB-83A1-0137-0B8B-E6DA710A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B53BE-7A64-65E8-8705-C292E9D59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5CB84A-239B-C5C5-55A9-0E5B6E72B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02D4FA-AC70-5698-D8D3-2D21D73A2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06D6C0-8D55-7467-0991-1A3201ED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D07A2B-8178-4BF0-CD48-6466FC2F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123D96-A546-FEE1-A158-B8D46A26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4F07E-48E1-6CAF-B141-784AAD31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8D17E2-8F95-EA8C-5DEF-22B02C35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272E9B-D381-BB45-5389-3FEC260F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8C87CD-7BFD-AEE0-50F9-C6ABE4D5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1C05B-D099-DB9D-A90F-735CBC6A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2C842-DB02-8313-8627-C040C25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6E20D-CBB2-5366-5BE7-CFA84D62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5E83-41A7-0B93-9B1A-D183C301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9DC28-A83B-CEAD-2E75-89F87FA8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0C4DD-119E-E913-EF6E-0AEA4637E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54801-DF0A-2671-61FD-DEB9B68D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6A96D-7B41-0C95-8BB2-CDF6E8EE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FBE7A-BBEC-BF9E-F2AE-608FB3B8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1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CC6B2-60CB-6F88-4571-24F2540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8EE4A4-F417-9759-B240-7F09AD245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C111D-1A9A-D127-6821-65B54E7E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5939F-9269-A5D5-F3DF-BD74C64F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42032-D48E-CA64-B9CE-53D87685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BF822-8AAB-2322-11F9-6B445BB2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6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C6EB2-1027-66F0-FDA1-4C14D46B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42C2B-FA8D-FC39-DC6B-40D35961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91897-BAE4-0BDD-A52A-E301E143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BC9D-6938-4A0F-9E31-A7ABB243F43B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1A067-9D0A-A202-815C-52F90C9D7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8CA0C-7BE3-4D40-6628-5728A6A1D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71BC-C53B-4325-B8CF-6F88B7591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53;p28">
            <a:extLst>
              <a:ext uri="{FF2B5EF4-FFF2-40B4-BE49-F238E27FC236}">
                <a16:creationId xmlns:a16="http://schemas.microsoft.com/office/drawing/2014/main" id="{42BD1845-7AA6-51C6-F233-C0EE39385B49}"/>
              </a:ext>
            </a:extLst>
          </p:cNvPr>
          <p:cNvSpPr txBox="1"/>
          <p:nvPr/>
        </p:nvSpPr>
        <p:spPr>
          <a:xfrm>
            <a:off x="1887743" y="4768191"/>
            <a:ext cx="1008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  <a:sym typeface="Consolas"/>
              </a:rPr>
              <a:t>Encoder</a:t>
            </a:r>
            <a:endParaRPr sz="1200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169" name="Google Shape;953;p28">
            <a:extLst>
              <a:ext uri="{FF2B5EF4-FFF2-40B4-BE49-F238E27FC236}">
                <a16:creationId xmlns:a16="http://schemas.microsoft.com/office/drawing/2014/main" id="{B332B19B-1628-FF1D-84C8-F1FA19C544CB}"/>
              </a:ext>
            </a:extLst>
          </p:cNvPr>
          <p:cNvSpPr txBox="1"/>
          <p:nvPr/>
        </p:nvSpPr>
        <p:spPr>
          <a:xfrm>
            <a:off x="6120040" y="4768191"/>
            <a:ext cx="1008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  <a:sym typeface="Consolas"/>
              </a:rPr>
              <a:t>Decoder</a:t>
            </a:r>
            <a:endParaRPr sz="1200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383" name="Google Shape;953;p28">
            <a:extLst>
              <a:ext uri="{FF2B5EF4-FFF2-40B4-BE49-F238E27FC236}">
                <a16:creationId xmlns:a16="http://schemas.microsoft.com/office/drawing/2014/main" id="{F0257E4C-3058-05BE-C85B-BCEF6E775D2D}"/>
              </a:ext>
            </a:extLst>
          </p:cNvPr>
          <p:cNvSpPr txBox="1"/>
          <p:nvPr/>
        </p:nvSpPr>
        <p:spPr>
          <a:xfrm>
            <a:off x="3967761" y="4764958"/>
            <a:ext cx="1008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  <a:sym typeface="Consolas"/>
              </a:rPr>
              <a:t>IIM</a:t>
            </a:r>
            <a:endParaRPr sz="1200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926DD6CA-D2B4-E4B8-4027-1E2F1866A9B1}"/>
              </a:ext>
            </a:extLst>
          </p:cNvPr>
          <p:cNvSpPr/>
          <p:nvPr/>
        </p:nvSpPr>
        <p:spPr>
          <a:xfrm>
            <a:off x="3308639" y="3104402"/>
            <a:ext cx="2333561" cy="129600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梯形 130">
            <a:extLst>
              <a:ext uri="{FF2B5EF4-FFF2-40B4-BE49-F238E27FC236}">
                <a16:creationId xmlns:a16="http://schemas.microsoft.com/office/drawing/2014/main" id="{7D102102-A908-72D8-9003-5E1957A945C5}"/>
              </a:ext>
            </a:extLst>
          </p:cNvPr>
          <p:cNvSpPr/>
          <p:nvPr/>
        </p:nvSpPr>
        <p:spPr>
          <a:xfrm rot="5400000">
            <a:off x="1254916" y="2867375"/>
            <a:ext cx="2221706" cy="1735938"/>
          </a:xfrm>
          <a:prstGeom prst="trapezoid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oogle Shape;805;p28">
            <a:extLst>
              <a:ext uri="{FF2B5EF4-FFF2-40B4-BE49-F238E27FC236}">
                <a16:creationId xmlns:a16="http://schemas.microsoft.com/office/drawing/2014/main" id="{7ABAC35C-B4BB-0310-4E9B-62AB870CBC06}"/>
              </a:ext>
            </a:extLst>
          </p:cNvPr>
          <p:cNvGrpSpPr/>
          <p:nvPr/>
        </p:nvGrpSpPr>
        <p:grpSpPr>
          <a:xfrm>
            <a:off x="281090" y="3247949"/>
            <a:ext cx="1055455" cy="1030918"/>
            <a:chOff x="347441" y="529183"/>
            <a:chExt cx="2163705" cy="1824635"/>
          </a:xfrm>
        </p:grpSpPr>
        <p:grpSp>
          <p:nvGrpSpPr>
            <p:cNvPr id="5" name="Google Shape;806;p28">
              <a:extLst>
                <a:ext uri="{FF2B5EF4-FFF2-40B4-BE49-F238E27FC236}">
                  <a16:creationId xmlns:a16="http://schemas.microsoft.com/office/drawing/2014/main" id="{C84584E9-7BB8-1F06-5B6D-13705ED2BDB7}"/>
                </a:ext>
              </a:extLst>
            </p:cNvPr>
            <p:cNvGrpSpPr/>
            <p:nvPr/>
          </p:nvGrpSpPr>
          <p:grpSpPr>
            <a:xfrm>
              <a:off x="745224" y="529183"/>
              <a:ext cx="1765922" cy="1596032"/>
              <a:chOff x="6240000" y="821025"/>
              <a:chExt cx="2904000" cy="2668950"/>
            </a:xfrm>
          </p:grpSpPr>
          <p:sp>
            <p:nvSpPr>
              <p:cNvPr id="60" name="Google Shape;807;p28">
                <a:extLst>
                  <a:ext uri="{FF2B5EF4-FFF2-40B4-BE49-F238E27FC236}">
                    <a16:creationId xmlns:a16="http://schemas.microsoft.com/office/drawing/2014/main" id="{DBF06B05-A5E6-1DCB-BA3B-9FF7D4D03216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1" name="Google Shape;808;p28">
                <a:extLst>
                  <a:ext uri="{FF2B5EF4-FFF2-40B4-BE49-F238E27FC236}">
                    <a16:creationId xmlns:a16="http://schemas.microsoft.com/office/drawing/2014/main" id="{38D8C704-2FF3-D9CE-77E9-1AB7B2872957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2" name="Google Shape;809;p28">
                <a:extLst>
                  <a:ext uri="{FF2B5EF4-FFF2-40B4-BE49-F238E27FC236}">
                    <a16:creationId xmlns:a16="http://schemas.microsoft.com/office/drawing/2014/main" id="{43791B0F-0344-2399-3AC5-4CCF3E009AA6}"/>
                  </a:ext>
                </a:extLst>
              </p:cNvPr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3" name="Google Shape;810;p28">
                <a:extLst>
                  <a:ext uri="{FF2B5EF4-FFF2-40B4-BE49-F238E27FC236}">
                    <a16:creationId xmlns:a16="http://schemas.microsoft.com/office/drawing/2014/main" id="{3A9E0272-090B-464E-EC74-8160339EB44F}"/>
                  </a:ext>
                </a:extLst>
              </p:cNvPr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4" name="Google Shape;811;p28">
                <a:extLst>
                  <a:ext uri="{FF2B5EF4-FFF2-40B4-BE49-F238E27FC236}">
                    <a16:creationId xmlns:a16="http://schemas.microsoft.com/office/drawing/2014/main" id="{D1A876D0-90CD-0F26-8DEF-F195AF4597C9}"/>
                  </a:ext>
                </a:extLst>
              </p:cNvPr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5" name="Google Shape;812;p28">
                <a:extLst>
                  <a:ext uri="{FF2B5EF4-FFF2-40B4-BE49-F238E27FC236}">
                    <a16:creationId xmlns:a16="http://schemas.microsoft.com/office/drawing/2014/main" id="{0F4F5D84-3985-365D-634F-E8FFB452102B}"/>
                  </a:ext>
                </a:extLst>
              </p:cNvPr>
              <p:cNvSpPr/>
              <p:nvPr/>
            </p:nvSpPr>
            <p:spPr>
              <a:xfrm flipH="1">
                <a:off x="85632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6" name="Google Shape;813;p28">
                <a:extLst>
                  <a:ext uri="{FF2B5EF4-FFF2-40B4-BE49-F238E27FC236}">
                    <a16:creationId xmlns:a16="http://schemas.microsoft.com/office/drawing/2014/main" id="{BF82E95A-5A8E-4FFB-7AB1-E54716B3FF5F}"/>
                  </a:ext>
                </a:extLst>
              </p:cNvPr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" name="Google Shape;814;p28">
                <a:extLst>
                  <a:ext uri="{FF2B5EF4-FFF2-40B4-BE49-F238E27FC236}">
                    <a16:creationId xmlns:a16="http://schemas.microsoft.com/office/drawing/2014/main" id="{2E76CA8A-2DEE-0351-3367-3B01F3E44904}"/>
                  </a:ext>
                </a:extLst>
              </p:cNvPr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" name="Google Shape;815;p28">
                <a:extLst>
                  <a:ext uri="{FF2B5EF4-FFF2-40B4-BE49-F238E27FC236}">
                    <a16:creationId xmlns:a16="http://schemas.microsoft.com/office/drawing/2014/main" id="{FB68B8E9-1BE6-759E-DCE2-DA4324D6287C}"/>
                  </a:ext>
                </a:extLst>
              </p:cNvPr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" name="Google Shape;816;p28">
                <a:extLst>
                  <a:ext uri="{FF2B5EF4-FFF2-40B4-BE49-F238E27FC236}">
                    <a16:creationId xmlns:a16="http://schemas.microsoft.com/office/drawing/2014/main" id="{C45E937E-3402-FBBA-498F-35349AAE5EF3}"/>
                  </a:ext>
                </a:extLst>
              </p:cNvPr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0" name="Google Shape;817;p28">
                <a:extLst>
                  <a:ext uri="{FF2B5EF4-FFF2-40B4-BE49-F238E27FC236}">
                    <a16:creationId xmlns:a16="http://schemas.microsoft.com/office/drawing/2014/main" id="{1B6275D9-7CC9-9BD5-99DA-ECC57AB753F9}"/>
                  </a:ext>
                </a:extLst>
              </p:cNvPr>
              <p:cNvSpPr/>
              <p:nvPr/>
            </p:nvSpPr>
            <p:spPr>
              <a:xfrm flipH="1">
                <a:off x="85632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1" name="Google Shape;818;p28">
                <a:extLst>
                  <a:ext uri="{FF2B5EF4-FFF2-40B4-BE49-F238E27FC236}">
                    <a16:creationId xmlns:a16="http://schemas.microsoft.com/office/drawing/2014/main" id="{804A23B3-C309-42D8-988A-4D4C12009AEB}"/>
                  </a:ext>
                </a:extLst>
              </p:cNvPr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2" name="Google Shape;819;p28">
                <a:extLst>
                  <a:ext uri="{FF2B5EF4-FFF2-40B4-BE49-F238E27FC236}">
                    <a16:creationId xmlns:a16="http://schemas.microsoft.com/office/drawing/2014/main" id="{A43E8229-59AA-64D8-7894-15F156BE133D}"/>
                  </a:ext>
                </a:extLst>
              </p:cNvPr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3" name="Google Shape;820;p28">
                <a:extLst>
                  <a:ext uri="{FF2B5EF4-FFF2-40B4-BE49-F238E27FC236}">
                    <a16:creationId xmlns:a16="http://schemas.microsoft.com/office/drawing/2014/main" id="{8C9E341F-FE83-61A1-5A42-542B325EBAB1}"/>
                  </a:ext>
                </a:extLst>
              </p:cNvPr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4" name="Google Shape;821;p28">
                <a:extLst>
                  <a:ext uri="{FF2B5EF4-FFF2-40B4-BE49-F238E27FC236}">
                    <a16:creationId xmlns:a16="http://schemas.microsoft.com/office/drawing/2014/main" id="{388CB96A-87FE-5E0D-CD06-4EB76B2E336B}"/>
                  </a:ext>
                </a:extLst>
              </p:cNvPr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5" name="Google Shape;822;p28">
                <a:extLst>
                  <a:ext uri="{FF2B5EF4-FFF2-40B4-BE49-F238E27FC236}">
                    <a16:creationId xmlns:a16="http://schemas.microsoft.com/office/drawing/2014/main" id="{418CB1A7-78BE-7B52-F813-A97B3E9D31D3}"/>
                  </a:ext>
                </a:extLst>
              </p:cNvPr>
              <p:cNvSpPr/>
              <p:nvPr/>
            </p:nvSpPr>
            <p:spPr>
              <a:xfrm flipH="1">
                <a:off x="85632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6" name="Google Shape;823;p28">
                <a:extLst>
                  <a:ext uri="{FF2B5EF4-FFF2-40B4-BE49-F238E27FC236}">
                    <a16:creationId xmlns:a16="http://schemas.microsoft.com/office/drawing/2014/main" id="{910FA624-AE28-B056-18C0-97B6C5798203}"/>
                  </a:ext>
                </a:extLst>
              </p:cNvPr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7" name="Google Shape;824;p28">
                <a:extLst>
                  <a:ext uri="{FF2B5EF4-FFF2-40B4-BE49-F238E27FC236}">
                    <a16:creationId xmlns:a16="http://schemas.microsoft.com/office/drawing/2014/main" id="{E9E85CE0-F967-EB18-6B52-D8649050FE25}"/>
                  </a:ext>
                </a:extLst>
              </p:cNvPr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8" name="Google Shape;825;p28">
                <a:extLst>
                  <a:ext uri="{FF2B5EF4-FFF2-40B4-BE49-F238E27FC236}">
                    <a16:creationId xmlns:a16="http://schemas.microsoft.com/office/drawing/2014/main" id="{FD117AED-E316-6ACC-DEEB-8FFF8C51B2C5}"/>
                  </a:ext>
                </a:extLst>
              </p:cNvPr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9" name="Google Shape;826;p28">
                <a:extLst>
                  <a:ext uri="{FF2B5EF4-FFF2-40B4-BE49-F238E27FC236}">
                    <a16:creationId xmlns:a16="http://schemas.microsoft.com/office/drawing/2014/main" id="{E246D115-30C8-21BF-A060-3F338500D0ED}"/>
                  </a:ext>
                </a:extLst>
              </p:cNvPr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0" name="Google Shape;827;p28">
                <a:extLst>
                  <a:ext uri="{FF2B5EF4-FFF2-40B4-BE49-F238E27FC236}">
                    <a16:creationId xmlns:a16="http://schemas.microsoft.com/office/drawing/2014/main" id="{D896B021-85A0-3F15-71E0-2F7FF1E9D2BF}"/>
                  </a:ext>
                </a:extLst>
              </p:cNvPr>
              <p:cNvSpPr/>
              <p:nvPr/>
            </p:nvSpPr>
            <p:spPr>
              <a:xfrm flipH="1">
                <a:off x="85632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1" name="Google Shape;828;p28">
                <a:extLst>
                  <a:ext uri="{FF2B5EF4-FFF2-40B4-BE49-F238E27FC236}">
                    <a16:creationId xmlns:a16="http://schemas.microsoft.com/office/drawing/2014/main" id="{C4498E5F-974D-E648-DAE5-F2DF6DCB8E1D}"/>
                  </a:ext>
                </a:extLst>
              </p:cNvPr>
              <p:cNvSpPr/>
              <p:nvPr/>
            </p:nvSpPr>
            <p:spPr>
              <a:xfrm flipH="1">
                <a:off x="62400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2" name="Google Shape;829;p28">
                <a:extLst>
                  <a:ext uri="{FF2B5EF4-FFF2-40B4-BE49-F238E27FC236}">
                    <a16:creationId xmlns:a16="http://schemas.microsoft.com/office/drawing/2014/main" id="{69543433-9E4B-F8B9-102A-720684ACF636}"/>
                  </a:ext>
                </a:extLst>
              </p:cNvPr>
              <p:cNvSpPr/>
              <p:nvPr/>
            </p:nvSpPr>
            <p:spPr>
              <a:xfrm flipH="1">
                <a:off x="68208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3" name="Google Shape;830;p28">
                <a:extLst>
                  <a:ext uri="{FF2B5EF4-FFF2-40B4-BE49-F238E27FC236}">
                    <a16:creationId xmlns:a16="http://schemas.microsoft.com/office/drawing/2014/main" id="{7FB9DBF0-CC2B-0B15-8444-9FB7D55DA286}"/>
                  </a:ext>
                </a:extLst>
              </p:cNvPr>
              <p:cNvSpPr/>
              <p:nvPr/>
            </p:nvSpPr>
            <p:spPr>
              <a:xfrm flipH="1">
                <a:off x="74016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4" name="Google Shape;831;p28">
                <a:extLst>
                  <a:ext uri="{FF2B5EF4-FFF2-40B4-BE49-F238E27FC236}">
                    <a16:creationId xmlns:a16="http://schemas.microsoft.com/office/drawing/2014/main" id="{6645F06D-79A5-CD53-7B52-46CCA36ED19E}"/>
                  </a:ext>
                </a:extLst>
              </p:cNvPr>
              <p:cNvSpPr/>
              <p:nvPr/>
            </p:nvSpPr>
            <p:spPr>
              <a:xfrm flipH="1">
                <a:off x="79824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5" name="Google Shape;832;p28">
                <a:extLst>
                  <a:ext uri="{FF2B5EF4-FFF2-40B4-BE49-F238E27FC236}">
                    <a16:creationId xmlns:a16="http://schemas.microsoft.com/office/drawing/2014/main" id="{4968D8BD-A9F0-B724-AA8E-8B2AAEC0611D}"/>
                  </a:ext>
                </a:extLst>
              </p:cNvPr>
              <p:cNvSpPr/>
              <p:nvPr/>
            </p:nvSpPr>
            <p:spPr>
              <a:xfrm flipH="1">
                <a:off x="85632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6" name="Google Shape;833;p28">
              <a:extLst>
                <a:ext uri="{FF2B5EF4-FFF2-40B4-BE49-F238E27FC236}">
                  <a16:creationId xmlns:a16="http://schemas.microsoft.com/office/drawing/2014/main" id="{5FE86C3A-4C7A-8C08-2A7C-15D5A6316763}"/>
                </a:ext>
              </a:extLst>
            </p:cNvPr>
            <p:cNvGrpSpPr/>
            <p:nvPr/>
          </p:nvGrpSpPr>
          <p:grpSpPr>
            <a:xfrm>
              <a:off x="546332" y="643484"/>
              <a:ext cx="1765922" cy="1596032"/>
              <a:chOff x="5950075" y="854725"/>
              <a:chExt cx="2904000" cy="2668950"/>
            </a:xfrm>
          </p:grpSpPr>
          <p:sp>
            <p:nvSpPr>
              <p:cNvPr id="34" name="Google Shape;834;p28">
                <a:extLst>
                  <a:ext uri="{FF2B5EF4-FFF2-40B4-BE49-F238E27FC236}">
                    <a16:creationId xmlns:a16="http://schemas.microsoft.com/office/drawing/2014/main" id="{51EE72D0-6932-C6C8-4DF0-A8E6E7F3B28B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35;p28">
                <a:extLst>
                  <a:ext uri="{FF2B5EF4-FFF2-40B4-BE49-F238E27FC236}">
                    <a16:creationId xmlns:a16="http://schemas.microsoft.com/office/drawing/2014/main" id="{AAF54EBD-81CD-9757-7037-3AED9BB8CB34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36;p28">
                <a:extLst>
                  <a:ext uri="{FF2B5EF4-FFF2-40B4-BE49-F238E27FC236}">
                    <a16:creationId xmlns:a16="http://schemas.microsoft.com/office/drawing/2014/main" id="{1E356C80-5733-2FF5-1763-5E75412429EA}"/>
                  </a:ext>
                </a:extLst>
              </p:cNvPr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37;p28">
                <a:extLst>
                  <a:ext uri="{FF2B5EF4-FFF2-40B4-BE49-F238E27FC236}">
                    <a16:creationId xmlns:a16="http://schemas.microsoft.com/office/drawing/2014/main" id="{5DF28620-DEA1-F63A-4C07-D8F7B52B083B}"/>
                  </a:ext>
                </a:extLst>
              </p:cNvPr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38;p28">
                <a:extLst>
                  <a:ext uri="{FF2B5EF4-FFF2-40B4-BE49-F238E27FC236}">
                    <a16:creationId xmlns:a16="http://schemas.microsoft.com/office/drawing/2014/main" id="{4DFCC1FA-919B-6FBF-146E-97C9FCC6D9B7}"/>
                  </a:ext>
                </a:extLst>
              </p:cNvPr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39;p28">
                <a:extLst>
                  <a:ext uri="{FF2B5EF4-FFF2-40B4-BE49-F238E27FC236}">
                    <a16:creationId xmlns:a16="http://schemas.microsoft.com/office/drawing/2014/main" id="{BC412182-C752-940D-E64A-3FF7DC4D05F2}"/>
                  </a:ext>
                </a:extLst>
              </p:cNvPr>
              <p:cNvSpPr/>
              <p:nvPr/>
            </p:nvSpPr>
            <p:spPr>
              <a:xfrm flipH="1">
                <a:off x="82732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40;p28">
                <a:extLst>
                  <a:ext uri="{FF2B5EF4-FFF2-40B4-BE49-F238E27FC236}">
                    <a16:creationId xmlns:a16="http://schemas.microsoft.com/office/drawing/2014/main" id="{43B68F95-1296-C3F7-5ECD-88CBD19F53B7}"/>
                  </a:ext>
                </a:extLst>
              </p:cNvPr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41;p28">
                <a:extLst>
                  <a:ext uri="{FF2B5EF4-FFF2-40B4-BE49-F238E27FC236}">
                    <a16:creationId xmlns:a16="http://schemas.microsoft.com/office/drawing/2014/main" id="{1671FF18-232F-58D1-5AEE-9AA481256FA7}"/>
                  </a:ext>
                </a:extLst>
              </p:cNvPr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42;p28">
                <a:extLst>
                  <a:ext uri="{FF2B5EF4-FFF2-40B4-BE49-F238E27FC236}">
                    <a16:creationId xmlns:a16="http://schemas.microsoft.com/office/drawing/2014/main" id="{5BB05E24-4ED2-9E08-E3AF-ACD7F51D9E73}"/>
                  </a:ext>
                </a:extLst>
              </p:cNvPr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43;p28">
                <a:extLst>
                  <a:ext uri="{FF2B5EF4-FFF2-40B4-BE49-F238E27FC236}">
                    <a16:creationId xmlns:a16="http://schemas.microsoft.com/office/drawing/2014/main" id="{F8A58F4F-E463-3164-F2B7-5DF170F6F215}"/>
                  </a:ext>
                </a:extLst>
              </p:cNvPr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44;p28">
                <a:extLst>
                  <a:ext uri="{FF2B5EF4-FFF2-40B4-BE49-F238E27FC236}">
                    <a16:creationId xmlns:a16="http://schemas.microsoft.com/office/drawing/2014/main" id="{7C9177FB-F1B5-1312-E3F4-FFF3DBE17737}"/>
                  </a:ext>
                </a:extLst>
              </p:cNvPr>
              <p:cNvSpPr/>
              <p:nvPr/>
            </p:nvSpPr>
            <p:spPr>
              <a:xfrm flipH="1">
                <a:off x="82732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45;p28">
                <a:extLst>
                  <a:ext uri="{FF2B5EF4-FFF2-40B4-BE49-F238E27FC236}">
                    <a16:creationId xmlns:a16="http://schemas.microsoft.com/office/drawing/2014/main" id="{AAE0ED06-EA9C-A46B-6DE7-C0FD64389768}"/>
                  </a:ext>
                </a:extLst>
              </p:cNvPr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46;p28">
                <a:extLst>
                  <a:ext uri="{FF2B5EF4-FFF2-40B4-BE49-F238E27FC236}">
                    <a16:creationId xmlns:a16="http://schemas.microsoft.com/office/drawing/2014/main" id="{9ADE81B9-8D95-9B07-E073-CFA60D326D3F}"/>
                  </a:ext>
                </a:extLst>
              </p:cNvPr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47;p28">
                <a:extLst>
                  <a:ext uri="{FF2B5EF4-FFF2-40B4-BE49-F238E27FC236}">
                    <a16:creationId xmlns:a16="http://schemas.microsoft.com/office/drawing/2014/main" id="{EE970733-A240-CB34-D242-42670E747148}"/>
                  </a:ext>
                </a:extLst>
              </p:cNvPr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48;p28">
                <a:extLst>
                  <a:ext uri="{FF2B5EF4-FFF2-40B4-BE49-F238E27FC236}">
                    <a16:creationId xmlns:a16="http://schemas.microsoft.com/office/drawing/2014/main" id="{465DAC5F-9FC9-76B4-F1D2-140ECA3627FB}"/>
                  </a:ext>
                </a:extLst>
              </p:cNvPr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9;p28">
                <a:extLst>
                  <a:ext uri="{FF2B5EF4-FFF2-40B4-BE49-F238E27FC236}">
                    <a16:creationId xmlns:a16="http://schemas.microsoft.com/office/drawing/2014/main" id="{2FCF2E0F-E42B-0CBA-091E-FB372E423607}"/>
                  </a:ext>
                </a:extLst>
              </p:cNvPr>
              <p:cNvSpPr/>
              <p:nvPr/>
            </p:nvSpPr>
            <p:spPr>
              <a:xfrm flipH="1">
                <a:off x="82732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50;p28">
                <a:extLst>
                  <a:ext uri="{FF2B5EF4-FFF2-40B4-BE49-F238E27FC236}">
                    <a16:creationId xmlns:a16="http://schemas.microsoft.com/office/drawing/2014/main" id="{30734BA5-FE32-3E01-9552-522000E6A35D}"/>
                  </a:ext>
                </a:extLst>
              </p:cNvPr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51;p28">
                <a:extLst>
                  <a:ext uri="{FF2B5EF4-FFF2-40B4-BE49-F238E27FC236}">
                    <a16:creationId xmlns:a16="http://schemas.microsoft.com/office/drawing/2014/main" id="{16F3E9CA-C6ED-FB46-78AC-89462665BE96}"/>
                  </a:ext>
                </a:extLst>
              </p:cNvPr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52;p28">
                <a:extLst>
                  <a:ext uri="{FF2B5EF4-FFF2-40B4-BE49-F238E27FC236}">
                    <a16:creationId xmlns:a16="http://schemas.microsoft.com/office/drawing/2014/main" id="{334537F8-0432-C1EF-0336-C8DB96419547}"/>
                  </a:ext>
                </a:extLst>
              </p:cNvPr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53;p28">
                <a:extLst>
                  <a:ext uri="{FF2B5EF4-FFF2-40B4-BE49-F238E27FC236}">
                    <a16:creationId xmlns:a16="http://schemas.microsoft.com/office/drawing/2014/main" id="{590A7031-90C7-151A-C46B-596583A0EBD3}"/>
                  </a:ext>
                </a:extLst>
              </p:cNvPr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54;p28">
                <a:extLst>
                  <a:ext uri="{FF2B5EF4-FFF2-40B4-BE49-F238E27FC236}">
                    <a16:creationId xmlns:a16="http://schemas.microsoft.com/office/drawing/2014/main" id="{5C1F3994-9BFC-CCC1-E37F-F155BBCD2880}"/>
                  </a:ext>
                </a:extLst>
              </p:cNvPr>
              <p:cNvSpPr/>
              <p:nvPr/>
            </p:nvSpPr>
            <p:spPr>
              <a:xfrm flipH="1">
                <a:off x="82732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55;p28">
                <a:extLst>
                  <a:ext uri="{FF2B5EF4-FFF2-40B4-BE49-F238E27FC236}">
                    <a16:creationId xmlns:a16="http://schemas.microsoft.com/office/drawing/2014/main" id="{55D7615F-7DD6-6F0D-90BD-21ABF51265B7}"/>
                  </a:ext>
                </a:extLst>
              </p:cNvPr>
              <p:cNvSpPr/>
              <p:nvPr/>
            </p:nvSpPr>
            <p:spPr>
              <a:xfrm flipH="1">
                <a:off x="59500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56;p28">
                <a:extLst>
                  <a:ext uri="{FF2B5EF4-FFF2-40B4-BE49-F238E27FC236}">
                    <a16:creationId xmlns:a16="http://schemas.microsoft.com/office/drawing/2014/main" id="{D0348EF3-19B7-6647-BC1F-85C6F87C0E83}"/>
                  </a:ext>
                </a:extLst>
              </p:cNvPr>
              <p:cNvSpPr/>
              <p:nvPr/>
            </p:nvSpPr>
            <p:spPr>
              <a:xfrm flipH="1">
                <a:off x="65308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57;p28">
                <a:extLst>
                  <a:ext uri="{FF2B5EF4-FFF2-40B4-BE49-F238E27FC236}">
                    <a16:creationId xmlns:a16="http://schemas.microsoft.com/office/drawing/2014/main" id="{FEBFD66F-D9D4-A6B3-72FB-6BD92972F80D}"/>
                  </a:ext>
                </a:extLst>
              </p:cNvPr>
              <p:cNvSpPr/>
              <p:nvPr/>
            </p:nvSpPr>
            <p:spPr>
              <a:xfrm flipH="1">
                <a:off x="71116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58;p28">
                <a:extLst>
                  <a:ext uri="{FF2B5EF4-FFF2-40B4-BE49-F238E27FC236}">
                    <a16:creationId xmlns:a16="http://schemas.microsoft.com/office/drawing/2014/main" id="{7FD03849-3F95-F5F4-87B9-E735EBFF3EDD}"/>
                  </a:ext>
                </a:extLst>
              </p:cNvPr>
              <p:cNvSpPr/>
              <p:nvPr/>
            </p:nvSpPr>
            <p:spPr>
              <a:xfrm flipH="1">
                <a:off x="76924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59;p28">
                <a:extLst>
                  <a:ext uri="{FF2B5EF4-FFF2-40B4-BE49-F238E27FC236}">
                    <a16:creationId xmlns:a16="http://schemas.microsoft.com/office/drawing/2014/main" id="{77C557D1-A7E4-B850-0A7F-007DD9DC5E32}"/>
                  </a:ext>
                </a:extLst>
              </p:cNvPr>
              <p:cNvSpPr/>
              <p:nvPr/>
            </p:nvSpPr>
            <p:spPr>
              <a:xfrm flipH="1">
                <a:off x="82732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60;p28">
              <a:extLst>
                <a:ext uri="{FF2B5EF4-FFF2-40B4-BE49-F238E27FC236}">
                  <a16:creationId xmlns:a16="http://schemas.microsoft.com/office/drawing/2014/main" id="{D2806F6F-F097-4030-67E7-6D75FD35562D}"/>
                </a:ext>
              </a:extLst>
            </p:cNvPr>
            <p:cNvGrpSpPr/>
            <p:nvPr/>
          </p:nvGrpSpPr>
          <p:grpSpPr>
            <a:xfrm>
              <a:off x="347441" y="757786"/>
              <a:ext cx="1765922" cy="1596032"/>
              <a:chOff x="2854300" y="1168125"/>
              <a:chExt cx="2904000" cy="2668950"/>
            </a:xfrm>
          </p:grpSpPr>
          <p:sp>
            <p:nvSpPr>
              <p:cNvPr id="8" name="Google Shape;861;p28">
                <a:extLst>
                  <a:ext uri="{FF2B5EF4-FFF2-40B4-BE49-F238E27FC236}">
                    <a16:creationId xmlns:a16="http://schemas.microsoft.com/office/drawing/2014/main" id="{4C6A6B5F-1C8F-084A-1BCE-8DDDC076FB7C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62;p28">
                <a:extLst>
                  <a:ext uri="{FF2B5EF4-FFF2-40B4-BE49-F238E27FC236}">
                    <a16:creationId xmlns:a16="http://schemas.microsoft.com/office/drawing/2014/main" id="{9CA6DFDE-A328-165B-B296-145CDC6C918F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63;p28">
                <a:extLst>
                  <a:ext uri="{FF2B5EF4-FFF2-40B4-BE49-F238E27FC236}">
                    <a16:creationId xmlns:a16="http://schemas.microsoft.com/office/drawing/2014/main" id="{BC530C2B-ADB7-5301-B47F-5110C2B65B03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64;p28">
                <a:extLst>
                  <a:ext uri="{FF2B5EF4-FFF2-40B4-BE49-F238E27FC236}">
                    <a16:creationId xmlns:a16="http://schemas.microsoft.com/office/drawing/2014/main" id="{E9891629-F81B-8A9A-3855-9F551B6FB39D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65;p28">
                <a:extLst>
                  <a:ext uri="{FF2B5EF4-FFF2-40B4-BE49-F238E27FC236}">
                    <a16:creationId xmlns:a16="http://schemas.microsoft.com/office/drawing/2014/main" id="{24C6E2EA-47F3-BC45-A399-FB7ED76E8352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66;p28">
                <a:extLst>
                  <a:ext uri="{FF2B5EF4-FFF2-40B4-BE49-F238E27FC236}">
                    <a16:creationId xmlns:a16="http://schemas.microsoft.com/office/drawing/2014/main" id="{0B7FDDC3-E87C-E0B1-1525-9B6E6E12909F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67;p28">
                <a:extLst>
                  <a:ext uri="{FF2B5EF4-FFF2-40B4-BE49-F238E27FC236}">
                    <a16:creationId xmlns:a16="http://schemas.microsoft.com/office/drawing/2014/main" id="{619A0A84-A741-1C1B-D919-68367ECED682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68;p28">
                <a:extLst>
                  <a:ext uri="{FF2B5EF4-FFF2-40B4-BE49-F238E27FC236}">
                    <a16:creationId xmlns:a16="http://schemas.microsoft.com/office/drawing/2014/main" id="{160F1011-0CAA-FA07-A194-D280A62099AD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69;p28">
                <a:extLst>
                  <a:ext uri="{FF2B5EF4-FFF2-40B4-BE49-F238E27FC236}">
                    <a16:creationId xmlns:a16="http://schemas.microsoft.com/office/drawing/2014/main" id="{DA5357AB-B706-2651-8ED1-C113C38BC657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70;p28">
                <a:extLst>
                  <a:ext uri="{FF2B5EF4-FFF2-40B4-BE49-F238E27FC236}">
                    <a16:creationId xmlns:a16="http://schemas.microsoft.com/office/drawing/2014/main" id="{860A1A77-477B-12DA-CC98-CF78E8800C3A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71;p28">
                <a:extLst>
                  <a:ext uri="{FF2B5EF4-FFF2-40B4-BE49-F238E27FC236}">
                    <a16:creationId xmlns:a16="http://schemas.microsoft.com/office/drawing/2014/main" id="{923746DC-1186-59CA-5048-CB9375D5D931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72;p28">
                <a:extLst>
                  <a:ext uri="{FF2B5EF4-FFF2-40B4-BE49-F238E27FC236}">
                    <a16:creationId xmlns:a16="http://schemas.microsoft.com/office/drawing/2014/main" id="{B20CD978-3A0F-A0F0-0D08-F8340D835F4C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73;p28">
                <a:extLst>
                  <a:ext uri="{FF2B5EF4-FFF2-40B4-BE49-F238E27FC236}">
                    <a16:creationId xmlns:a16="http://schemas.microsoft.com/office/drawing/2014/main" id="{7AA24B63-112D-FF38-87B3-8144CCBC9399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4;p28">
                <a:extLst>
                  <a:ext uri="{FF2B5EF4-FFF2-40B4-BE49-F238E27FC236}">
                    <a16:creationId xmlns:a16="http://schemas.microsoft.com/office/drawing/2014/main" id="{4C1E0EAA-B0F7-40B4-F385-FDA8691C94D9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75;p28">
                <a:extLst>
                  <a:ext uri="{FF2B5EF4-FFF2-40B4-BE49-F238E27FC236}">
                    <a16:creationId xmlns:a16="http://schemas.microsoft.com/office/drawing/2014/main" id="{89A50592-FD79-913B-C545-835B6BB3ED65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76;p28">
                <a:extLst>
                  <a:ext uri="{FF2B5EF4-FFF2-40B4-BE49-F238E27FC236}">
                    <a16:creationId xmlns:a16="http://schemas.microsoft.com/office/drawing/2014/main" id="{B8855EB4-9B4A-E156-3898-D2DA16E31F8E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77;p28">
                <a:extLst>
                  <a:ext uri="{FF2B5EF4-FFF2-40B4-BE49-F238E27FC236}">
                    <a16:creationId xmlns:a16="http://schemas.microsoft.com/office/drawing/2014/main" id="{2818BF8C-0FEB-0764-A113-97B35AAF2755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78;p28">
                <a:extLst>
                  <a:ext uri="{FF2B5EF4-FFF2-40B4-BE49-F238E27FC236}">
                    <a16:creationId xmlns:a16="http://schemas.microsoft.com/office/drawing/2014/main" id="{9BB87F1E-C20B-AE47-4EDC-D91108B95DF9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79;p28">
                <a:extLst>
                  <a:ext uri="{FF2B5EF4-FFF2-40B4-BE49-F238E27FC236}">
                    <a16:creationId xmlns:a16="http://schemas.microsoft.com/office/drawing/2014/main" id="{88B62DF5-43A8-0CDE-FC95-08E4BEE127B7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80;p28">
                <a:extLst>
                  <a:ext uri="{FF2B5EF4-FFF2-40B4-BE49-F238E27FC236}">
                    <a16:creationId xmlns:a16="http://schemas.microsoft.com/office/drawing/2014/main" id="{4D3E269D-77F6-9F4A-015D-87ACCE505C4A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81;p28">
                <a:extLst>
                  <a:ext uri="{FF2B5EF4-FFF2-40B4-BE49-F238E27FC236}">
                    <a16:creationId xmlns:a16="http://schemas.microsoft.com/office/drawing/2014/main" id="{9A2427C0-3D16-9CA4-DF64-0E816DBBCD68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82;p28">
                <a:extLst>
                  <a:ext uri="{FF2B5EF4-FFF2-40B4-BE49-F238E27FC236}">
                    <a16:creationId xmlns:a16="http://schemas.microsoft.com/office/drawing/2014/main" id="{8074CE8B-4628-8292-C763-CF4E32545BFE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83;p28">
                <a:extLst>
                  <a:ext uri="{FF2B5EF4-FFF2-40B4-BE49-F238E27FC236}">
                    <a16:creationId xmlns:a16="http://schemas.microsoft.com/office/drawing/2014/main" id="{09C97B09-F0E0-364E-0101-C2E440C51CE9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84;p28">
                <a:extLst>
                  <a:ext uri="{FF2B5EF4-FFF2-40B4-BE49-F238E27FC236}">
                    <a16:creationId xmlns:a16="http://schemas.microsoft.com/office/drawing/2014/main" id="{81DFF623-FFAC-09A3-98CD-463170A959D3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5;p28">
                <a:extLst>
                  <a:ext uri="{FF2B5EF4-FFF2-40B4-BE49-F238E27FC236}">
                    <a16:creationId xmlns:a16="http://schemas.microsoft.com/office/drawing/2014/main" id="{C676B36D-1036-FE54-F718-D7439D876260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6;p28">
                <a:extLst>
                  <a:ext uri="{FF2B5EF4-FFF2-40B4-BE49-F238E27FC236}">
                    <a16:creationId xmlns:a16="http://schemas.microsoft.com/office/drawing/2014/main" id="{2FB2856C-AD6E-8055-CB9A-429DF03F2B33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953;p28">
            <a:extLst>
              <a:ext uri="{FF2B5EF4-FFF2-40B4-BE49-F238E27FC236}">
                <a16:creationId xmlns:a16="http://schemas.microsoft.com/office/drawing/2014/main" id="{6BC018B9-7204-C149-A9F6-3CE64D8CAF5D}"/>
              </a:ext>
            </a:extLst>
          </p:cNvPr>
          <p:cNvSpPr txBox="1"/>
          <p:nvPr/>
        </p:nvSpPr>
        <p:spPr>
          <a:xfrm>
            <a:off x="401940" y="4407471"/>
            <a:ext cx="792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  <a:sym typeface="Consolas"/>
              </a:rPr>
              <a:t>224</a:t>
            </a:r>
            <a:r>
              <a:rPr lang="en-US" altLang="zh-CN" sz="1200" dirty="0">
                <a:latin typeface="Consolas" panose="020B0609020204030204" pitchFamily="49" charset="0"/>
                <a:sym typeface="Consolas"/>
              </a:rPr>
              <a:t>x224</a:t>
            </a:r>
            <a:r>
              <a:rPr lang="en" sz="1200" dirty="0">
                <a:latin typeface="Consolas" panose="020B0609020204030204" pitchFamily="49" charset="0"/>
                <a:sym typeface="Consolas"/>
              </a:rPr>
              <a:t>x3</a:t>
            </a:r>
            <a:endParaRPr sz="1200" dirty="0">
              <a:latin typeface="Consolas" panose="020B0609020204030204" pitchFamily="49" charset="0"/>
              <a:sym typeface="Consolas"/>
            </a:endParaRPr>
          </a:p>
        </p:txBody>
      </p:sp>
      <p:cxnSp>
        <p:nvCxnSpPr>
          <p:cNvPr id="87" name="Google Shape;951;p28">
            <a:extLst>
              <a:ext uri="{FF2B5EF4-FFF2-40B4-BE49-F238E27FC236}">
                <a16:creationId xmlns:a16="http://schemas.microsoft.com/office/drawing/2014/main" id="{EB4036CD-37B4-D782-5CED-34BCE35478CA}"/>
              </a:ext>
            </a:extLst>
          </p:cNvPr>
          <p:cNvCxnSpPr/>
          <p:nvPr/>
        </p:nvCxnSpPr>
        <p:spPr>
          <a:xfrm>
            <a:off x="1358299" y="3735344"/>
            <a:ext cx="360300" cy="1800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Google Shape;953;p28">
            <a:extLst>
              <a:ext uri="{FF2B5EF4-FFF2-40B4-BE49-F238E27FC236}">
                <a16:creationId xmlns:a16="http://schemas.microsoft.com/office/drawing/2014/main" id="{52CD8CC5-A35A-0D70-43B0-DBA418470666}"/>
              </a:ext>
            </a:extLst>
          </p:cNvPr>
          <p:cNvSpPr txBox="1"/>
          <p:nvPr/>
        </p:nvSpPr>
        <p:spPr>
          <a:xfrm>
            <a:off x="339432" y="2985334"/>
            <a:ext cx="1044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  <a:sym typeface="Consolas"/>
              </a:rPr>
              <a:t>Target Image</a:t>
            </a:r>
            <a:endParaRPr sz="1200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90" name="Google Shape;6329;p63">
            <a:extLst>
              <a:ext uri="{FF2B5EF4-FFF2-40B4-BE49-F238E27FC236}">
                <a16:creationId xmlns:a16="http://schemas.microsoft.com/office/drawing/2014/main" id="{82A3205A-20A6-C636-0755-254B10D0D66C}"/>
              </a:ext>
            </a:extLst>
          </p:cNvPr>
          <p:cNvSpPr/>
          <p:nvPr/>
        </p:nvSpPr>
        <p:spPr>
          <a:xfrm rot="5400000">
            <a:off x="1565695" y="3597794"/>
            <a:ext cx="12960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1" name="Google Shape;6330;p63">
            <a:extLst>
              <a:ext uri="{FF2B5EF4-FFF2-40B4-BE49-F238E27FC236}">
                <a16:creationId xmlns:a16="http://schemas.microsoft.com/office/drawing/2014/main" id="{0D1BF77B-C3E9-FA6F-D47C-24E52ADDCDE0}"/>
              </a:ext>
            </a:extLst>
          </p:cNvPr>
          <p:cNvSpPr/>
          <p:nvPr/>
        </p:nvSpPr>
        <p:spPr>
          <a:xfrm rot="5400000">
            <a:off x="1136149" y="3597794"/>
            <a:ext cx="14400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94" name="Google Shape;6339;p63">
            <a:extLst>
              <a:ext uri="{FF2B5EF4-FFF2-40B4-BE49-F238E27FC236}">
                <a16:creationId xmlns:a16="http://schemas.microsoft.com/office/drawing/2014/main" id="{C55570AB-7367-90F2-407E-1CC6060FD221}"/>
              </a:ext>
            </a:extLst>
          </p:cNvPr>
          <p:cNvCxnSpPr>
            <a:cxnSpLocks/>
            <a:stCxn id="91" idx="0"/>
            <a:endCxn id="91" idx="0"/>
          </p:cNvCxnSpPr>
          <p:nvPr/>
        </p:nvCxnSpPr>
        <p:spPr>
          <a:xfrm>
            <a:off x="1993699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6341;p63">
            <a:extLst>
              <a:ext uri="{FF2B5EF4-FFF2-40B4-BE49-F238E27FC236}">
                <a16:creationId xmlns:a16="http://schemas.microsoft.com/office/drawing/2014/main" id="{0C53F398-601B-25C7-1670-F146EC9305B9}"/>
              </a:ext>
            </a:extLst>
          </p:cNvPr>
          <p:cNvCxnSpPr>
            <a:cxnSpLocks/>
            <a:stCxn id="91" idx="0"/>
            <a:endCxn id="91" idx="0"/>
          </p:cNvCxnSpPr>
          <p:nvPr/>
        </p:nvCxnSpPr>
        <p:spPr>
          <a:xfrm>
            <a:off x="1993699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6342;p63">
            <a:extLst>
              <a:ext uri="{FF2B5EF4-FFF2-40B4-BE49-F238E27FC236}">
                <a16:creationId xmlns:a16="http://schemas.microsoft.com/office/drawing/2014/main" id="{C83A382C-A208-72B1-98DE-45C811601BA0}"/>
              </a:ext>
            </a:extLst>
          </p:cNvPr>
          <p:cNvCxnSpPr>
            <a:cxnSpLocks/>
            <a:stCxn id="91" idx="0"/>
            <a:endCxn id="91" idx="0"/>
          </p:cNvCxnSpPr>
          <p:nvPr/>
        </p:nvCxnSpPr>
        <p:spPr>
          <a:xfrm>
            <a:off x="1993699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6343;p63">
            <a:extLst>
              <a:ext uri="{FF2B5EF4-FFF2-40B4-BE49-F238E27FC236}">
                <a16:creationId xmlns:a16="http://schemas.microsoft.com/office/drawing/2014/main" id="{F11CA76A-D44A-FB98-7E71-EB41CB27B64A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 flipH="1">
            <a:off x="1993699" y="3735344"/>
            <a:ext cx="824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6329;p63">
            <a:extLst>
              <a:ext uri="{FF2B5EF4-FFF2-40B4-BE49-F238E27FC236}">
                <a16:creationId xmlns:a16="http://schemas.microsoft.com/office/drawing/2014/main" id="{EA91882A-D163-5333-C5B0-4183DD436944}"/>
              </a:ext>
            </a:extLst>
          </p:cNvPr>
          <p:cNvSpPr/>
          <p:nvPr/>
        </p:nvSpPr>
        <p:spPr>
          <a:xfrm rot="5400000">
            <a:off x="1993791" y="3597794"/>
            <a:ext cx="11520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114" name="Google Shape;6339;p63">
            <a:extLst>
              <a:ext uri="{FF2B5EF4-FFF2-40B4-BE49-F238E27FC236}">
                <a16:creationId xmlns:a16="http://schemas.microsoft.com/office/drawing/2014/main" id="{C61D3841-FC87-5208-756C-1B5EE2FF5B5F}"/>
              </a:ext>
            </a:extLst>
          </p:cNvPr>
          <p:cNvCxnSpPr/>
          <p:nvPr/>
        </p:nvCxnSpPr>
        <p:spPr>
          <a:xfrm>
            <a:off x="23497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6341;p63">
            <a:extLst>
              <a:ext uri="{FF2B5EF4-FFF2-40B4-BE49-F238E27FC236}">
                <a16:creationId xmlns:a16="http://schemas.microsoft.com/office/drawing/2014/main" id="{87EDAF13-D16E-3756-B667-70A87B034A51}"/>
              </a:ext>
            </a:extLst>
          </p:cNvPr>
          <p:cNvCxnSpPr/>
          <p:nvPr/>
        </p:nvCxnSpPr>
        <p:spPr>
          <a:xfrm>
            <a:off x="23497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6342;p63">
            <a:extLst>
              <a:ext uri="{FF2B5EF4-FFF2-40B4-BE49-F238E27FC236}">
                <a16:creationId xmlns:a16="http://schemas.microsoft.com/office/drawing/2014/main" id="{0E8CE3F8-CD04-9520-4799-327FA7838A07}"/>
              </a:ext>
            </a:extLst>
          </p:cNvPr>
          <p:cNvCxnSpPr/>
          <p:nvPr/>
        </p:nvCxnSpPr>
        <p:spPr>
          <a:xfrm>
            <a:off x="23497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6343;p63">
            <a:extLst>
              <a:ext uri="{FF2B5EF4-FFF2-40B4-BE49-F238E27FC236}">
                <a16:creationId xmlns:a16="http://schemas.microsoft.com/office/drawing/2014/main" id="{C06852C1-8669-61B2-DA7E-E380E37B2063}"/>
              </a:ext>
            </a:extLst>
          </p:cNvPr>
          <p:cNvCxnSpPr>
            <a:cxnSpLocks/>
            <a:stCxn id="113" idx="2"/>
            <a:endCxn id="90" idx="0"/>
          </p:cNvCxnSpPr>
          <p:nvPr/>
        </p:nvCxnSpPr>
        <p:spPr>
          <a:xfrm flipH="1">
            <a:off x="2351245" y="3735344"/>
            <a:ext cx="809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6329;p63">
            <a:extLst>
              <a:ext uri="{FF2B5EF4-FFF2-40B4-BE49-F238E27FC236}">
                <a16:creationId xmlns:a16="http://schemas.microsoft.com/office/drawing/2014/main" id="{281777F0-19B0-0205-AD2C-F8257C9F84A5}"/>
              </a:ext>
            </a:extLst>
          </p:cNvPr>
          <p:cNvSpPr/>
          <p:nvPr/>
        </p:nvSpPr>
        <p:spPr>
          <a:xfrm rot="5400000">
            <a:off x="2421888" y="3597794"/>
            <a:ext cx="10080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119" name="Google Shape;6339;p63">
            <a:extLst>
              <a:ext uri="{FF2B5EF4-FFF2-40B4-BE49-F238E27FC236}">
                <a16:creationId xmlns:a16="http://schemas.microsoft.com/office/drawing/2014/main" id="{1E872007-B15D-2A3B-80FB-B6E609832C61}"/>
              </a:ext>
            </a:extLst>
          </p:cNvPr>
          <p:cNvCxnSpPr/>
          <p:nvPr/>
        </p:nvCxnSpPr>
        <p:spPr>
          <a:xfrm>
            <a:off x="27100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6341;p63">
            <a:extLst>
              <a:ext uri="{FF2B5EF4-FFF2-40B4-BE49-F238E27FC236}">
                <a16:creationId xmlns:a16="http://schemas.microsoft.com/office/drawing/2014/main" id="{BB2C92A0-41A3-BD7A-3686-B6EAFD1B7006}"/>
              </a:ext>
            </a:extLst>
          </p:cNvPr>
          <p:cNvCxnSpPr/>
          <p:nvPr/>
        </p:nvCxnSpPr>
        <p:spPr>
          <a:xfrm>
            <a:off x="27100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6342;p63">
            <a:extLst>
              <a:ext uri="{FF2B5EF4-FFF2-40B4-BE49-F238E27FC236}">
                <a16:creationId xmlns:a16="http://schemas.microsoft.com/office/drawing/2014/main" id="{FD94D35C-D2CC-7B88-E474-1F583FF129A6}"/>
              </a:ext>
            </a:extLst>
          </p:cNvPr>
          <p:cNvCxnSpPr/>
          <p:nvPr/>
        </p:nvCxnSpPr>
        <p:spPr>
          <a:xfrm>
            <a:off x="27100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6343;p63">
            <a:extLst>
              <a:ext uri="{FF2B5EF4-FFF2-40B4-BE49-F238E27FC236}">
                <a16:creationId xmlns:a16="http://schemas.microsoft.com/office/drawing/2014/main" id="{50F058A0-0C0D-26A6-FF56-7B09C48A5FD3}"/>
              </a:ext>
            </a:extLst>
          </p:cNvPr>
          <p:cNvCxnSpPr>
            <a:cxnSpLocks/>
            <a:stCxn id="118" idx="2"/>
            <a:endCxn id="113" idx="0"/>
          </p:cNvCxnSpPr>
          <p:nvPr/>
        </p:nvCxnSpPr>
        <p:spPr>
          <a:xfrm flipH="1">
            <a:off x="2707341" y="3735344"/>
            <a:ext cx="809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梯形 133">
            <a:extLst>
              <a:ext uri="{FF2B5EF4-FFF2-40B4-BE49-F238E27FC236}">
                <a16:creationId xmlns:a16="http://schemas.microsoft.com/office/drawing/2014/main" id="{0B2C4373-D13A-3399-F876-97EA7BB53092}"/>
              </a:ext>
            </a:extLst>
          </p:cNvPr>
          <p:cNvSpPr/>
          <p:nvPr/>
        </p:nvSpPr>
        <p:spPr>
          <a:xfrm rot="16200000" flipH="1">
            <a:off x="5543584" y="2870607"/>
            <a:ext cx="2221706" cy="1735938"/>
          </a:xfrm>
          <a:prstGeom prst="trapezoid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Google Shape;6329;p63">
            <a:extLst>
              <a:ext uri="{FF2B5EF4-FFF2-40B4-BE49-F238E27FC236}">
                <a16:creationId xmlns:a16="http://schemas.microsoft.com/office/drawing/2014/main" id="{E60B6D73-08A5-C581-A218-A1E14F84C77A}"/>
              </a:ext>
            </a:extLst>
          </p:cNvPr>
          <p:cNvSpPr/>
          <p:nvPr/>
        </p:nvSpPr>
        <p:spPr>
          <a:xfrm rot="16200000" flipH="1">
            <a:off x="6158511" y="3601026"/>
            <a:ext cx="1296000" cy="275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36" name="Google Shape;6330;p63">
            <a:extLst>
              <a:ext uri="{FF2B5EF4-FFF2-40B4-BE49-F238E27FC236}">
                <a16:creationId xmlns:a16="http://schemas.microsoft.com/office/drawing/2014/main" id="{C705DA1F-DC76-B0FE-E510-B210FD262F96}"/>
              </a:ext>
            </a:extLst>
          </p:cNvPr>
          <p:cNvSpPr/>
          <p:nvPr/>
        </p:nvSpPr>
        <p:spPr>
          <a:xfrm rot="16200000" flipH="1">
            <a:off x="6444057" y="3601026"/>
            <a:ext cx="1440000" cy="275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137" name="Google Shape;6339;p63">
            <a:extLst>
              <a:ext uri="{FF2B5EF4-FFF2-40B4-BE49-F238E27FC236}">
                <a16:creationId xmlns:a16="http://schemas.microsoft.com/office/drawing/2014/main" id="{157926DB-1B1C-E7A3-F78F-0B5D0254602F}"/>
              </a:ext>
            </a:extLst>
          </p:cNvPr>
          <p:cNvCxnSpPr>
            <a:cxnSpLocks/>
            <a:stCxn id="136" idx="0"/>
            <a:endCxn id="136" idx="0"/>
          </p:cNvCxnSpPr>
          <p:nvPr/>
        </p:nvCxnSpPr>
        <p:spPr>
          <a:xfrm flipH="1">
            <a:off x="7026507" y="373857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6341;p63">
            <a:extLst>
              <a:ext uri="{FF2B5EF4-FFF2-40B4-BE49-F238E27FC236}">
                <a16:creationId xmlns:a16="http://schemas.microsoft.com/office/drawing/2014/main" id="{BF038991-2DAF-0A32-898C-15857669CE43}"/>
              </a:ext>
            </a:extLst>
          </p:cNvPr>
          <p:cNvCxnSpPr>
            <a:cxnSpLocks/>
            <a:stCxn id="136" idx="0"/>
            <a:endCxn id="136" idx="0"/>
          </p:cNvCxnSpPr>
          <p:nvPr/>
        </p:nvCxnSpPr>
        <p:spPr>
          <a:xfrm flipH="1">
            <a:off x="7026507" y="373857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6342;p63">
            <a:extLst>
              <a:ext uri="{FF2B5EF4-FFF2-40B4-BE49-F238E27FC236}">
                <a16:creationId xmlns:a16="http://schemas.microsoft.com/office/drawing/2014/main" id="{077F8FCE-A53F-066F-2F56-2910F335B977}"/>
              </a:ext>
            </a:extLst>
          </p:cNvPr>
          <p:cNvCxnSpPr>
            <a:cxnSpLocks/>
            <a:stCxn id="136" idx="0"/>
            <a:endCxn id="136" idx="0"/>
          </p:cNvCxnSpPr>
          <p:nvPr/>
        </p:nvCxnSpPr>
        <p:spPr>
          <a:xfrm flipH="1">
            <a:off x="7026507" y="373857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6343;p63">
            <a:extLst>
              <a:ext uri="{FF2B5EF4-FFF2-40B4-BE49-F238E27FC236}">
                <a16:creationId xmlns:a16="http://schemas.microsoft.com/office/drawing/2014/main" id="{64895A93-541C-15C4-978F-D86676B0A218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944061" y="3738576"/>
            <a:ext cx="824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6329;p63">
            <a:extLst>
              <a:ext uri="{FF2B5EF4-FFF2-40B4-BE49-F238E27FC236}">
                <a16:creationId xmlns:a16="http://schemas.microsoft.com/office/drawing/2014/main" id="{012D6251-B80B-E0DE-EE83-095FC8328757}"/>
              </a:ext>
            </a:extLst>
          </p:cNvPr>
          <p:cNvSpPr/>
          <p:nvPr/>
        </p:nvSpPr>
        <p:spPr>
          <a:xfrm rot="16200000" flipH="1">
            <a:off x="5874415" y="3601026"/>
            <a:ext cx="1152000" cy="275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142" name="Google Shape;6339;p63">
            <a:extLst>
              <a:ext uri="{FF2B5EF4-FFF2-40B4-BE49-F238E27FC236}">
                <a16:creationId xmlns:a16="http://schemas.microsoft.com/office/drawing/2014/main" id="{C2B57652-BAD3-C0C4-6268-7405FD00C2E0}"/>
              </a:ext>
            </a:extLst>
          </p:cNvPr>
          <p:cNvCxnSpPr>
            <a:cxnSpLocks/>
          </p:cNvCxnSpPr>
          <p:nvPr/>
        </p:nvCxnSpPr>
        <p:spPr>
          <a:xfrm flipH="1">
            <a:off x="6670411" y="373857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6341;p63">
            <a:extLst>
              <a:ext uri="{FF2B5EF4-FFF2-40B4-BE49-F238E27FC236}">
                <a16:creationId xmlns:a16="http://schemas.microsoft.com/office/drawing/2014/main" id="{FB19D315-FAEE-012C-6E38-640143389904}"/>
              </a:ext>
            </a:extLst>
          </p:cNvPr>
          <p:cNvCxnSpPr>
            <a:cxnSpLocks/>
          </p:cNvCxnSpPr>
          <p:nvPr/>
        </p:nvCxnSpPr>
        <p:spPr>
          <a:xfrm flipH="1">
            <a:off x="6670411" y="373857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6342;p63">
            <a:extLst>
              <a:ext uri="{FF2B5EF4-FFF2-40B4-BE49-F238E27FC236}">
                <a16:creationId xmlns:a16="http://schemas.microsoft.com/office/drawing/2014/main" id="{4C856A83-5132-722E-96B2-50A734E4A148}"/>
              </a:ext>
            </a:extLst>
          </p:cNvPr>
          <p:cNvCxnSpPr>
            <a:cxnSpLocks/>
          </p:cNvCxnSpPr>
          <p:nvPr/>
        </p:nvCxnSpPr>
        <p:spPr>
          <a:xfrm flipH="1">
            <a:off x="6670411" y="373857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6343;p63">
            <a:extLst>
              <a:ext uri="{FF2B5EF4-FFF2-40B4-BE49-F238E27FC236}">
                <a16:creationId xmlns:a16="http://schemas.microsoft.com/office/drawing/2014/main" id="{EE6ACD62-D1A2-7F11-1F6C-C32EF38FA524}"/>
              </a:ext>
            </a:extLst>
          </p:cNvPr>
          <p:cNvCxnSpPr>
            <a:cxnSpLocks/>
            <a:stCxn id="141" idx="2"/>
            <a:endCxn id="135" idx="0"/>
          </p:cNvCxnSpPr>
          <p:nvPr/>
        </p:nvCxnSpPr>
        <p:spPr>
          <a:xfrm>
            <a:off x="6587965" y="3738576"/>
            <a:ext cx="809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6329;p63">
            <a:extLst>
              <a:ext uri="{FF2B5EF4-FFF2-40B4-BE49-F238E27FC236}">
                <a16:creationId xmlns:a16="http://schemas.microsoft.com/office/drawing/2014/main" id="{6EB2B84B-339B-F72D-BB40-8AAD1375C0CD}"/>
              </a:ext>
            </a:extLst>
          </p:cNvPr>
          <p:cNvSpPr/>
          <p:nvPr/>
        </p:nvSpPr>
        <p:spPr>
          <a:xfrm rot="16200000" flipH="1">
            <a:off x="5590318" y="3601026"/>
            <a:ext cx="1008000" cy="275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147" name="Google Shape;6339;p63">
            <a:extLst>
              <a:ext uri="{FF2B5EF4-FFF2-40B4-BE49-F238E27FC236}">
                <a16:creationId xmlns:a16="http://schemas.microsoft.com/office/drawing/2014/main" id="{5E1E3484-A5B5-4A76-6201-FB61B157CBB4}"/>
              </a:ext>
            </a:extLst>
          </p:cNvPr>
          <p:cNvCxnSpPr>
            <a:cxnSpLocks/>
          </p:cNvCxnSpPr>
          <p:nvPr/>
        </p:nvCxnSpPr>
        <p:spPr>
          <a:xfrm flipH="1">
            <a:off x="6310111" y="373857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6341;p63">
            <a:extLst>
              <a:ext uri="{FF2B5EF4-FFF2-40B4-BE49-F238E27FC236}">
                <a16:creationId xmlns:a16="http://schemas.microsoft.com/office/drawing/2014/main" id="{21107E4F-6C1B-9107-D598-353BA238012D}"/>
              </a:ext>
            </a:extLst>
          </p:cNvPr>
          <p:cNvCxnSpPr>
            <a:cxnSpLocks/>
          </p:cNvCxnSpPr>
          <p:nvPr/>
        </p:nvCxnSpPr>
        <p:spPr>
          <a:xfrm flipH="1">
            <a:off x="6310111" y="373857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6342;p63">
            <a:extLst>
              <a:ext uri="{FF2B5EF4-FFF2-40B4-BE49-F238E27FC236}">
                <a16:creationId xmlns:a16="http://schemas.microsoft.com/office/drawing/2014/main" id="{F000EC73-9CE7-DB1F-C992-F4E02B0FEB5E}"/>
              </a:ext>
            </a:extLst>
          </p:cNvPr>
          <p:cNvCxnSpPr>
            <a:cxnSpLocks/>
          </p:cNvCxnSpPr>
          <p:nvPr/>
        </p:nvCxnSpPr>
        <p:spPr>
          <a:xfrm flipH="1">
            <a:off x="6310111" y="373857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6343;p63">
            <a:extLst>
              <a:ext uri="{FF2B5EF4-FFF2-40B4-BE49-F238E27FC236}">
                <a16:creationId xmlns:a16="http://schemas.microsoft.com/office/drawing/2014/main" id="{544C779B-0AD4-1FAC-32B8-8020C91CA595}"/>
              </a:ext>
            </a:extLst>
          </p:cNvPr>
          <p:cNvCxnSpPr>
            <a:cxnSpLocks/>
            <a:stCxn id="146" idx="2"/>
            <a:endCxn id="141" idx="0"/>
          </p:cNvCxnSpPr>
          <p:nvPr/>
        </p:nvCxnSpPr>
        <p:spPr>
          <a:xfrm>
            <a:off x="6231868" y="3738576"/>
            <a:ext cx="809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951;p28">
            <a:extLst>
              <a:ext uri="{FF2B5EF4-FFF2-40B4-BE49-F238E27FC236}">
                <a16:creationId xmlns:a16="http://schemas.microsoft.com/office/drawing/2014/main" id="{6FFE26DB-68FC-7618-B47F-D6B828E2A8B6}"/>
              </a:ext>
            </a:extLst>
          </p:cNvPr>
          <p:cNvCxnSpPr>
            <a:cxnSpLocks/>
            <a:stCxn id="118" idx="0"/>
            <a:endCxn id="196" idx="2"/>
          </p:cNvCxnSpPr>
          <p:nvPr/>
        </p:nvCxnSpPr>
        <p:spPr>
          <a:xfrm>
            <a:off x="3063438" y="3735344"/>
            <a:ext cx="474192" cy="238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67" name="Google Shape;951;p28">
            <a:extLst>
              <a:ext uri="{FF2B5EF4-FFF2-40B4-BE49-F238E27FC236}">
                <a16:creationId xmlns:a16="http://schemas.microsoft.com/office/drawing/2014/main" id="{296F8F29-CF31-5684-DF9A-925BF16EA110}"/>
              </a:ext>
            </a:extLst>
          </p:cNvPr>
          <p:cNvCxnSpPr>
            <a:cxnSpLocks/>
            <a:stCxn id="227" idx="6"/>
            <a:endCxn id="146" idx="0"/>
          </p:cNvCxnSpPr>
          <p:nvPr/>
        </p:nvCxnSpPr>
        <p:spPr>
          <a:xfrm>
            <a:off x="5590505" y="3737724"/>
            <a:ext cx="366263" cy="8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96" name="Google Shape;6678;p69">
            <a:extLst>
              <a:ext uri="{FF2B5EF4-FFF2-40B4-BE49-F238E27FC236}">
                <a16:creationId xmlns:a16="http://schemas.microsoft.com/office/drawing/2014/main" id="{09996643-CE51-63C3-144F-E1F6DAEA4F8B}"/>
              </a:ext>
            </a:extLst>
          </p:cNvPr>
          <p:cNvSpPr/>
          <p:nvPr/>
        </p:nvSpPr>
        <p:spPr>
          <a:xfrm rot="5400000">
            <a:off x="3258030" y="3600174"/>
            <a:ext cx="834300" cy="275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</a:rPr>
              <a:t>Conv</a:t>
            </a:r>
            <a:endParaRPr sz="1200" dirty="0">
              <a:latin typeface="Consolas" panose="020B0609020204030204" pitchFamily="49" charset="0"/>
            </a:endParaRPr>
          </a:p>
        </p:txBody>
      </p:sp>
      <p:sp>
        <p:nvSpPr>
          <p:cNvPr id="198" name="Google Shape;6678;p69">
            <a:extLst>
              <a:ext uri="{FF2B5EF4-FFF2-40B4-BE49-F238E27FC236}">
                <a16:creationId xmlns:a16="http://schemas.microsoft.com/office/drawing/2014/main" id="{D44C85B0-8B0B-EB5F-1A48-5558642C8C80}"/>
              </a:ext>
            </a:extLst>
          </p:cNvPr>
          <p:cNvSpPr/>
          <p:nvPr/>
        </p:nvSpPr>
        <p:spPr>
          <a:xfrm rot="5400000">
            <a:off x="3623328" y="3600174"/>
            <a:ext cx="834300" cy="275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</a:rPr>
              <a:t>AdaIN</a:t>
            </a:r>
            <a:endParaRPr sz="1200" dirty="0">
              <a:latin typeface="Consolas" panose="020B0609020204030204" pitchFamily="49" charset="0"/>
            </a:endParaRPr>
          </a:p>
        </p:txBody>
      </p:sp>
      <p:cxnSp>
        <p:nvCxnSpPr>
          <p:cNvPr id="199" name="Google Shape;6343;p63">
            <a:extLst>
              <a:ext uri="{FF2B5EF4-FFF2-40B4-BE49-F238E27FC236}">
                <a16:creationId xmlns:a16="http://schemas.microsoft.com/office/drawing/2014/main" id="{18725429-6448-4CAB-E2B4-04936988B030}"/>
              </a:ext>
            </a:extLst>
          </p:cNvPr>
          <p:cNvCxnSpPr>
            <a:cxnSpLocks/>
            <a:stCxn id="198" idx="2"/>
            <a:endCxn id="196" idx="0"/>
          </p:cNvCxnSpPr>
          <p:nvPr/>
        </p:nvCxnSpPr>
        <p:spPr>
          <a:xfrm flipH="1">
            <a:off x="3812730" y="3737724"/>
            <a:ext cx="9019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6678;p69">
            <a:extLst>
              <a:ext uri="{FF2B5EF4-FFF2-40B4-BE49-F238E27FC236}">
                <a16:creationId xmlns:a16="http://schemas.microsoft.com/office/drawing/2014/main" id="{F2AC5CE5-3701-2853-2372-A12373B7A6B2}"/>
              </a:ext>
            </a:extLst>
          </p:cNvPr>
          <p:cNvSpPr/>
          <p:nvPr/>
        </p:nvSpPr>
        <p:spPr>
          <a:xfrm rot="5400000">
            <a:off x="3988626" y="3601211"/>
            <a:ext cx="834300" cy="275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</a:rPr>
              <a:t>ReLU</a:t>
            </a:r>
            <a:endParaRPr sz="1200" dirty="0">
              <a:latin typeface="Consolas" panose="020B0609020204030204" pitchFamily="49" charset="0"/>
            </a:endParaRPr>
          </a:p>
        </p:txBody>
      </p:sp>
      <p:cxnSp>
        <p:nvCxnSpPr>
          <p:cNvPr id="213" name="Google Shape;6343;p63">
            <a:extLst>
              <a:ext uri="{FF2B5EF4-FFF2-40B4-BE49-F238E27FC236}">
                <a16:creationId xmlns:a16="http://schemas.microsoft.com/office/drawing/2014/main" id="{36ABF623-399E-299E-6FCA-DC437AF124CB}"/>
              </a:ext>
            </a:extLst>
          </p:cNvPr>
          <p:cNvCxnSpPr>
            <a:cxnSpLocks/>
            <a:stCxn id="212" idx="2"/>
            <a:endCxn id="198" idx="0"/>
          </p:cNvCxnSpPr>
          <p:nvPr/>
        </p:nvCxnSpPr>
        <p:spPr>
          <a:xfrm flipH="1" flipV="1">
            <a:off x="4178028" y="3737724"/>
            <a:ext cx="90198" cy="10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6678;p69">
            <a:extLst>
              <a:ext uri="{FF2B5EF4-FFF2-40B4-BE49-F238E27FC236}">
                <a16:creationId xmlns:a16="http://schemas.microsoft.com/office/drawing/2014/main" id="{902BD0B2-3C7D-6D98-D4B0-9188A440A5F1}"/>
              </a:ext>
            </a:extLst>
          </p:cNvPr>
          <p:cNvSpPr/>
          <p:nvPr/>
        </p:nvSpPr>
        <p:spPr>
          <a:xfrm rot="5400000">
            <a:off x="4355545" y="3600474"/>
            <a:ext cx="834300" cy="275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</a:rPr>
              <a:t>Conv</a:t>
            </a:r>
            <a:endParaRPr sz="1200" dirty="0">
              <a:latin typeface="Consolas" panose="020B0609020204030204" pitchFamily="49" charset="0"/>
            </a:endParaRPr>
          </a:p>
        </p:txBody>
      </p:sp>
      <p:cxnSp>
        <p:nvCxnSpPr>
          <p:cNvPr id="216" name="Google Shape;6343;p63">
            <a:extLst>
              <a:ext uri="{FF2B5EF4-FFF2-40B4-BE49-F238E27FC236}">
                <a16:creationId xmlns:a16="http://schemas.microsoft.com/office/drawing/2014/main" id="{2E9C3DAC-6CC1-5BC7-51E1-B0261B6503AF}"/>
              </a:ext>
            </a:extLst>
          </p:cNvPr>
          <p:cNvCxnSpPr>
            <a:cxnSpLocks/>
            <a:stCxn id="215" idx="2"/>
            <a:endCxn id="212" idx="0"/>
          </p:cNvCxnSpPr>
          <p:nvPr/>
        </p:nvCxnSpPr>
        <p:spPr>
          <a:xfrm flipH="1">
            <a:off x="4543326" y="3738024"/>
            <a:ext cx="91819" cy="7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6678;p69">
            <a:extLst>
              <a:ext uri="{FF2B5EF4-FFF2-40B4-BE49-F238E27FC236}">
                <a16:creationId xmlns:a16="http://schemas.microsoft.com/office/drawing/2014/main" id="{AC31939A-036D-DCEF-2374-CC3640DCC445}"/>
              </a:ext>
            </a:extLst>
          </p:cNvPr>
          <p:cNvSpPr/>
          <p:nvPr/>
        </p:nvSpPr>
        <p:spPr>
          <a:xfrm rot="5400000">
            <a:off x="4720843" y="3601211"/>
            <a:ext cx="834300" cy="275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</a:rPr>
              <a:t>AdaIN</a:t>
            </a:r>
            <a:endParaRPr sz="1200" dirty="0">
              <a:latin typeface="Consolas" panose="020B0609020204030204" pitchFamily="49" charset="0"/>
            </a:endParaRPr>
          </a:p>
        </p:txBody>
      </p:sp>
      <p:cxnSp>
        <p:nvCxnSpPr>
          <p:cNvPr id="220" name="Google Shape;6343;p63">
            <a:extLst>
              <a:ext uri="{FF2B5EF4-FFF2-40B4-BE49-F238E27FC236}">
                <a16:creationId xmlns:a16="http://schemas.microsoft.com/office/drawing/2014/main" id="{C36E1996-DC7D-4935-ABF9-99DAEC0DEC52}"/>
              </a:ext>
            </a:extLst>
          </p:cNvPr>
          <p:cNvCxnSpPr>
            <a:cxnSpLocks/>
            <a:stCxn id="219" idx="2"/>
            <a:endCxn id="215" idx="0"/>
          </p:cNvCxnSpPr>
          <p:nvPr/>
        </p:nvCxnSpPr>
        <p:spPr>
          <a:xfrm flipH="1" flipV="1">
            <a:off x="4910245" y="3738024"/>
            <a:ext cx="90198" cy="7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流程图: 或者 226">
            <a:extLst>
              <a:ext uri="{FF2B5EF4-FFF2-40B4-BE49-F238E27FC236}">
                <a16:creationId xmlns:a16="http://schemas.microsoft.com/office/drawing/2014/main" id="{B2D5AF92-D7B5-6FE6-B8D9-F3FB1EC1A62C}"/>
              </a:ext>
            </a:extLst>
          </p:cNvPr>
          <p:cNvSpPr/>
          <p:nvPr/>
        </p:nvSpPr>
        <p:spPr>
          <a:xfrm>
            <a:off x="5367555" y="3626249"/>
            <a:ext cx="222950" cy="222950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8" name="Google Shape;6343;p63">
            <a:extLst>
              <a:ext uri="{FF2B5EF4-FFF2-40B4-BE49-F238E27FC236}">
                <a16:creationId xmlns:a16="http://schemas.microsoft.com/office/drawing/2014/main" id="{6E3274DB-6D35-93A0-EEDA-44FDA5BC6C0E}"/>
              </a:ext>
            </a:extLst>
          </p:cNvPr>
          <p:cNvCxnSpPr>
            <a:cxnSpLocks/>
            <a:stCxn id="227" idx="2"/>
            <a:endCxn id="219" idx="0"/>
          </p:cNvCxnSpPr>
          <p:nvPr/>
        </p:nvCxnSpPr>
        <p:spPr>
          <a:xfrm flipH="1">
            <a:off x="5275543" y="3737724"/>
            <a:ext cx="92012" cy="10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951;p28">
            <a:extLst>
              <a:ext uri="{FF2B5EF4-FFF2-40B4-BE49-F238E27FC236}">
                <a16:creationId xmlns:a16="http://schemas.microsoft.com/office/drawing/2014/main" id="{795759AB-6638-5F28-72E3-12C1F1AFA921}"/>
              </a:ext>
            </a:extLst>
          </p:cNvPr>
          <p:cNvCxnSpPr>
            <a:cxnSpLocks/>
            <a:endCxn id="227" idx="4"/>
          </p:cNvCxnSpPr>
          <p:nvPr/>
        </p:nvCxnSpPr>
        <p:spPr>
          <a:xfrm>
            <a:off x="3387575" y="3735344"/>
            <a:ext cx="2091455" cy="113855"/>
          </a:xfrm>
          <a:prstGeom prst="bentConnector4">
            <a:avLst>
              <a:gd name="adj1" fmla="val 154"/>
              <a:gd name="adj2" fmla="val 485674"/>
            </a:avLst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Google Shape;951;p28">
            <a:extLst>
              <a:ext uri="{FF2B5EF4-FFF2-40B4-BE49-F238E27FC236}">
                <a16:creationId xmlns:a16="http://schemas.microsoft.com/office/drawing/2014/main" id="{6AF7F386-9C27-642B-F868-76693109F02F}"/>
              </a:ext>
            </a:extLst>
          </p:cNvPr>
          <p:cNvCxnSpPr>
            <a:cxnSpLocks/>
            <a:stCxn id="136" idx="2"/>
          </p:cNvCxnSpPr>
          <p:nvPr/>
        </p:nvCxnSpPr>
        <p:spPr>
          <a:xfrm flipV="1">
            <a:off x="7301607" y="3737144"/>
            <a:ext cx="360600" cy="1432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6" name="Google Shape;805;p28">
            <a:extLst>
              <a:ext uri="{FF2B5EF4-FFF2-40B4-BE49-F238E27FC236}">
                <a16:creationId xmlns:a16="http://schemas.microsoft.com/office/drawing/2014/main" id="{179368E6-1052-6053-D670-F91CC2DE44E0}"/>
              </a:ext>
            </a:extLst>
          </p:cNvPr>
          <p:cNvGrpSpPr/>
          <p:nvPr/>
        </p:nvGrpSpPr>
        <p:grpSpPr>
          <a:xfrm>
            <a:off x="7659289" y="3247392"/>
            <a:ext cx="1055455" cy="1030918"/>
            <a:chOff x="347441" y="529183"/>
            <a:chExt cx="2163705" cy="1824635"/>
          </a:xfrm>
        </p:grpSpPr>
        <p:grpSp>
          <p:nvGrpSpPr>
            <p:cNvPr id="287" name="Google Shape;806;p28">
              <a:extLst>
                <a:ext uri="{FF2B5EF4-FFF2-40B4-BE49-F238E27FC236}">
                  <a16:creationId xmlns:a16="http://schemas.microsoft.com/office/drawing/2014/main" id="{AB7A2B9C-34DA-0C53-84FB-B6A5C40214B0}"/>
                </a:ext>
              </a:extLst>
            </p:cNvPr>
            <p:cNvGrpSpPr/>
            <p:nvPr/>
          </p:nvGrpSpPr>
          <p:grpSpPr>
            <a:xfrm>
              <a:off x="745224" y="529183"/>
              <a:ext cx="1765922" cy="1596032"/>
              <a:chOff x="6240000" y="821025"/>
              <a:chExt cx="2904000" cy="2668950"/>
            </a:xfrm>
          </p:grpSpPr>
          <p:sp>
            <p:nvSpPr>
              <p:cNvPr id="342" name="Google Shape;807;p28">
                <a:extLst>
                  <a:ext uri="{FF2B5EF4-FFF2-40B4-BE49-F238E27FC236}">
                    <a16:creationId xmlns:a16="http://schemas.microsoft.com/office/drawing/2014/main" id="{639D53A7-273E-A118-0A5E-6563ECF4D50F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43" name="Google Shape;808;p28">
                <a:extLst>
                  <a:ext uri="{FF2B5EF4-FFF2-40B4-BE49-F238E27FC236}">
                    <a16:creationId xmlns:a16="http://schemas.microsoft.com/office/drawing/2014/main" id="{D77AB850-BBAF-85E2-9A64-17801708109E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44" name="Google Shape;809;p28">
                <a:extLst>
                  <a:ext uri="{FF2B5EF4-FFF2-40B4-BE49-F238E27FC236}">
                    <a16:creationId xmlns:a16="http://schemas.microsoft.com/office/drawing/2014/main" id="{E7C4EEE1-E7E2-49BC-D8FE-7C07300A8535}"/>
                  </a:ext>
                </a:extLst>
              </p:cNvPr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45" name="Google Shape;810;p28">
                <a:extLst>
                  <a:ext uri="{FF2B5EF4-FFF2-40B4-BE49-F238E27FC236}">
                    <a16:creationId xmlns:a16="http://schemas.microsoft.com/office/drawing/2014/main" id="{AE60FA8F-3819-C291-3E91-43CCE9E87DEA}"/>
                  </a:ext>
                </a:extLst>
              </p:cNvPr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46" name="Google Shape;811;p28">
                <a:extLst>
                  <a:ext uri="{FF2B5EF4-FFF2-40B4-BE49-F238E27FC236}">
                    <a16:creationId xmlns:a16="http://schemas.microsoft.com/office/drawing/2014/main" id="{CDD5323D-7AC7-4D02-A7A2-971D6E4D90D0}"/>
                  </a:ext>
                </a:extLst>
              </p:cNvPr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47" name="Google Shape;812;p28">
                <a:extLst>
                  <a:ext uri="{FF2B5EF4-FFF2-40B4-BE49-F238E27FC236}">
                    <a16:creationId xmlns:a16="http://schemas.microsoft.com/office/drawing/2014/main" id="{A5D11BFD-01A2-B272-D9F5-F08ADC3B8B60}"/>
                  </a:ext>
                </a:extLst>
              </p:cNvPr>
              <p:cNvSpPr/>
              <p:nvPr/>
            </p:nvSpPr>
            <p:spPr>
              <a:xfrm flipH="1">
                <a:off x="85632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48" name="Google Shape;813;p28">
                <a:extLst>
                  <a:ext uri="{FF2B5EF4-FFF2-40B4-BE49-F238E27FC236}">
                    <a16:creationId xmlns:a16="http://schemas.microsoft.com/office/drawing/2014/main" id="{597C5174-D712-2C9A-A32D-A5312051A732}"/>
                  </a:ext>
                </a:extLst>
              </p:cNvPr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49" name="Google Shape;814;p28">
                <a:extLst>
                  <a:ext uri="{FF2B5EF4-FFF2-40B4-BE49-F238E27FC236}">
                    <a16:creationId xmlns:a16="http://schemas.microsoft.com/office/drawing/2014/main" id="{1321D7D7-1ABA-4860-9B0D-CC479B939527}"/>
                  </a:ext>
                </a:extLst>
              </p:cNvPr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0" name="Google Shape;815;p28">
                <a:extLst>
                  <a:ext uri="{FF2B5EF4-FFF2-40B4-BE49-F238E27FC236}">
                    <a16:creationId xmlns:a16="http://schemas.microsoft.com/office/drawing/2014/main" id="{096B1E47-0D6A-829E-9977-2E7B55BFC5E9}"/>
                  </a:ext>
                </a:extLst>
              </p:cNvPr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1" name="Google Shape;816;p28">
                <a:extLst>
                  <a:ext uri="{FF2B5EF4-FFF2-40B4-BE49-F238E27FC236}">
                    <a16:creationId xmlns:a16="http://schemas.microsoft.com/office/drawing/2014/main" id="{D28F99E9-31B9-56A1-654D-ED287B660EC5}"/>
                  </a:ext>
                </a:extLst>
              </p:cNvPr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2" name="Google Shape;817;p28">
                <a:extLst>
                  <a:ext uri="{FF2B5EF4-FFF2-40B4-BE49-F238E27FC236}">
                    <a16:creationId xmlns:a16="http://schemas.microsoft.com/office/drawing/2014/main" id="{1C7F9B1B-3E62-33E9-A380-72A574D2A21D}"/>
                  </a:ext>
                </a:extLst>
              </p:cNvPr>
              <p:cNvSpPr/>
              <p:nvPr/>
            </p:nvSpPr>
            <p:spPr>
              <a:xfrm flipH="1">
                <a:off x="85632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3" name="Google Shape;818;p28">
                <a:extLst>
                  <a:ext uri="{FF2B5EF4-FFF2-40B4-BE49-F238E27FC236}">
                    <a16:creationId xmlns:a16="http://schemas.microsoft.com/office/drawing/2014/main" id="{5DEAEDEF-B497-3498-9AC5-5AD2974C7C5E}"/>
                  </a:ext>
                </a:extLst>
              </p:cNvPr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4" name="Google Shape;819;p28">
                <a:extLst>
                  <a:ext uri="{FF2B5EF4-FFF2-40B4-BE49-F238E27FC236}">
                    <a16:creationId xmlns:a16="http://schemas.microsoft.com/office/drawing/2014/main" id="{712EE229-0F0D-9642-AC5E-C4D7207E53A5}"/>
                  </a:ext>
                </a:extLst>
              </p:cNvPr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5" name="Google Shape;820;p28">
                <a:extLst>
                  <a:ext uri="{FF2B5EF4-FFF2-40B4-BE49-F238E27FC236}">
                    <a16:creationId xmlns:a16="http://schemas.microsoft.com/office/drawing/2014/main" id="{D1C3EC6F-65D4-C26C-F331-FACA1E88B475}"/>
                  </a:ext>
                </a:extLst>
              </p:cNvPr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6" name="Google Shape;821;p28">
                <a:extLst>
                  <a:ext uri="{FF2B5EF4-FFF2-40B4-BE49-F238E27FC236}">
                    <a16:creationId xmlns:a16="http://schemas.microsoft.com/office/drawing/2014/main" id="{C151ED83-38DA-F9DD-CDFD-7FEE031AC76E}"/>
                  </a:ext>
                </a:extLst>
              </p:cNvPr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7" name="Google Shape;822;p28">
                <a:extLst>
                  <a:ext uri="{FF2B5EF4-FFF2-40B4-BE49-F238E27FC236}">
                    <a16:creationId xmlns:a16="http://schemas.microsoft.com/office/drawing/2014/main" id="{4D5F6F67-F5AE-231B-2F71-500C017CE6F8}"/>
                  </a:ext>
                </a:extLst>
              </p:cNvPr>
              <p:cNvSpPr/>
              <p:nvPr/>
            </p:nvSpPr>
            <p:spPr>
              <a:xfrm flipH="1">
                <a:off x="85632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8" name="Google Shape;823;p28">
                <a:extLst>
                  <a:ext uri="{FF2B5EF4-FFF2-40B4-BE49-F238E27FC236}">
                    <a16:creationId xmlns:a16="http://schemas.microsoft.com/office/drawing/2014/main" id="{76E8267F-E42C-C117-BEDE-52D2EA6BF8C4}"/>
                  </a:ext>
                </a:extLst>
              </p:cNvPr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9" name="Google Shape;824;p28">
                <a:extLst>
                  <a:ext uri="{FF2B5EF4-FFF2-40B4-BE49-F238E27FC236}">
                    <a16:creationId xmlns:a16="http://schemas.microsoft.com/office/drawing/2014/main" id="{A53B06D8-557F-2D08-D91F-E96A6594390A}"/>
                  </a:ext>
                </a:extLst>
              </p:cNvPr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60" name="Google Shape;825;p28">
                <a:extLst>
                  <a:ext uri="{FF2B5EF4-FFF2-40B4-BE49-F238E27FC236}">
                    <a16:creationId xmlns:a16="http://schemas.microsoft.com/office/drawing/2014/main" id="{AFCAB22F-C3F7-A439-418C-82C4EF204731}"/>
                  </a:ext>
                </a:extLst>
              </p:cNvPr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61" name="Google Shape;826;p28">
                <a:extLst>
                  <a:ext uri="{FF2B5EF4-FFF2-40B4-BE49-F238E27FC236}">
                    <a16:creationId xmlns:a16="http://schemas.microsoft.com/office/drawing/2014/main" id="{96220404-6215-A667-5E76-3DE14228ED8B}"/>
                  </a:ext>
                </a:extLst>
              </p:cNvPr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62" name="Google Shape;827;p28">
                <a:extLst>
                  <a:ext uri="{FF2B5EF4-FFF2-40B4-BE49-F238E27FC236}">
                    <a16:creationId xmlns:a16="http://schemas.microsoft.com/office/drawing/2014/main" id="{97B44485-435F-C527-FCDC-981AACD0E683}"/>
                  </a:ext>
                </a:extLst>
              </p:cNvPr>
              <p:cNvSpPr/>
              <p:nvPr/>
            </p:nvSpPr>
            <p:spPr>
              <a:xfrm flipH="1">
                <a:off x="85632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63" name="Google Shape;828;p28">
                <a:extLst>
                  <a:ext uri="{FF2B5EF4-FFF2-40B4-BE49-F238E27FC236}">
                    <a16:creationId xmlns:a16="http://schemas.microsoft.com/office/drawing/2014/main" id="{79747242-6B4C-2FF9-AB96-E619CD9814A6}"/>
                  </a:ext>
                </a:extLst>
              </p:cNvPr>
              <p:cNvSpPr/>
              <p:nvPr/>
            </p:nvSpPr>
            <p:spPr>
              <a:xfrm flipH="1">
                <a:off x="62400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64" name="Google Shape;829;p28">
                <a:extLst>
                  <a:ext uri="{FF2B5EF4-FFF2-40B4-BE49-F238E27FC236}">
                    <a16:creationId xmlns:a16="http://schemas.microsoft.com/office/drawing/2014/main" id="{5644369D-00B1-0221-5239-C75842C032FF}"/>
                  </a:ext>
                </a:extLst>
              </p:cNvPr>
              <p:cNvSpPr/>
              <p:nvPr/>
            </p:nvSpPr>
            <p:spPr>
              <a:xfrm flipH="1">
                <a:off x="68208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65" name="Google Shape;830;p28">
                <a:extLst>
                  <a:ext uri="{FF2B5EF4-FFF2-40B4-BE49-F238E27FC236}">
                    <a16:creationId xmlns:a16="http://schemas.microsoft.com/office/drawing/2014/main" id="{C427B709-24B6-6F67-AE3F-304D4A409B4E}"/>
                  </a:ext>
                </a:extLst>
              </p:cNvPr>
              <p:cNvSpPr/>
              <p:nvPr/>
            </p:nvSpPr>
            <p:spPr>
              <a:xfrm flipH="1">
                <a:off x="74016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66" name="Google Shape;831;p28">
                <a:extLst>
                  <a:ext uri="{FF2B5EF4-FFF2-40B4-BE49-F238E27FC236}">
                    <a16:creationId xmlns:a16="http://schemas.microsoft.com/office/drawing/2014/main" id="{E35998D3-D103-91B3-06D5-B3EDB46A722A}"/>
                  </a:ext>
                </a:extLst>
              </p:cNvPr>
              <p:cNvSpPr/>
              <p:nvPr/>
            </p:nvSpPr>
            <p:spPr>
              <a:xfrm flipH="1">
                <a:off x="79824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67" name="Google Shape;832;p28">
                <a:extLst>
                  <a:ext uri="{FF2B5EF4-FFF2-40B4-BE49-F238E27FC236}">
                    <a16:creationId xmlns:a16="http://schemas.microsoft.com/office/drawing/2014/main" id="{CAB0C3FE-79A8-976F-3998-FB222FD0A316}"/>
                  </a:ext>
                </a:extLst>
              </p:cNvPr>
              <p:cNvSpPr/>
              <p:nvPr/>
            </p:nvSpPr>
            <p:spPr>
              <a:xfrm flipH="1">
                <a:off x="85632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288" name="Google Shape;833;p28">
              <a:extLst>
                <a:ext uri="{FF2B5EF4-FFF2-40B4-BE49-F238E27FC236}">
                  <a16:creationId xmlns:a16="http://schemas.microsoft.com/office/drawing/2014/main" id="{E9A18B32-C2AC-E0F6-E99F-9E4AB58558EB}"/>
                </a:ext>
              </a:extLst>
            </p:cNvPr>
            <p:cNvGrpSpPr/>
            <p:nvPr/>
          </p:nvGrpSpPr>
          <p:grpSpPr>
            <a:xfrm>
              <a:off x="546332" y="643484"/>
              <a:ext cx="1765922" cy="1596032"/>
              <a:chOff x="5950075" y="854725"/>
              <a:chExt cx="2904000" cy="2668950"/>
            </a:xfrm>
          </p:grpSpPr>
          <p:sp>
            <p:nvSpPr>
              <p:cNvPr id="316" name="Google Shape;834;p28">
                <a:extLst>
                  <a:ext uri="{FF2B5EF4-FFF2-40B4-BE49-F238E27FC236}">
                    <a16:creationId xmlns:a16="http://schemas.microsoft.com/office/drawing/2014/main" id="{55291F3D-A64B-0560-853D-E9508D873048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835;p28">
                <a:extLst>
                  <a:ext uri="{FF2B5EF4-FFF2-40B4-BE49-F238E27FC236}">
                    <a16:creationId xmlns:a16="http://schemas.microsoft.com/office/drawing/2014/main" id="{7A0C8576-113D-57FB-F699-81363751FFEC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836;p28">
                <a:extLst>
                  <a:ext uri="{FF2B5EF4-FFF2-40B4-BE49-F238E27FC236}">
                    <a16:creationId xmlns:a16="http://schemas.microsoft.com/office/drawing/2014/main" id="{9822BF20-D1E6-3B68-385B-877E2B3D1E63}"/>
                  </a:ext>
                </a:extLst>
              </p:cNvPr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837;p28">
                <a:extLst>
                  <a:ext uri="{FF2B5EF4-FFF2-40B4-BE49-F238E27FC236}">
                    <a16:creationId xmlns:a16="http://schemas.microsoft.com/office/drawing/2014/main" id="{A7F21AB1-F047-B022-EA1A-B657FB874FAE}"/>
                  </a:ext>
                </a:extLst>
              </p:cNvPr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838;p28">
                <a:extLst>
                  <a:ext uri="{FF2B5EF4-FFF2-40B4-BE49-F238E27FC236}">
                    <a16:creationId xmlns:a16="http://schemas.microsoft.com/office/drawing/2014/main" id="{0C58E028-2BA7-4BF1-EA17-2BE19363B428}"/>
                  </a:ext>
                </a:extLst>
              </p:cNvPr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839;p28">
                <a:extLst>
                  <a:ext uri="{FF2B5EF4-FFF2-40B4-BE49-F238E27FC236}">
                    <a16:creationId xmlns:a16="http://schemas.microsoft.com/office/drawing/2014/main" id="{52195A16-8E58-E7CE-9855-FD217D296D1D}"/>
                  </a:ext>
                </a:extLst>
              </p:cNvPr>
              <p:cNvSpPr/>
              <p:nvPr/>
            </p:nvSpPr>
            <p:spPr>
              <a:xfrm flipH="1">
                <a:off x="82732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840;p28">
                <a:extLst>
                  <a:ext uri="{FF2B5EF4-FFF2-40B4-BE49-F238E27FC236}">
                    <a16:creationId xmlns:a16="http://schemas.microsoft.com/office/drawing/2014/main" id="{63F3E941-576C-E8D8-F97F-112243C016F3}"/>
                  </a:ext>
                </a:extLst>
              </p:cNvPr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841;p28">
                <a:extLst>
                  <a:ext uri="{FF2B5EF4-FFF2-40B4-BE49-F238E27FC236}">
                    <a16:creationId xmlns:a16="http://schemas.microsoft.com/office/drawing/2014/main" id="{B9951E47-FC6C-9C39-710B-FB06A3F28C12}"/>
                  </a:ext>
                </a:extLst>
              </p:cNvPr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842;p28">
                <a:extLst>
                  <a:ext uri="{FF2B5EF4-FFF2-40B4-BE49-F238E27FC236}">
                    <a16:creationId xmlns:a16="http://schemas.microsoft.com/office/drawing/2014/main" id="{2F843556-B3EC-2135-B91F-A8F29495E8B5}"/>
                  </a:ext>
                </a:extLst>
              </p:cNvPr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843;p28">
                <a:extLst>
                  <a:ext uri="{FF2B5EF4-FFF2-40B4-BE49-F238E27FC236}">
                    <a16:creationId xmlns:a16="http://schemas.microsoft.com/office/drawing/2014/main" id="{FC19B3A1-4827-2F48-D919-1415B63951F1}"/>
                  </a:ext>
                </a:extLst>
              </p:cNvPr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844;p28">
                <a:extLst>
                  <a:ext uri="{FF2B5EF4-FFF2-40B4-BE49-F238E27FC236}">
                    <a16:creationId xmlns:a16="http://schemas.microsoft.com/office/drawing/2014/main" id="{6BA6E683-7F52-CCA4-EFBE-BCB1EFCF73DC}"/>
                  </a:ext>
                </a:extLst>
              </p:cNvPr>
              <p:cNvSpPr/>
              <p:nvPr/>
            </p:nvSpPr>
            <p:spPr>
              <a:xfrm flipH="1">
                <a:off x="82732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845;p28">
                <a:extLst>
                  <a:ext uri="{FF2B5EF4-FFF2-40B4-BE49-F238E27FC236}">
                    <a16:creationId xmlns:a16="http://schemas.microsoft.com/office/drawing/2014/main" id="{009310F1-F981-DE3A-F383-6D6543364C0E}"/>
                  </a:ext>
                </a:extLst>
              </p:cNvPr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846;p28">
                <a:extLst>
                  <a:ext uri="{FF2B5EF4-FFF2-40B4-BE49-F238E27FC236}">
                    <a16:creationId xmlns:a16="http://schemas.microsoft.com/office/drawing/2014/main" id="{39955897-4488-C0AB-BA80-980776B8E40C}"/>
                  </a:ext>
                </a:extLst>
              </p:cNvPr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847;p28">
                <a:extLst>
                  <a:ext uri="{FF2B5EF4-FFF2-40B4-BE49-F238E27FC236}">
                    <a16:creationId xmlns:a16="http://schemas.microsoft.com/office/drawing/2014/main" id="{51DEF68D-8162-AACD-5402-CF3D17E2F65D}"/>
                  </a:ext>
                </a:extLst>
              </p:cNvPr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848;p28">
                <a:extLst>
                  <a:ext uri="{FF2B5EF4-FFF2-40B4-BE49-F238E27FC236}">
                    <a16:creationId xmlns:a16="http://schemas.microsoft.com/office/drawing/2014/main" id="{73395701-4F6F-D03C-FE1F-0594EE74997A}"/>
                  </a:ext>
                </a:extLst>
              </p:cNvPr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849;p28">
                <a:extLst>
                  <a:ext uri="{FF2B5EF4-FFF2-40B4-BE49-F238E27FC236}">
                    <a16:creationId xmlns:a16="http://schemas.microsoft.com/office/drawing/2014/main" id="{A8FAEFFC-BC30-D8CC-A260-08FF1295778F}"/>
                  </a:ext>
                </a:extLst>
              </p:cNvPr>
              <p:cNvSpPr/>
              <p:nvPr/>
            </p:nvSpPr>
            <p:spPr>
              <a:xfrm flipH="1">
                <a:off x="82732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850;p28">
                <a:extLst>
                  <a:ext uri="{FF2B5EF4-FFF2-40B4-BE49-F238E27FC236}">
                    <a16:creationId xmlns:a16="http://schemas.microsoft.com/office/drawing/2014/main" id="{B23B3FCF-A388-2DE2-180D-52362C165036}"/>
                  </a:ext>
                </a:extLst>
              </p:cNvPr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851;p28">
                <a:extLst>
                  <a:ext uri="{FF2B5EF4-FFF2-40B4-BE49-F238E27FC236}">
                    <a16:creationId xmlns:a16="http://schemas.microsoft.com/office/drawing/2014/main" id="{D819CC9E-71AA-DB45-C6D4-DE116165C77A}"/>
                  </a:ext>
                </a:extLst>
              </p:cNvPr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852;p28">
                <a:extLst>
                  <a:ext uri="{FF2B5EF4-FFF2-40B4-BE49-F238E27FC236}">
                    <a16:creationId xmlns:a16="http://schemas.microsoft.com/office/drawing/2014/main" id="{DBA9C86F-A552-C4FB-4C4D-1B139855E935}"/>
                  </a:ext>
                </a:extLst>
              </p:cNvPr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853;p28">
                <a:extLst>
                  <a:ext uri="{FF2B5EF4-FFF2-40B4-BE49-F238E27FC236}">
                    <a16:creationId xmlns:a16="http://schemas.microsoft.com/office/drawing/2014/main" id="{59CE104C-D210-B0FA-BDB2-D5E08ADBC211}"/>
                  </a:ext>
                </a:extLst>
              </p:cNvPr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854;p28">
                <a:extLst>
                  <a:ext uri="{FF2B5EF4-FFF2-40B4-BE49-F238E27FC236}">
                    <a16:creationId xmlns:a16="http://schemas.microsoft.com/office/drawing/2014/main" id="{7D5C0404-A550-A1B2-74E1-97F51D9D625C}"/>
                  </a:ext>
                </a:extLst>
              </p:cNvPr>
              <p:cNvSpPr/>
              <p:nvPr/>
            </p:nvSpPr>
            <p:spPr>
              <a:xfrm flipH="1">
                <a:off x="82732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855;p28">
                <a:extLst>
                  <a:ext uri="{FF2B5EF4-FFF2-40B4-BE49-F238E27FC236}">
                    <a16:creationId xmlns:a16="http://schemas.microsoft.com/office/drawing/2014/main" id="{503CA8A0-AE70-434C-CBF3-48FB04E94466}"/>
                  </a:ext>
                </a:extLst>
              </p:cNvPr>
              <p:cNvSpPr/>
              <p:nvPr/>
            </p:nvSpPr>
            <p:spPr>
              <a:xfrm flipH="1">
                <a:off x="59500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856;p28">
                <a:extLst>
                  <a:ext uri="{FF2B5EF4-FFF2-40B4-BE49-F238E27FC236}">
                    <a16:creationId xmlns:a16="http://schemas.microsoft.com/office/drawing/2014/main" id="{952B60D8-8591-3610-D997-9DB30004EDA3}"/>
                  </a:ext>
                </a:extLst>
              </p:cNvPr>
              <p:cNvSpPr/>
              <p:nvPr/>
            </p:nvSpPr>
            <p:spPr>
              <a:xfrm flipH="1">
                <a:off x="65308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857;p28">
                <a:extLst>
                  <a:ext uri="{FF2B5EF4-FFF2-40B4-BE49-F238E27FC236}">
                    <a16:creationId xmlns:a16="http://schemas.microsoft.com/office/drawing/2014/main" id="{9C11DB77-B663-9E99-A66D-2CAAC75BC091}"/>
                  </a:ext>
                </a:extLst>
              </p:cNvPr>
              <p:cNvSpPr/>
              <p:nvPr/>
            </p:nvSpPr>
            <p:spPr>
              <a:xfrm flipH="1">
                <a:off x="71116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858;p28">
                <a:extLst>
                  <a:ext uri="{FF2B5EF4-FFF2-40B4-BE49-F238E27FC236}">
                    <a16:creationId xmlns:a16="http://schemas.microsoft.com/office/drawing/2014/main" id="{F50A9739-87B8-045C-A121-CC1E88F4EF9E}"/>
                  </a:ext>
                </a:extLst>
              </p:cNvPr>
              <p:cNvSpPr/>
              <p:nvPr/>
            </p:nvSpPr>
            <p:spPr>
              <a:xfrm flipH="1">
                <a:off x="76924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859;p28">
                <a:extLst>
                  <a:ext uri="{FF2B5EF4-FFF2-40B4-BE49-F238E27FC236}">
                    <a16:creationId xmlns:a16="http://schemas.microsoft.com/office/drawing/2014/main" id="{BA25B2B4-86E2-1A71-3DCD-FAA75A88AAEA}"/>
                  </a:ext>
                </a:extLst>
              </p:cNvPr>
              <p:cNvSpPr/>
              <p:nvPr/>
            </p:nvSpPr>
            <p:spPr>
              <a:xfrm flipH="1">
                <a:off x="82732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860;p28">
              <a:extLst>
                <a:ext uri="{FF2B5EF4-FFF2-40B4-BE49-F238E27FC236}">
                  <a16:creationId xmlns:a16="http://schemas.microsoft.com/office/drawing/2014/main" id="{53479EEE-F850-FA91-9EF4-A4C9E8F21649}"/>
                </a:ext>
              </a:extLst>
            </p:cNvPr>
            <p:cNvGrpSpPr/>
            <p:nvPr/>
          </p:nvGrpSpPr>
          <p:grpSpPr>
            <a:xfrm>
              <a:off x="347441" y="757786"/>
              <a:ext cx="1765922" cy="1596032"/>
              <a:chOff x="2854300" y="1168125"/>
              <a:chExt cx="2904000" cy="2668950"/>
            </a:xfrm>
          </p:grpSpPr>
          <p:sp>
            <p:nvSpPr>
              <p:cNvPr id="290" name="Google Shape;861;p28">
                <a:extLst>
                  <a:ext uri="{FF2B5EF4-FFF2-40B4-BE49-F238E27FC236}">
                    <a16:creationId xmlns:a16="http://schemas.microsoft.com/office/drawing/2014/main" id="{69799144-C831-6BE9-28A4-5EC810E1ECF0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862;p28">
                <a:extLst>
                  <a:ext uri="{FF2B5EF4-FFF2-40B4-BE49-F238E27FC236}">
                    <a16:creationId xmlns:a16="http://schemas.microsoft.com/office/drawing/2014/main" id="{EEFA1F68-EB46-B518-5254-098B8D165AF0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863;p28">
                <a:extLst>
                  <a:ext uri="{FF2B5EF4-FFF2-40B4-BE49-F238E27FC236}">
                    <a16:creationId xmlns:a16="http://schemas.microsoft.com/office/drawing/2014/main" id="{D2360D47-DBCB-FD3C-35D7-7CA02A538DCA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864;p28">
                <a:extLst>
                  <a:ext uri="{FF2B5EF4-FFF2-40B4-BE49-F238E27FC236}">
                    <a16:creationId xmlns:a16="http://schemas.microsoft.com/office/drawing/2014/main" id="{536702A9-BD90-97FF-EB44-6CE3650D123F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865;p28">
                <a:extLst>
                  <a:ext uri="{FF2B5EF4-FFF2-40B4-BE49-F238E27FC236}">
                    <a16:creationId xmlns:a16="http://schemas.microsoft.com/office/drawing/2014/main" id="{1A58A338-E28F-FAE7-5203-C3D54A2D09F9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866;p28">
                <a:extLst>
                  <a:ext uri="{FF2B5EF4-FFF2-40B4-BE49-F238E27FC236}">
                    <a16:creationId xmlns:a16="http://schemas.microsoft.com/office/drawing/2014/main" id="{F8039519-EA92-E120-D45A-F3CB2CB5C3CD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867;p28">
                <a:extLst>
                  <a:ext uri="{FF2B5EF4-FFF2-40B4-BE49-F238E27FC236}">
                    <a16:creationId xmlns:a16="http://schemas.microsoft.com/office/drawing/2014/main" id="{D48CE39C-197F-C5C7-CFE1-660522F36C54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868;p28">
                <a:extLst>
                  <a:ext uri="{FF2B5EF4-FFF2-40B4-BE49-F238E27FC236}">
                    <a16:creationId xmlns:a16="http://schemas.microsoft.com/office/drawing/2014/main" id="{A7252F1E-595F-C0B3-F79C-B05FC7C4C8CE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869;p28">
                <a:extLst>
                  <a:ext uri="{FF2B5EF4-FFF2-40B4-BE49-F238E27FC236}">
                    <a16:creationId xmlns:a16="http://schemas.microsoft.com/office/drawing/2014/main" id="{DEF87BFC-5689-14DB-9E9B-4BB4D427CE72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870;p28">
                <a:extLst>
                  <a:ext uri="{FF2B5EF4-FFF2-40B4-BE49-F238E27FC236}">
                    <a16:creationId xmlns:a16="http://schemas.microsoft.com/office/drawing/2014/main" id="{13702FE8-3BEF-832C-6500-68B0598D4AF3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871;p28">
                <a:extLst>
                  <a:ext uri="{FF2B5EF4-FFF2-40B4-BE49-F238E27FC236}">
                    <a16:creationId xmlns:a16="http://schemas.microsoft.com/office/drawing/2014/main" id="{C8F9C4EC-A683-CBA1-1D68-A32A6C66A1A4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872;p28">
                <a:extLst>
                  <a:ext uri="{FF2B5EF4-FFF2-40B4-BE49-F238E27FC236}">
                    <a16:creationId xmlns:a16="http://schemas.microsoft.com/office/drawing/2014/main" id="{DB9B3652-50D7-F7BE-15D9-944AD2C1F28D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873;p28">
                <a:extLst>
                  <a:ext uri="{FF2B5EF4-FFF2-40B4-BE49-F238E27FC236}">
                    <a16:creationId xmlns:a16="http://schemas.microsoft.com/office/drawing/2014/main" id="{991AE880-3F4F-8B59-F2D8-06869FDBB92E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874;p28">
                <a:extLst>
                  <a:ext uri="{FF2B5EF4-FFF2-40B4-BE49-F238E27FC236}">
                    <a16:creationId xmlns:a16="http://schemas.microsoft.com/office/drawing/2014/main" id="{35D14BFE-00A6-0B0D-3870-45DF464E2C25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875;p28">
                <a:extLst>
                  <a:ext uri="{FF2B5EF4-FFF2-40B4-BE49-F238E27FC236}">
                    <a16:creationId xmlns:a16="http://schemas.microsoft.com/office/drawing/2014/main" id="{FDDF84CB-E4C0-EA52-E5A4-5791F7ACD6C2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876;p28">
                <a:extLst>
                  <a:ext uri="{FF2B5EF4-FFF2-40B4-BE49-F238E27FC236}">
                    <a16:creationId xmlns:a16="http://schemas.microsoft.com/office/drawing/2014/main" id="{3B1083AB-9B69-4195-9841-5E743538A7AE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877;p28">
                <a:extLst>
                  <a:ext uri="{FF2B5EF4-FFF2-40B4-BE49-F238E27FC236}">
                    <a16:creationId xmlns:a16="http://schemas.microsoft.com/office/drawing/2014/main" id="{64FF17A8-B310-6D97-88F2-57786AFF12A3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878;p28">
                <a:extLst>
                  <a:ext uri="{FF2B5EF4-FFF2-40B4-BE49-F238E27FC236}">
                    <a16:creationId xmlns:a16="http://schemas.microsoft.com/office/drawing/2014/main" id="{09D1B9E3-8312-0BAA-0FAC-C962A76F8967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879;p28">
                <a:extLst>
                  <a:ext uri="{FF2B5EF4-FFF2-40B4-BE49-F238E27FC236}">
                    <a16:creationId xmlns:a16="http://schemas.microsoft.com/office/drawing/2014/main" id="{E477BAEF-073D-6AA3-AF89-1C553B63FE34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880;p28">
                <a:extLst>
                  <a:ext uri="{FF2B5EF4-FFF2-40B4-BE49-F238E27FC236}">
                    <a16:creationId xmlns:a16="http://schemas.microsoft.com/office/drawing/2014/main" id="{13DFB646-A943-5B72-43DC-BF54E679B400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881;p28">
                <a:extLst>
                  <a:ext uri="{FF2B5EF4-FFF2-40B4-BE49-F238E27FC236}">
                    <a16:creationId xmlns:a16="http://schemas.microsoft.com/office/drawing/2014/main" id="{355F2B96-0357-33BE-C664-652FBBC3B9A5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882;p28">
                <a:extLst>
                  <a:ext uri="{FF2B5EF4-FFF2-40B4-BE49-F238E27FC236}">
                    <a16:creationId xmlns:a16="http://schemas.microsoft.com/office/drawing/2014/main" id="{76DAB318-2488-E66B-053B-B06AA1C1B5ED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883;p28">
                <a:extLst>
                  <a:ext uri="{FF2B5EF4-FFF2-40B4-BE49-F238E27FC236}">
                    <a16:creationId xmlns:a16="http://schemas.microsoft.com/office/drawing/2014/main" id="{B6E62381-350B-2F25-7D86-D24DD53DB79C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884;p28">
                <a:extLst>
                  <a:ext uri="{FF2B5EF4-FFF2-40B4-BE49-F238E27FC236}">
                    <a16:creationId xmlns:a16="http://schemas.microsoft.com/office/drawing/2014/main" id="{328BCEC5-362F-A72A-2EBB-6AA9E78FA699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885;p28">
                <a:extLst>
                  <a:ext uri="{FF2B5EF4-FFF2-40B4-BE49-F238E27FC236}">
                    <a16:creationId xmlns:a16="http://schemas.microsoft.com/office/drawing/2014/main" id="{B7AB0FBE-46BB-8963-ACD3-488F91CE7857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886;p28">
                <a:extLst>
                  <a:ext uri="{FF2B5EF4-FFF2-40B4-BE49-F238E27FC236}">
                    <a16:creationId xmlns:a16="http://schemas.microsoft.com/office/drawing/2014/main" id="{14315014-6B48-8E46-6D98-F96132D10C3B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8" name="Google Shape;953;p28">
            <a:extLst>
              <a:ext uri="{FF2B5EF4-FFF2-40B4-BE49-F238E27FC236}">
                <a16:creationId xmlns:a16="http://schemas.microsoft.com/office/drawing/2014/main" id="{7FAE5685-CD1A-127F-02B3-BED08A6C93EA}"/>
              </a:ext>
            </a:extLst>
          </p:cNvPr>
          <p:cNvSpPr txBox="1"/>
          <p:nvPr/>
        </p:nvSpPr>
        <p:spPr>
          <a:xfrm>
            <a:off x="7780139" y="4406914"/>
            <a:ext cx="792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  <a:sym typeface="Consolas"/>
              </a:rPr>
              <a:t>224</a:t>
            </a:r>
            <a:r>
              <a:rPr lang="en-US" altLang="zh-CN" sz="1200" dirty="0">
                <a:latin typeface="Consolas" panose="020B0609020204030204" pitchFamily="49" charset="0"/>
                <a:sym typeface="Consolas"/>
              </a:rPr>
              <a:t>x224</a:t>
            </a:r>
            <a:r>
              <a:rPr lang="en" sz="1200" dirty="0">
                <a:latin typeface="Consolas" panose="020B0609020204030204" pitchFamily="49" charset="0"/>
                <a:sym typeface="Consolas"/>
              </a:rPr>
              <a:t>x3</a:t>
            </a:r>
            <a:endParaRPr sz="1200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369" name="Google Shape;953;p28">
            <a:extLst>
              <a:ext uri="{FF2B5EF4-FFF2-40B4-BE49-F238E27FC236}">
                <a16:creationId xmlns:a16="http://schemas.microsoft.com/office/drawing/2014/main" id="{41BD44BC-33F1-D094-086B-39B6B2D7BE3A}"/>
              </a:ext>
            </a:extLst>
          </p:cNvPr>
          <p:cNvSpPr txBox="1"/>
          <p:nvPr/>
        </p:nvSpPr>
        <p:spPr>
          <a:xfrm>
            <a:off x="7717631" y="2984777"/>
            <a:ext cx="1044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  <a:sym typeface="Consolas"/>
              </a:rPr>
              <a:t>Result Image</a:t>
            </a:r>
          </a:p>
        </p:txBody>
      </p:sp>
      <p:grpSp>
        <p:nvGrpSpPr>
          <p:cNvPr id="469" name="Google Shape;805;p28">
            <a:extLst>
              <a:ext uri="{FF2B5EF4-FFF2-40B4-BE49-F238E27FC236}">
                <a16:creationId xmlns:a16="http://schemas.microsoft.com/office/drawing/2014/main" id="{07FBDFB0-8DC3-2BDE-3F86-DAA9E420DE28}"/>
              </a:ext>
            </a:extLst>
          </p:cNvPr>
          <p:cNvGrpSpPr/>
          <p:nvPr/>
        </p:nvGrpSpPr>
        <p:grpSpPr>
          <a:xfrm>
            <a:off x="281090" y="1084556"/>
            <a:ext cx="1055455" cy="1030918"/>
            <a:chOff x="347441" y="529183"/>
            <a:chExt cx="2163705" cy="1824635"/>
          </a:xfrm>
        </p:grpSpPr>
        <p:grpSp>
          <p:nvGrpSpPr>
            <p:cNvPr id="470" name="Google Shape;806;p28">
              <a:extLst>
                <a:ext uri="{FF2B5EF4-FFF2-40B4-BE49-F238E27FC236}">
                  <a16:creationId xmlns:a16="http://schemas.microsoft.com/office/drawing/2014/main" id="{C3ADB4BB-6791-7E10-5F72-87A787945F42}"/>
                </a:ext>
              </a:extLst>
            </p:cNvPr>
            <p:cNvGrpSpPr/>
            <p:nvPr/>
          </p:nvGrpSpPr>
          <p:grpSpPr>
            <a:xfrm>
              <a:off x="745224" y="529183"/>
              <a:ext cx="1765922" cy="1596032"/>
              <a:chOff x="6240000" y="821025"/>
              <a:chExt cx="2904000" cy="2668950"/>
            </a:xfrm>
          </p:grpSpPr>
          <p:sp>
            <p:nvSpPr>
              <p:cNvPr id="525" name="Google Shape;807;p28">
                <a:extLst>
                  <a:ext uri="{FF2B5EF4-FFF2-40B4-BE49-F238E27FC236}">
                    <a16:creationId xmlns:a16="http://schemas.microsoft.com/office/drawing/2014/main" id="{CBA76D7E-DBE4-4A1C-D99C-2C37E7B260E7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26" name="Google Shape;808;p28">
                <a:extLst>
                  <a:ext uri="{FF2B5EF4-FFF2-40B4-BE49-F238E27FC236}">
                    <a16:creationId xmlns:a16="http://schemas.microsoft.com/office/drawing/2014/main" id="{1BE51281-9A07-0E6B-07B2-69D4BBE4EF6F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27" name="Google Shape;809;p28">
                <a:extLst>
                  <a:ext uri="{FF2B5EF4-FFF2-40B4-BE49-F238E27FC236}">
                    <a16:creationId xmlns:a16="http://schemas.microsoft.com/office/drawing/2014/main" id="{0431E986-A259-25F7-0B39-558FC0397013}"/>
                  </a:ext>
                </a:extLst>
              </p:cNvPr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28" name="Google Shape;810;p28">
                <a:extLst>
                  <a:ext uri="{FF2B5EF4-FFF2-40B4-BE49-F238E27FC236}">
                    <a16:creationId xmlns:a16="http://schemas.microsoft.com/office/drawing/2014/main" id="{582EDBA3-81A5-1DCD-4EAF-852E33A59554}"/>
                  </a:ext>
                </a:extLst>
              </p:cNvPr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29" name="Google Shape;811;p28">
                <a:extLst>
                  <a:ext uri="{FF2B5EF4-FFF2-40B4-BE49-F238E27FC236}">
                    <a16:creationId xmlns:a16="http://schemas.microsoft.com/office/drawing/2014/main" id="{4FDA829E-FB43-5581-226D-5BE2BB315585}"/>
                  </a:ext>
                </a:extLst>
              </p:cNvPr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0" name="Google Shape;812;p28">
                <a:extLst>
                  <a:ext uri="{FF2B5EF4-FFF2-40B4-BE49-F238E27FC236}">
                    <a16:creationId xmlns:a16="http://schemas.microsoft.com/office/drawing/2014/main" id="{B2FAD94C-B1CA-9795-02C4-79D1408F7031}"/>
                  </a:ext>
                </a:extLst>
              </p:cNvPr>
              <p:cNvSpPr/>
              <p:nvPr/>
            </p:nvSpPr>
            <p:spPr>
              <a:xfrm flipH="1">
                <a:off x="85632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1" name="Google Shape;813;p28">
                <a:extLst>
                  <a:ext uri="{FF2B5EF4-FFF2-40B4-BE49-F238E27FC236}">
                    <a16:creationId xmlns:a16="http://schemas.microsoft.com/office/drawing/2014/main" id="{C9EE9F74-439D-DACE-B603-04BFAF8DAEA1}"/>
                  </a:ext>
                </a:extLst>
              </p:cNvPr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2" name="Google Shape;814;p28">
                <a:extLst>
                  <a:ext uri="{FF2B5EF4-FFF2-40B4-BE49-F238E27FC236}">
                    <a16:creationId xmlns:a16="http://schemas.microsoft.com/office/drawing/2014/main" id="{4AF61DDF-E515-5AB8-5992-E957CA6C3572}"/>
                  </a:ext>
                </a:extLst>
              </p:cNvPr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3" name="Google Shape;815;p28">
                <a:extLst>
                  <a:ext uri="{FF2B5EF4-FFF2-40B4-BE49-F238E27FC236}">
                    <a16:creationId xmlns:a16="http://schemas.microsoft.com/office/drawing/2014/main" id="{31F2075A-AA5F-C52B-FB5A-374823BE7B84}"/>
                  </a:ext>
                </a:extLst>
              </p:cNvPr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4" name="Google Shape;816;p28">
                <a:extLst>
                  <a:ext uri="{FF2B5EF4-FFF2-40B4-BE49-F238E27FC236}">
                    <a16:creationId xmlns:a16="http://schemas.microsoft.com/office/drawing/2014/main" id="{663643B2-C7BE-3729-8838-9B1748FAED93}"/>
                  </a:ext>
                </a:extLst>
              </p:cNvPr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5" name="Google Shape;817;p28">
                <a:extLst>
                  <a:ext uri="{FF2B5EF4-FFF2-40B4-BE49-F238E27FC236}">
                    <a16:creationId xmlns:a16="http://schemas.microsoft.com/office/drawing/2014/main" id="{84659551-FE7D-2499-A057-049EC94541CE}"/>
                  </a:ext>
                </a:extLst>
              </p:cNvPr>
              <p:cNvSpPr/>
              <p:nvPr/>
            </p:nvSpPr>
            <p:spPr>
              <a:xfrm flipH="1">
                <a:off x="85632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6" name="Google Shape;818;p28">
                <a:extLst>
                  <a:ext uri="{FF2B5EF4-FFF2-40B4-BE49-F238E27FC236}">
                    <a16:creationId xmlns:a16="http://schemas.microsoft.com/office/drawing/2014/main" id="{25650486-C263-D768-F815-007FDBCE217A}"/>
                  </a:ext>
                </a:extLst>
              </p:cNvPr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7" name="Google Shape;819;p28">
                <a:extLst>
                  <a:ext uri="{FF2B5EF4-FFF2-40B4-BE49-F238E27FC236}">
                    <a16:creationId xmlns:a16="http://schemas.microsoft.com/office/drawing/2014/main" id="{E8867CCC-B382-D7AC-7FD2-A70B49A0CC81}"/>
                  </a:ext>
                </a:extLst>
              </p:cNvPr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8" name="Google Shape;820;p28">
                <a:extLst>
                  <a:ext uri="{FF2B5EF4-FFF2-40B4-BE49-F238E27FC236}">
                    <a16:creationId xmlns:a16="http://schemas.microsoft.com/office/drawing/2014/main" id="{BA2EBD99-099E-140B-BE71-FCD8C76EEAFE}"/>
                  </a:ext>
                </a:extLst>
              </p:cNvPr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39" name="Google Shape;821;p28">
                <a:extLst>
                  <a:ext uri="{FF2B5EF4-FFF2-40B4-BE49-F238E27FC236}">
                    <a16:creationId xmlns:a16="http://schemas.microsoft.com/office/drawing/2014/main" id="{40815A6E-411F-9B5C-472D-5C2063C84103}"/>
                  </a:ext>
                </a:extLst>
              </p:cNvPr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0" name="Google Shape;822;p28">
                <a:extLst>
                  <a:ext uri="{FF2B5EF4-FFF2-40B4-BE49-F238E27FC236}">
                    <a16:creationId xmlns:a16="http://schemas.microsoft.com/office/drawing/2014/main" id="{87DA2F6C-B3C0-DD10-4649-CC2E02517D8F}"/>
                  </a:ext>
                </a:extLst>
              </p:cNvPr>
              <p:cNvSpPr/>
              <p:nvPr/>
            </p:nvSpPr>
            <p:spPr>
              <a:xfrm flipH="1">
                <a:off x="85632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1" name="Google Shape;823;p28">
                <a:extLst>
                  <a:ext uri="{FF2B5EF4-FFF2-40B4-BE49-F238E27FC236}">
                    <a16:creationId xmlns:a16="http://schemas.microsoft.com/office/drawing/2014/main" id="{FC927FFE-E423-A2D0-2C11-8E130467B2FC}"/>
                  </a:ext>
                </a:extLst>
              </p:cNvPr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2" name="Google Shape;824;p28">
                <a:extLst>
                  <a:ext uri="{FF2B5EF4-FFF2-40B4-BE49-F238E27FC236}">
                    <a16:creationId xmlns:a16="http://schemas.microsoft.com/office/drawing/2014/main" id="{15D33BA4-CEB7-D222-F0DB-7B13ED322235}"/>
                  </a:ext>
                </a:extLst>
              </p:cNvPr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3" name="Google Shape;825;p28">
                <a:extLst>
                  <a:ext uri="{FF2B5EF4-FFF2-40B4-BE49-F238E27FC236}">
                    <a16:creationId xmlns:a16="http://schemas.microsoft.com/office/drawing/2014/main" id="{62C0E77F-692D-CF55-BE88-8940B9A9B121}"/>
                  </a:ext>
                </a:extLst>
              </p:cNvPr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4" name="Google Shape;826;p28">
                <a:extLst>
                  <a:ext uri="{FF2B5EF4-FFF2-40B4-BE49-F238E27FC236}">
                    <a16:creationId xmlns:a16="http://schemas.microsoft.com/office/drawing/2014/main" id="{91868DC9-6AD5-8B9E-52B9-F8B133DF0D4D}"/>
                  </a:ext>
                </a:extLst>
              </p:cNvPr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5" name="Google Shape;827;p28">
                <a:extLst>
                  <a:ext uri="{FF2B5EF4-FFF2-40B4-BE49-F238E27FC236}">
                    <a16:creationId xmlns:a16="http://schemas.microsoft.com/office/drawing/2014/main" id="{5DF6C038-287A-990D-8803-57F08F360000}"/>
                  </a:ext>
                </a:extLst>
              </p:cNvPr>
              <p:cNvSpPr/>
              <p:nvPr/>
            </p:nvSpPr>
            <p:spPr>
              <a:xfrm flipH="1">
                <a:off x="85632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6" name="Google Shape;828;p28">
                <a:extLst>
                  <a:ext uri="{FF2B5EF4-FFF2-40B4-BE49-F238E27FC236}">
                    <a16:creationId xmlns:a16="http://schemas.microsoft.com/office/drawing/2014/main" id="{6046FE18-55F0-459A-7D44-E7870C90E3DC}"/>
                  </a:ext>
                </a:extLst>
              </p:cNvPr>
              <p:cNvSpPr/>
              <p:nvPr/>
            </p:nvSpPr>
            <p:spPr>
              <a:xfrm flipH="1">
                <a:off x="62400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7" name="Google Shape;829;p28">
                <a:extLst>
                  <a:ext uri="{FF2B5EF4-FFF2-40B4-BE49-F238E27FC236}">
                    <a16:creationId xmlns:a16="http://schemas.microsoft.com/office/drawing/2014/main" id="{3E6F5BFC-929C-F736-E50A-F21A70040FC7}"/>
                  </a:ext>
                </a:extLst>
              </p:cNvPr>
              <p:cNvSpPr/>
              <p:nvPr/>
            </p:nvSpPr>
            <p:spPr>
              <a:xfrm flipH="1">
                <a:off x="68208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8" name="Google Shape;830;p28">
                <a:extLst>
                  <a:ext uri="{FF2B5EF4-FFF2-40B4-BE49-F238E27FC236}">
                    <a16:creationId xmlns:a16="http://schemas.microsoft.com/office/drawing/2014/main" id="{251CEC0A-AF41-7EBD-43D7-86CCF3D07FD1}"/>
                  </a:ext>
                </a:extLst>
              </p:cNvPr>
              <p:cNvSpPr/>
              <p:nvPr/>
            </p:nvSpPr>
            <p:spPr>
              <a:xfrm flipH="1">
                <a:off x="74016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49" name="Google Shape;831;p28">
                <a:extLst>
                  <a:ext uri="{FF2B5EF4-FFF2-40B4-BE49-F238E27FC236}">
                    <a16:creationId xmlns:a16="http://schemas.microsoft.com/office/drawing/2014/main" id="{41EBFC43-6624-8FB9-7AAF-C8C8BFCEB2AB}"/>
                  </a:ext>
                </a:extLst>
              </p:cNvPr>
              <p:cNvSpPr/>
              <p:nvPr/>
            </p:nvSpPr>
            <p:spPr>
              <a:xfrm flipH="1">
                <a:off x="79824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50" name="Google Shape;832;p28">
                <a:extLst>
                  <a:ext uri="{FF2B5EF4-FFF2-40B4-BE49-F238E27FC236}">
                    <a16:creationId xmlns:a16="http://schemas.microsoft.com/office/drawing/2014/main" id="{9E65F1E3-8AB1-AC67-284F-4C10B9A06E4B}"/>
                  </a:ext>
                </a:extLst>
              </p:cNvPr>
              <p:cNvSpPr/>
              <p:nvPr/>
            </p:nvSpPr>
            <p:spPr>
              <a:xfrm flipH="1">
                <a:off x="85632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471" name="Google Shape;833;p28">
              <a:extLst>
                <a:ext uri="{FF2B5EF4-FFF2-40B4-BE49-F238E27FC236}">
                  <a16:creationId xmlns:a16="http://schemas.microsoft.com/office/drawing/2014/main" id="{C837F41A-9EF6-46CA-B6C5-783799754477}"/>
                </a:ext>
              </a:extLst>
            </p:cNvPr>
            <p:cNvGrpSpPr/>
            <p:nvPr/>
          </p:nvGrpSpPr>
          <p:grpSpPr>
            <a:xfrm>
              <a:off x="546332" y="643484"/>
              <a:ext cx="1765922" cy="1596032"/>
              <a:chOff x="5950075" y="854725"/>
              <a:chExt cx="2904000" cy="2668950"/>
            </a:xfrm>
          </p:grpSpPr>
          <p:sp>
            <p:nvSpPr>
              <p:cNvPr id="499" name="Google Shape;834;p28">
                <a:extLst>
                  <a:ext uri="{FF2B5EF4-FFF2-40B4-BE49-F238E27FC236}">
                    <a16:creationId xmlns:a16="http://schemas.microsoft.com/office/drawing/2014/main" id="{2E2BB0FD-9B57-20AE-AD22-468622A668A5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835;p28">
                <a:extLst>
                  <a:ext uri="{FF2B5EF4-FFF2-40B4-BE49-F238E27FC236}">
                    <a16:creationId xmlns:a16="http://schemas.microsoft.com/office/drawing/2014/main" id="{0DD221AC-9B43-84ED-59C8-DBEBE0B71FC0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836;p28">
                <a:extLst>
                  <a:ext uri="{FF2B5EF4-FFF2-40B4-BE49-F238E27FC236}">
                    <a16:creationId xmlns:a16="http://schemas.microsoft.com/office/drawing/2014/main" id="{1A099237-B1AA-2015-E773-EC889CED30CE}"/>
                  </a:ext>
                </a:extLst>
              </p:cNvPr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837;p28">
                <a:extLst>
                  <a:ext uri="{FF2B5EF4-FFF2-40B4-BE49-F238E27FC236}">
                    <a16:creationId xmlns:a16="http://schemas.microsoft.com/office/drawing/2014/main" id="{95B8D62F-25FB-F357-D3CC-BA80C98042A9}"/>
                  </a:ext>
                </a:extLst>
              </p:cNvPr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838;p28">
                <a:extLst>
                  <a:ext uri="{FF2B5EF4-FFF2-40B4-BE49-F238E27FC236}">
                    <a16:creationId xmlns:a16="http://schemas.microsoft.com/office/drawing/2014/main" id="{29AA7D7C-A83A-EC22-01A7-B6F4EDB2C556}"/>
                  </a:ext>
                </a:extLst>
              </p:cNvPr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839;p28">
                <a:extLst>
                  <a:ext uri="{FF2B5EF4-FFF2-40B4-BE49-F238E27FC236}">
                    <a16:creationId xmlns:a16="http://schemas.microsoft.com/office/drawing/2014/main" id="{A0D2CCBE-D788-FA1D-538C-A58358753BE2}"/>
                  </a:ext>
                </a:extLst>
              </p:cNvPr>
              <p:cNvSpPr/>
              <p:nvPr/>
            </p:nvSpPr>
            <p:spPr>
              <a:xfrm flipH="1">
                <a:off x="82732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840;p28">
                <a:extLst>
                  <a:ext uri="{FF2B5EF4-FFF2-40B4-BE49-F238E27FC236}">
                    <a16:creationId xmlns:a16="http://schemas.microsoft.com/office/drawing/2014/main" id="{0E8CFD6D-8F54-528E-AA77-3D9677586E13}"/>
                  </a:ext>
                </a:extLst>
              </p:cNvPr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841;p28">
                <a:extLst>
                  <a:ext uri="{FF2B5EF4-FFF2-40B4-BE49-F238E27FC236}">
                    <a16:creationId xmlns:a16="http://schemas.microsoft.com/office/drawing/2014/main" id="{D6244802-480D-ADE8-4D1E-A91B474A568B}"/>
                  </a:ext>
                </a:extLst>
              </p:cNvPr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842;p28">
                <a:extLst>
                  <a:ext uri="{FF2B5EF4-FFF2-40B4-BE49-F238E27FC236}">
                    <a16:creationId xmlns:a16="http://schemas.microsoft.com/office/drawing/2014/main" id="{B3DF6FAA-3504-B22E-4A10-899243C463BC}"/>
                  </a:ext>
                </a:extLst>
              </p:cNvPr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843;p28">
                <a:extLst>
                  <a:ext uri="{FF2B5EF4-FFF2-40B4-BE49-F238E27FC236}">
                    <a16:creationId xmlns:a16="http://schemas.microsoft.com/office/drawing/2014/main" id="{1396CF6E-6ED4-1FC3-23AD-FAE03A7C8422}"/>
                  </a:ext>
                </a:extLst>
              </p:cNvPr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844;p28">
                <a:extLst>
                  <a:ext uri="{FF2B5EF4-FFF2-40B4-BE49-F238E27FC236}">
                    <a16:creationId xmlns:a16="http://schemas.microsoft.com/office/drawing/2014/main" id="{F67EF8C9-C2D2-0DC0-AF79-675762D8C5A7}"/>
                  </a:ext>
                </a:extLst>
              </p:cNvPr>
              <p:cNvSpPr/>
              <p:nvPr/>
            </p:nvSpPr>
            <p:spPr>
              <a:xfrm flipH="1">
                <a:off x="82732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845;p28">
                <a:extLst>
                  <a:ext uri="{FF2B5EF4-FFF2-40B4-BE49-F238E27FC236}">
                    <a16:creationId xmlns:a16="http://schemas.microsoft.com/office/drawing/2014/main" id="{62B3A285-5D94-2CBC-F3A1-6117037D1D72}"/>
                  </a:ext>
                </a:extLst>
              </p:cNvPr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846;p28">
                <a:extLst>
                  <a:ext uri="{FF2B5EF4-FFF2-40B4-BE49-F238E27FC236}">
                    <a16:creationId xmlns:a16="http://schemas.microsoft.com/office/drawing/2014/main" id="{A3F98A3C-D447-0344-F2CA-E65F606C41C4}"/>
                  </a:ext>
                </a:extLst>
              </p:cNvPr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847;p28">
                <a:extLst>
                  <a:ext uri="{FF2B5EF4-FFF2-40B4-BE49-F238E27FC236}">
                    <a16:creationId xmlns:a16="http://schemas.microsoft.com/office/drawing/2014/main" id="{A209E204-279C-D385-FFE0-4D977F074F40}"/>
                  </a:ext>
                </a:extLst>
              </p:cNvPr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848;p28">
                <a:extLst>
                  <a:ext uri="{FF2B5EF4-FFF2-40B4-BE49-F238E27FC236}">
                    <a16:creationId xmlns:a16="http://schemas.microsoft.com/office/drawing/2014/main" id="{DA33E246-D15A-A878-331D-1F0406D8FE3B}"/>
                  </a:ext>
                </a:extLst>
              </p:cNvPr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849;p28">
                <a:extLst>
                  <a:ext uri="{FF2B5EF4-FFF2-40B4-BE49-F238E27FC236}">
                    <a16:creationId xmlns:a16="http://schemas.microsoft.com/office/drawing/2014/main" id="{3598D35E-F534-B95C-0C32-B4F8068E3652}"/>
                  </a:ext>
                </a:extLst>
              </p:cNvPr>
              <p:cNvSpPr/>
              <p:nvPr/>
            </p:nvSpPr>
            <p:spPr>
              <a:xfrm flipH="1">
                <a:off x="82732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850;p28">
                <a:extLst>
                  <a:ext uri="{FF2B5EF4-FFF2-40B4-BE49-F238E27FC236}">
                    <a16:creationId xmlns:a16="http://schemas.microsoft.com/office/drawing/2014/main" id="{2402A8FD-9A4E-24A0-D176-95F88F3664EA}"/>
                  </a:ext>
                </a:extLst>
              </p:cNvPr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851;p28">
                <a:extLst>
                  <a:ext uri="{FF2B5EF4-FFF2-40B4-BE49-F238E27FC236}">
                    <a16:creationId xmlns:a16="http://schemas.microsoft.com/office/drawing/2014/main" id="{0137950D-CD2A-AD88-5DFE-C9E786F23876}"/>
                  </a:ext>
                </a:extLst>
              </p:cNvPr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852;p28">
                <a:extLst>
                  <a:ext uri="{FF2B5EF4-FFF2-40B4-BE49-F238E27FC236}">
                    <a16:creationId xmlns:a16="http://schemas.microsoft.com/office/drawing/2014/main" id="{F89FBC46-A0F6-18A1-BF65-38754868F2B0}"/>
                  </a:ext>
                </a:extLst>
              </p:cNvPr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853;p28">
                <a:extLst>
                  <a:ext uri="{FF2B5EF4-FFF2-40B4-BE49-F238E27FC236}">
                    <a16:creationId xmlns:a16="http://schemas.microsoft.com/office/drawing/2014/main" id="{EB79C3BE-0724-6850-AD3D-1468270A8A3A}"/>
                  </a:ext>
                </a:extLst>
              </p:cNvPr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854;p28">
                <a:extLst>
                  <a:ext uri="{FF2B5EF4-FFF2-40B4-BE49-F238E27FC236}">
                    <a16:creationId xmlns:a16="http://schemas.microsoft.com/office/drawing/2014/main" id="{45AB9A84-6AB8-6F45-61C4-8C0F181A1A39}"/>
                  </a:ext>
                </a:extLst>
              </p:cNvPr>
              <p:cNvSpPr/>
              <p:nvPr/>
            </p:nvSpPr>
            <p:spPr>
              <a:xfrm flipH="1">
                <a:off x="82732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855;p28">
                <a:extLst>
                  <a:ext uri="{FF2B5EF4-FFF2-40B4-BE49-F238E27FC236}">
                    <a16:creationId xmlns:a16="http://schemas.microsoft.com/office/drawing/2014/main" id="{9E763CF2-17EF-6CBD-E59B-098E838F5B63}"/>
                  </a:ext>
                </a:extLst>
              </p:cNvPr>
              <p:cNvSpPr/>
              <p:nvPr/>
            </p:nvSpPr>
            <p:spPr>
              <a:xfrm flipH="1">
                <a:off x="59500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856;p28">
                <a:extLst>
                  <a:ext uri="{FF2B5EF4-FFF2-40B4-BE49-F238E27FC236}">
                    <a16:creationId xmlns:a16="http://schemas.microsoft.com/office/drawing/2014/main" id="{243A91E0-891E-DFD6-0FB6-C7F104FC8B6D}"/>
                  </a:ext>
                </a:extLst>
              </p:cNvPr>
              <p:cNvSpPr/>
              <p:nvPr/>
            </p:nvSpPr>
            <p:spPr>
              <a:xfrm flipH="1">
                <a:off x="65308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857;p28">
                <a:extLst>
                  <a:ext uri="{FF2B5EF4-FFF2-40B4-BE49-F238E27FC236}">
                    <a16:creationId xmlns:a16="http://schemas.microsoft.com/office/drawing/2014/main" id="{01E57796-1121-B761-6B67-F962DD7665EB}"/>
                  </a:ext>
                </a:extLst>
              </p:cNvPr>
              <p:cNvSpPr/>
              <p:nvPr/>
            </p:nvSpPr>
            <p:spPr>
              <a:xfrm flipH="1">
                <a:off x="71116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858;p28">
                <a:extLst>
                  <a:ext uri="{FF2B5EF4-FFF2-40B4-BE49-F238E27FC236}">
                    <a16:creationId xmlns:a16="http://schemas.microsoft.com/office/drawing/2014/main" id="{83C1BE30-57E5-0BB9-5111-50D85FE922EB}"/>
                  </a:ext>
                </a:extLst>
              </p:cNvPr>
              <p:cNvSpPr/>
              <p:nvPr/>
            </p:nvSpPr>
            <p:spPr>
              <a:xfrm flipH="1">
                <a:off x="76924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859;p28">
                <a:extLst>
                  <a:ext uri="{FF2B5EF4-FFF2-40B4-BE49-F238E27FC236}">
                    <a16:creationId xmlns:a16="http://schemas.microsoft.com/office/drawing/2014/main" id="{58B09EEC-C36E-8828-2572-B2FF387B6B41}"/>
                  </a:ext>
                </a:extLst>
              </p:cNvPr>
              <p:cNvSpPr/>
              <p:nvPr/>
            </p:nvSpPr>
            <p:spPr>
              <a:xfrm flipH="1">
                <a:off x="82732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860;p28">
              <a:extLst>
                <a:ext uri="{FF2B5EF4-FFF2-40B4-BE49-F238E27FC236}">
                  <a16:creationId xmlns:a16="http://schemas.microsoft.com/office/drawing/2014/main" id="{16C3D728-BF97-1125-DC00-32FC48F2385B}"/>
                </a:ext>
              </a:extLst>
            </p:cNvPr>
            <p:cNvGrpSpPr/>
            <p:nvPr/>
          </p:nvGrpSpPr>
          <p:grpSpPr>
            <a:xfrm>
              <a:off x="347441" y="757786"/>
              <a:ext cx="1765922" cy="1596032"/>
              <a:chOff x="2854300" y="1168125"/>
              <a:chExt cx="2904000" cy="2668950"/>
            </a:xfrm>
          </p:grpSpPr>
          <p:sp>
            <p:nvSpPr>
              <p:cNvPr id="473" name="Google Shape;861;p28">
                <a:extLst>
                  <a:ext uri="{FF2B5EF4-FFF2-40B4-BE49-F238E27FC236}">
                    <a16:creationId xmlns:a16="http://schemas.microsoft.com/office/drawing/2014/main" id="{CA9C5DDF-BB61-158E-15A0-8B534F2DD529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862;p28">
                <a:extLst>
                  <a:ext uri="{FF2B5EF4-FFF2-40B4-BE49-F238E27FC236}">
                    <a16:creationId xmlns:a16="http://schemas.microsoft.com/office/drawing/2014/main" id="{0ACCEB8A-862B-A0B9-1C3B-DF8A9733626A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863;p28">
                <a:extLst>
                  <a:ext uri="{FF2B5EF4-FFF2-40B4-BE49-F238E27FC236}">
                    <a16:creationId xmlns:a16="http://schemas.microsoft.com/office/drawing/2014/main" id="{960A67DA-C691-B97A-E4F0-A1EA06544A4D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864;p28">
                <a:extLst>
                  <a:ext uri="{FF2B5EF4-FFF2-40B4-BE49-F238E27FC236}">
                    <a16:creationId xmlns:a16="http://schemas.microsoft.com/office/drawing/2014/main" id="{A6FFB48F-0CCD-74A8-988F-8F69B1B1B303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865;p28">
                <a:extLst>
                  <a:ext uri="{FF2B5EF4-FFF2-40B4-BE49-F238E27FC236}">
                    <a16:creationId xmlns:a16="http://schemas.microsoft.com/office/drawing/2014/main" id="{A1D6E923-F27E-D774-D738-8B5F484D71CC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866;p28">
                <a:extLst>
                  <a:ext uri="{FF2B5EF4-FFF2-40B4-BE49-F238E27FC236}">
                    <a16:creationId xmlns:a16="http://schemas.microsoft.com/office/drawing/2014/main" id="{6EE6599A-0D09-30E5-E643-B1CDFCD5EB05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867;p28">
                <a:extLst>
                  <a:ext uri="{FF2B5EF4-FFF2-40B4-BE49-F238E27FC236}">
                    <a16:creationId xmlns:a16="http://schemas.microsoft.com/office/drawing/2014/main" id="{C67369EF-C76F-45E7-C985-539E30AC555A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868;p28">
                <a:extLst>
                  <a:ext uri="{FF2B5EF4-FFF2-40B4-BE49-F238E27FC236}">
                    <a16:creationId xmlns:a16="http://schemas.microsoft.com/office/drawing/2014/main" id="{3F8AA128-14B4-291B-ACC9-BCF40AF44EEF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869;p28">
                <a:extLst>
                  <a:ext uri="{FF2B5EF4-FFF2-40B4-BE49-F238E27FC236}">
                    <a16:creationId xmlns:a16="http://schemas.microsoft.com/office/drawing/2014/main" id="{2D67F370-F918-8845-7485-354EB55B319C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870;p28">
                <a:extLst>
                  <a:ext uri="{FF2B5EF4-FFF2-40B4-BE49-F238E27FC236}">
                    <a16:creationId xmlns:a16="http://schemas.microsoft.com/office/drawing/2014/main" id="{68A59EDB-BE86-624F-B136-E647C626D22C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871;p28">
                <a:extLst>
                  <a:ext uri="{FF2B5EF4-FFF2-40B4-BE49-F238E27FC236}">
                    <a16:creationId xmlns:a16="http://schemas.microsoft.com/office/drawing/2014/main" id="{1705EF46-A511-2C62-9842-71DC1EF44A01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872;p28">
                <a:extLst>
                  <a:ext uri="{FF2B5EF4-FFF2-40B4-BE49-F238E27FC236}">
                    <a16:creationId xmlns:a16="http://schemas.microsoft.com/office/drawing/2014/main" id="{0B427EFC-40D5-1A7B-44BF-476DA32C63D4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873;p28">
                <a:extLst>
                  <a:ext uri="{FF2B5EF4-FFF2-40B4-BE49-F238E27FC236}">
                    <a16:creationId xmlns:a16="http://schemas.microsoft.com/office/drawing/2014/main" id="{F40BC4E0-208C-9963-2087-4022FA98F40A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874;p28">
                <a:extLst>
                  <a:ext uri="{FF2B5EF4-FFF2-40B4-BE49-F238E27FC236}">
                    <a16:creationId xmlns:a16="http://schemas.microsoft.com/office/drawing/2014/main" id="{C42A1ED6-8E97-3376-93B5-75404025AAE8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875;p28">
                <a:extLst>
                  <a:ext uri="{FF2B5EF4-FFF2-40B4-BE49-F238E27FC236}">
                    <a16:creationId xmlns:a16="http://schemas.microsoft.com/office/drawing/2014/main" id="{A2F1F696-DCB3-0C92-48C3-9264754CF876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876;p28">
                <a:extLst>
                  <a:ext uri="{FF2B5EF4-FFF2-40B4-BE49-F238E27FC236}">
                    <a16:creationId xmlns:a16="http://schemas.microsoft.com/office/drawing/2014/main" id="{05AA7C27-1D79-F6DA-32A9-9F0268F1D037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877;p28">
                <a:extLst>
                  <a:ext uri="{FF2B5EF4-FFF2-40B4-BE49-F238E27FC236}">
                    <a16:creationId xmlns:a16="http://schemas.microsoft.com/office/drawing/2014/main" id="{3909C8E6-1133-49C5-5151-3461808CAC46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878;p28">
                <a:extLst>
                  <a:ext uri="{FF2B5EF4-FFF2-40B4-BE49-F238E27FC236}">
                    <a16:creationId xmlns:a16="http://schemas.microsoft.com/office/drawing/2014/main" id="{B9EC5214-27FF-B7CC-0FDC-DAE375E037DD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879;p28">
                <a:extLst>
                  <a:ext uri="{FF2B5EF4-FFF2-40B4-BE49-F238E27FC236}">
                    <a16:creationId xmlns:a16="http://schemas.microsoft.com/office/drawing/2014/main" id="{CC0F8F9A-F5DD-2F01-1186-7196BF38658F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880;p28">
                <a:extLst>
                  <a:ext uri="{FF2B5EF4-FFF2-40B4-BE49-F238E27FC236}">
                    <a16:creationId xmlns:a16="http://schemas.microsoft.com/office/drawing/2014/main" id="{15DAD640-0493-F465-C800-282385A9B9F8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881;p28">
                <a:extLst>
                  <a:ext uri="{FF2B5EF4-FFF2-40B4-BE49-F238E27FC236}">
                    <a16:creationId xmlns:a16="http://schemas.microsoft.com/office/drawing/2014/main" id="{6AF3BFFF-A018-A138-28BA-2F289AEEBFB8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882;p28">
                <a:extLst>
                  <a:ext uri="{FF2B5EF4-FFF2-40B4-BE49-F238E27FC236}">
                    <a16:creationId xmlns:a16="http://schemas.microsoft.com/office/drawing/2014/main" id="{6A5CBEE3-627E-AA24-70EE-EEADBAB8E7FC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883;p28">
                <a:extLst>
                  <a:ext uri="{FF2B5EF4-FFF2-40B4-BE49-F238E27FC236}">
                    <a16:creationId xmlns:a16="http://schemas.microsoft.com/office/drawing/2014/main" id="{85B950E5-3034-6F81-20EE-E36D5432A474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884;p28">
                <a:extLst>
                  <a:ext uri="{FF2B5EF4-FFF2-40B4-BE49-F238E27FC236}">
                    <a16:creationId xmlns:a16="http://schemas.microsoft.com/office/drawing/2014/main" id="{9AC03777-3921-7AC1-EE67-F901B5BCDE67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885;p28">
                <a:extLst>
                  <a:ext uri="{FF2B5EF4-FFF2-40B4-BE49-F238E27FC236}">
                    <a16:creationId xmlns:a16="http://schemas.microsoft.com/office/drawing/2014/main" id="{FD1F23F1-DBAA-039E-40C0-D7AED9B6E27B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886;p28">
                <a:extLst>
                  <a:ext uri="{FF2B5EF4-FFF2-40B4-BE49-F238E27FC236}">
                    <a16:creationId xmlns:a16="http://schemas.microsoft.com/office/drawing/2014/main" id="{89A78967-D1BD-F0EB-4353-AF31B0FD4F67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1" name="Google Shape;953;p28">
            <a:extLst>
              <a:ext uri="{FF2B5EF4-FFF2-40B4-BE49-F238E27FC236}">
                <a16:creationId xmlns:a16="http://schemas.microsoft.com/office/drawing/2014/main" id="{1F4A7F09-49E7-9F64-0CD4-6C6D4D36FF18}"/>
              </a:ext>
            </a:extLst>
          </p:cNvPr>
          <p:cNvSpPr txBox="1"/>
          <p:nvPr/>
        </p:nvSpPr>
        <p:spPr>
          <a:xfrm>
            <a:off x="401940" y="2244078"/>
            <a:ext cx="792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  <a:sym typeface="Consolas"/>
              </a:rPr>
              <a:t>224</a:t>
            </a:r>
            <a:r>
              <a:rPr lang="en-US" altLang="zh-CN" sz="1200" dirty="0">
                <a:latin typeface="Consolas" panose="020B0609020204030204" pitchFamily="49" charset="0"/>
                <a:sym typeface="Consolas"/>
              </a:rPr>
              <a:t>x224</a:t>
            </a:r>
            <a:r>
              <a:rPr lang="en" sz="1200" dirty="0">
                <a:latin typeface="Consolas" panose="020B0609020204030204" pitchFamily="49" charset="0"/>
                <a:sym typeface="Consolas"/>
              </a:rPr>
              <a:t>x3</a:t>
            </a:r>
            <a:endParaRPr sz="1200" dirty="0">
              <a:latin typeface="Consolas" panose="020B0609020204030204" pitchFamily="49" charset="0"/>
              <a:sym typeface="Consolas"/>
            </a:endParaRPr>
          </a:p>
        </p:txBody>
      </p:sp>
      <p:cxnSp>
        <p:nvCxnSpPr>
          <p:cNvPr id="552" name="Google Shape;951;p28">
            <a:extLst>
              <a:ext uri="{FF2B5EF4-FFF2-40B4-BE49-F238E27FC236}">
                <a16:creationId xmlns:a16="http://schemas.microsoft.com/office/drawing/2014/main" id="{F821BCEB-856A-E681-37AB-322C3C77DC50}"/>
              </a:ext>
            </a:extLst>
          </p:cNvPr>
          <p:cNvCxnSpPr>
            <a:cxnSpLocks/>
            <a:endCxn id="643" idx="1"/>
          </p:cNvCxnSpPr>
          <p:nvPr/>
        </p:nvCxnSpPr>
        <p:spPr>
          <a:xfrm flipV="1">
            <a:off x="1358299" y="1571041"/>
            <a:ext cx="360300" cy="910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3" name="Google Shape;953;p28">
            <a:extLst>
              <a:ext uri="{FF2B5EF4-FFF2-40B4-BE49-F238E27FC236}">
                <a16:creationId xmlns:a16="http://schemas.microsoft.com/office/drawing/2014/main" id="{E4B282DF-4F27-2AEB-87BA-ABF740896A37}"/>
              </a:ext>
            </a:extLst>
          </p:cNvPr>
          <p:cNvSpPr txBox="1"/>
          <p:nvPr/>
        </p:nvSpPr>
        <p:spPr>
          <a:xfrm>
            <a:off x="339432" y="821941"/>
            <a:ext cx="1044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zh-CN" sz="1200" dirty="0">
                <a:latin typeface="Consolas" panose="020B0609020204030204" pitchFamily="49" charset="0"/>
                <a:sym typeface="Consolas"/>
              </a:rPr>
              <a:t>Source</a:t>
            </a:r>
            <a:r>
              <a:rPr lang="en" sz="1200" dirty="0">
                <a:latin typeface="Consolas" panose="020B0609020204030204" pitchFamily="49" charset="0"/>
                <a:sym typeface="Consolas"/>
              </a:rPr>
              <a:t> Image</a:t>
            </a:r>
            <a:endParaRPr sz="1200" dirty="0"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643" name="矩形: 圆角 642">
            <a:extLst>
              <a:ext uri="{FF2B5EF4-FFF2-40B4-BE49-F238E27FC236}">
                <a16:creationId xmlns:a16="http://schemas.microsoft.com/office/drawing/2014/main" id="{550D9A5B-0591-404E-C944-D07CAE7D2B0E}"/>
              </a:ext>
            </a:extLst>
          </p:cNvPr>
          <p:cNvSpPr/>
          <p:nvPr/>
        </p:nvSpPr>
        <p:spPr>
          <a:xfrm>
            <a:off x="1718599" y="1329153"/>
            <a:ext cx="1069739" cy="483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Identity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Extractor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4" name="Google Shape;951;p28">
            <a:extLst>
              <a:ext uri="{FF2B5EF4-FFF2-40B4-BE49-F238E27FC236}">
                <a16:creationId xmlns:a16="http://schemas.microsoft.com/office/drawing/2014/main" id="{84BCE036-21E4-8432-8C70-90EFC8A1B578}"/>
              </a:ext>
            </a:extLst>
          </p:cNvPr>
          <p:cNvCxnSpPr>
            <a:cxnSpLocks/>
            <a:stCxn id="643" idx="3"/>
            <a:endCxn id="665" idx="2"/>
          </p:cNvCxnSpPr>
          <p:nvPr/>
        </p:nvCxnSpPr>
        <p:spPr>
          <a:xfrm>
            <a:off x="2788338" y="1571041"/>
            <a:ext cx="156600" cy="0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5" name="Google Shape;6330;p63">
            <a:extLst>
              <a:ext uri="{FF2B5EF4-FFF2-40B4-BE49-F238E27FC236}">
                <a16:creationId xmlns:a16="http://schemas.microsoft.com/office/drawing/2014/main" id="{317E5B66-7AD9-A350-643C-6656C72A2B67}"/>
              </a:ext>
            </a:extLst>
          </p:cNvPr>
          <p:cNvSpPr/>
          <p:nvPr/>
        </p:nvSpPr>
        <p:spPr>
          <a:xfrm rot="5400000">
            <a:off x="2541288" y="1433491"/>
            <a:ext cx="1082400" cy="27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ID vector</a:t>
            </a:r>
            <a:endParaRPr sz="1200" dirty="0">
              <a:latin typeface="Consolas" panose="020B0609020204030204" pitchFamily="49" charset="0"/>
            </a:endParaRPr>
          </a:p>
        </p:txBody>
      </p:sp>
      <p:sp>
        <p:nvSpPr>
          <p:cNvPr id="669" name="矩形: 圆角 668">
            <a:extLst>
              <a:ext uri="{FF2B5EF4-FFF2-40B4-BE49-F238E27FC236}">
                <a16:creationId xmlns:a16="http://schemas.microsoft.com/office/drawing/2014/main" id="{1645D8D7-1250-9F02-1C05-9BC5251EB4F4}"/>
              </a:ext>
            </a:extLst>
          </p:cNvPr>
          <p:cNvSpPr/>
          <p:nvPr/>
        </p:nvSpPr>
        <p:spPr>
          <a:xfrm>
            <a:off x="3537629" y="2438348"/>
            <a:ext cx="1005698" cy="483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Identity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0" name="矩形: 圆角 669">
            <a:extLst>
              <a:ext uri="{FF2B5EF4-FFF2-40B4-BE49-F238E27FC236}">
                <a16:creationId xmlns:a16="http://schemas.microsoft.com/office/drawing/2014/main" id="{84465603-3584-5243-D69E-CC871E8D0712}"/>
              </a:ext>
            </a:extLst>
          </p:cNvPr>
          <p:cNvSpPr/>
          <p:nvPr/>
        </p:nvSpPr>
        <p:spPr>
          <a:xfrm>
            <a:off x="4624391" y="2438348"/>
            <a:ext cx="1017810" cy="483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Identity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1" name="Google Shape;951;p28">
            <a:extLst>
              <a:ext uri="{FF2B5EF4-FFF2-40B4-BE49-F238E27FC236}">
                <a16:creationId xmlns:a16="http://schemas.microsoft.com/office/drawing/2014/main" id="{140117D2-7CBF-7801-14CC-2DBA89086A66}"/>
              </a:ext>
            </a:extLst>
          </p:cNvPr>
          <p:cNvCxnSpPr>
            <a:cxnSpLocks/>
            <a:stCxn id="665" idx="0"/>
            <a:endCxn id="669" idx="0"/>
          </p:cNvCxnSpPr>
          <p:nvPr/>
        </p:nvCxnSpPr>
        <p:spPr>
          <a:xfrm>
            <a:off x="3220038" y="1571041"/>
            <a:ext cx="820440" cy="867307"/>
          </a:xfrm>
          <a:prstGeom prst="bentConnector2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4" name="Google Shape;951;p28">
            <a:extLst>
              <a:ext uri="{FF2B5EF4-FFF2-40B4-BE49-F238E27FC236}">
                <a16:creationId xmlns:a16="http://schemas.microsoft.com/office/drawing/2014/main" id="{737B21E9-CA24-C1B9-9CE9-E865C81A8C0C}"/>
              </a:ext>
            </a:extLst>
          </p:cNvPr>
          <p:cNvCxnSpPr>
            <a:cxnSpLocks/>
            <a:endCxn id="670" idx="0"/>
          </p:cNvCxnSpPr>
          <p:nvPr/>
        </p:nvCxnSpPr>
        <p:spPr>
          <a:xfrm>
            <a:off x="4041649" y="1571041"/>
            <a:ext cx="1091647" cy="867307"/>
          </a:xfrm>
          <a:prstGeom prst="bentConnector2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9" name="Google Shape;951;p28">
            <a:extLst>
              <a:ext uri="{FF2B5EF4-FFF2-40B4-BE49-F238E27FC236}">
                <a16:creationId xmlns:a16="http://schemas.microsoft.com/office/drawing/2014/main" id="{1D3DEA0A-FB1E-F524-527B-30D2674CA963}"/>
              </a:ext>
            </a:extLst>
          </p:cNvPr>
          <p:cNvCxnSpPr>
            <a:cxnSpLocks/>
            <a:stCxn id="669" idx="2"/>
            <a:endCxn id="198" idx="1"/>
          </p:cNvCxnSpPr>
          <p:nvPr/>
        </p:nvCxnSpPr>
        <p:spPr>
          <a:xfrm>
            <a:off x="4040478" y="2922124"/>
            <a:ext cx="0" cy="398450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3" name="Google Shape;951;p28">
            <a:extLst>
              <a:ext uri="{FF2B5EF4-FFF2-40B4-BE49-F238E27FC236}">
                <a16:creationId xmlns:a16="http://schemas.microsoft.com/office/drawing/2014/main" id="{5F3B73C9-B242-E58D-64E8-F57A4E940315}"/>
              </a:ext>
            </a:extLst>
          </p:cNvPr>
          <p:cNvCxnSpPr>
            <a:cxnSpLocks/>
            <a:stCxn id="670" idx="2"/>
            <a:endCxn id="219" idx="1"/>
          </p:cNvCxnSpPr>
          <p:nvPr/>
        </p:nvCxnSpPr>
        <p:spPr>
          <a:xfrm>
            <a:off x="5133296" y="2922124"/>
            <a:ext cx="4697" cy="399487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6" name="矩形: 圆角 685">
            <a:extLst>
              <a:ext uri="{FF2B5EF4-FFF2-40B4-BE49-F238E27FC236}">
                <a16:creationId xmlns:a16="http://schemas.microsoft.com/office/drawing/2014/main" id="{7CDAB5CD-CA7B-3F99-084D-E16013F681D7}"/>
              </a:ext>
            </a:extLst>
          </p:cNvPr>
          <p:cNvSpPr/>
          <p:nvPr/>
        </p:nvSpPr>
        <p:spPr>
          <a:xfrm>
            <a:off x="7666673" y="2240481"/>
            <a:ext cx="1069739" cy="483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Identity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Extractor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9" name="Google Shape;951;p28">
            <a:extLst>
              <a:ext uri="{FF2B5EF4-FFF2-40B4-BE49-F238E27FC236}">
                <a16:creationId xmlns:a16="http://schemas.microsoft.com/office/drawing/2014/main" id="{A45781D1-BE09-8441-4C5E-313B798D8A93}"/>
              </a:ext>
            </a:extLst>
          </p:cNvPr>
          <p:cNvCxnSpPr>
            <a:cxnSpLocks/>
            <a:endCxn id="686" idx="2"/>
          </p:cNvCxnSpPr>
          <p:nvPr/>
        </p:nvCxnSpPr>
        <p:spPr>
          <a:xfrm flipV="1">
            <a:off x="8201543" y="2724257"/>
            <a:ext cx="0" cy="518992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4" name="Google Shape;6330;p63">
            <a:extLst>
              <a:ext uri="{FF2B5EF4-FFF2-40B4-BE49-F238E27FC236}">
                <a16:creationId xmlns:a16="http://schemas.microsoft.com/office/drawing/2014/main" id="{BEA81F54-0AC1-DAC0-4614-91CA63F371B6}"/>
              </a:ext>
            </a:extLst>
          </p:cNvPr>
          <p:cNvSpPr/>
          <p:nvPr/>
        </p:nvSpPr>
        <p:spPr>
          <a:xfrm>
            <a:off x="7658516" y="1802124"/>
            <a:ext cx="1082400" cy="27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ID vector</a:t>
            </a:r>
            <a:endParaRPr sz="1200" dirty="0">
              <a:latin typeface="Consolas" panose="020B0609020204030204" pitchFamily="49" charset="0"/>
            </a:endParaRPr>
          </a:p>
        </p:txBody>
      </p:sp>
      <p:cxnSp>
        <p:nvCxnSpPr>
          <p:cNvPr id="695" name="Google Shape;951;p28">
            <a:extLst>
              <a:ext uri="{FF2B5EF4-FFF2-40B4-BE49-F238E27FC236}">
                <a16:creationId xmlns:a16="http://schemas.microsoft.com/office/drawing/2014/main" id="{397B817C-E5E3-F1AF-6E5A-CC36928D3D13}"/>
              </a:ext>
            </a:extLst>
          </p:cNvPr>
          <p:cNvCxnSpPr>
            <a:cxnSpLocks/>
            <a:stCxn id="686" idx="0"/>
            <a:endCxn id="694" idx="2"/>
          </p:cNvCxnSpPr>
          <p:nvPr/>
        </p:nvCxnSpPr>
        <p:spPr>
          <a:xfrm flipH="1" flipV="1">
            <a:off x="8199716" y="2077224"/>
            <a:ext cx="1827" cy="163257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8" name="Google Shape;6330;p63">
            <a:extLst>
              <a:ext uri="{FF2B5EF4-FFF2-40B4-BE49-F238E27FC236}">
                <a16:creationId xmlns:a16="http://schemas.microsoft.com/office/drawing/2014/main" id="{B0ED079C-916D-C726-03FF-6A7B6C93B485}"/>
              </a:ext>
            </a:extLst>
          </p:cNvPr>
          <p:cNvSpPr/>
          <p:nvPr/>
        </p:nvSpPr>
        <p:spPr>
          <a:xfrm rot="5400000">
            <a:off x="5945290" y="1427933"/>
            <a:ext cx="1082400" cy="27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</a:rPr>
              <a:t>ID Loss</a:t>
            </a:r>
            <a:endParaRPr sz="1200" dirty="0">
              <a:latin typeface="Consolas" panose="020B0609020204030204" pitchFamily="49" charset="0"/>
            </a:endParaRPr>
          </a:p>
        </p:txBody>
      </p:sp>
      <p:cxnSp>
        <p:nvCxnSpPr>
          <p:cNvPr id="699" name="Google Shape;951;p28">
            <a:extLst>
              <a:ext uri="{FF2B5EF4-FFF2-40B4-BE49-F238E27FC236}">
                <a16:creationId xmlns:a16="http://schemas.microsoft.com/office/drawing/2014/main" id="{0E6F124D-B3D5-6E83-BA72-6D5E0C854D74}"/>
              </a:ext>
            </a:extLst>
          </p:cNvPr>
          <p:cNvCxnSpPr>
            <a:cxnSpLocks/>
            <a:endCxn id="698" idx="2"/>
          </p:cNvCxnSpPr>
          <p:nvPr/>
        </p:nvCxnSpPr>
        <p:spPr>
          <a:xfrm flipV="1">
            <a:off x="5134314" y="1565483"/>
            <a:ext cx="1214626" cy="7378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1" name="Google Shape;951;p28">
            <a:extLst>
              <a:ext uri="{FF2B5EF4-FFF2-40B4-BE49-F238E27FC236}">
                <a16:creationId xmlns:a16="http://schemas.microsoft.com/office/drawing/2014/main" id="{95007479-5A3A-0B1C-4425-C36EB192B673}"/>
              </a:ext>
            </a:extLst>
          </p:cNvPr>
          <p:cNvCxnSpPr>
            <a:cxnSpLocks/>
            <a:stCxn id="694" idx="0"/>
            <a:endCxn id="698" idx="0"/>
          </p:cNvCxnSpPr>
          <p:nvPr/>
        </p:nvCxnSpPr>
        <p:spPr>
          <a:xfrm rot="16200000" flipV="1">
            <a:off x="7293558" y="895966"/>
            <a:ext cx="236641" cy="1575676"/>
          </a:xfrm>
          <a:prstGeom prst="bentConnector2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5" name="Google Shape;953;p28">
            <a:extLst>
              <a:ext uri="{FF2B5EF4-FFF2-40B4-BE49-F238E27FC236}">
                <a16:creationId xmlns:a16="http://schemas.microsoft.com/office/drawing/2014/main" id="{F6CA3567-186F-A9FA-AD5B-E6BF91223632}"/>
              </a:ext>
            </a:extLst>
          </p:cNvPr>
          <p:cNvSpPr txBox="1"/>
          <p:nvPr/>
        </p:nvSpPr>
        <p:spPr>
          <a:xfrm>
            <a:off x="3949333" y="4418697"/>
            <a:ext cx="105111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200" dirty="0">
                <a:latin typeface="Consolas" panose="020B0609020204030204" pitchFamily="49" charset="0"/>
                <a:sym typeface="Consolas"/>
              </a:rPr>
              <a:t>ID-Block x9</a:t>
            </a:r>
            <a:endParaRPr sz="1200" dirty="0"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74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951;p28">
            <a:extLst>
              <a:ext uri="{FF2B5EF4-FFF2-40B4-BE49-F238E27FC236}">
                <a16:creationId xmlns:a16="http://schemas.microsoft.com/office/drawing/2014/main" id="{967F3185-9744-CA44-207E-D7447FF80E71}"/>
              </a:ext>
            </a:extLst>
          </p:cNvPr>
          <p:cNvCxnSpPr/>
          <p:nvPr/>
        </p:nvCxnSpPr>
        <p:spPr>
          <a:xfrm>
            <a:off x="1358299" y="3735344"/>
            <a:ext cx="360300" cy="1800"/>
          </a:xfrm>
          <a:prstGeom prst="straightConnector1">
            <a:avLst/>
          </a:prstGeom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6329;p63">
            <a:extLst>
              <a:ext uri="{FF2B5EF4-FFF2-40B4-BE49-F238E27FC236}">
                <a16:creationId xmlns:a16="http://schemas.microsoft.com/office/drawing/2014/main" id="{DC220FAB-F1B6-CA03-30F4-4D930491C1CF}"/>
              </a:ext>
            </a:extLst>
          </p:cNvPr>
          <p:cNvSpPr/>
          <p:nvPr/>
        </p:nvSpPr>
        <p:spPr>
          <a:xfrm rot="5400000">
            <a:off x="1565695" y="3597794"/>
            <a:ext cx="1296000" cy="275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" name="Google Shape;6330;p63">
            <a:extLst>
              <a:ext uri="{FF2B5EF4-FFF2-40B4-BE49-F238E27FC236}">
                <a16:creationId xmlns:a16="http://schemas.microsoft.com/office/drawing/2014/main" id="{194A870F-EE29-DADF-1CF6-424291F18C95}"/>
              </a:ext>
            </a:extLst>
          </p:cNvPr>
          <p:cNvSpPr/>
          <p:nvPr/>
        </p:nvSpPr>
        <p:spPr>
          <a:xfrm rot="5400000">
            <a:off x="1136149" y="3597794"/>
            <a:ext cx="1440000" cy="2751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8" name="Google Shape;6339;p63">
            <a:extLst>
              <a:ext uri="{FF2B5EF4-FFF2-40B4-BE49-F238E27FC236}">
                <a16:creationId xmlns:a16="http://schemas.microsoft.com/office/drawing/2014/main" id="{0B1B774A-6D00-DE44-25CA-B0E3D127ECFF}"/>
              </a:ext>
            </a:extLst>
          </p:cNvPr>
          <p:cNvCxnSpPr>
            <a:cxnSpLocks/>
            <a:stCxn id="7" idx="0"/>
            <a:endCxn id="7" idx="0"/>
          </p:cNvCxnSpPr>
          <p:nvPr/>
        </p:nvCxnSpPr>
        <p:spPr>
          <a:xfrm>
            <a:off x="1993699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6341;p63">
            <a:extLst>
              <a:ext uri="{FF2B5EF4-FFF2-40B4-BE49-F238E27FC236}">
                <a16:creationId xmlns:a16="http://schemas.microsoft.com/office/drawing/2014/main" id="{3577EBE9-7B4B-5217-8ED4-464991FEB006}"/>
              </a:ext>
            </a:extLst>
          </p:cNvPr>
          <p:cNvCxnSpPr>
            <a:cxnSpLocks/>
            <a:stCxn id="7" idx="0"/>
            <a:endCxn id="7" idx="0"/>
          </p:cNvCxnSpPr>
          <p:nvPr/>
        </p:nvCxnSpPr>
        <p:spPr>
          <a:xfrm>
            <a:off x="1993699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342;p63">
            <a:extLst>
              <a:ext uri="{FF2B5EF4-FFF2-40B4-BE49-F238E27FC236}">
                <a16:creationId xmlns:a16="http://schemas.microsoft.com/office/drawing/2014/main" id="{9E37E66D-49B8-67C5-D9CD-94EB07C4C4F7}"/>
              </a:ext>
            </a:extLst>
          </p:cNvPr>
          <p:cNvCxnSpPr>
            <a:cxnSpLocks/>
            <a:stCxn id="7" idx="0"/>
            <a:endCxn id="7" idx="0"/>
          </p:cNvCxnSpPr>
          <p:nvPr/>
        </p:nvCxnSpPr>
        <p:spPr>
          <a:xfrm>
            <a:off x="1993699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343;p63">
            <a:extLst>
              <a:ext uri="{FF2B5EF4-FFF2-40B4-BE49-F238E27FC236}">
                <a16:creationId xmlns:a16="http://schemas.microsoft.com/office/drawing/2014/main" id="{FD50809C-8661-8450-E7D3-6CAACA1A612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993699" y="3735344"/>
            <a:ext cx="824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6329;p63">
            <a:extLst>
              <a:ext uri="{FF2B5EF4-FFF2-40B4-BE49-F238E27FC236}">
                <a16:creationId xmlns:a16="http://schemas.microsoft.com/office/drawing/2014/main" id="{5BEDD5E8-CCCF-8D9A-4737-CBAD1CF0461D}"/>
              </a:ext>
            </a:extLst>
          </p:cNvPr>
          <p:cNvSpPr/>
          <p:nvPr/>
        </p:nvSpPr>
        <p:spPr>
          <a:xfrm rot="5400000">
            <a:off x="1993791" y="3597794"/>
            <a:ext cx="1152000" cy="275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13" name="Google Shape;6339;p63">
            <a:extLst>
              <a:ext uri="{FF2B5EF4-FFF2-40B4-BE49-F238E27FC236}">
                <a16:creationId xmlns:a16="http://schemas.microsoft.com/office/drawing/2014/main" id="{F82562EF-9BF5-C630-811E-F1F9CBF2CC0F}"/>
              </a:ext>
            </a:extLst>
          </p:cNvPr>
          <p:cNvCxnSpPr/>
          <p:nvPr/>
        </p:nvCxnSpPr>
        <p:spPr>
          <a:xfrm>
            <a:off x="23497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341;p63">
            <a:extLst>
              <a:ext uri="{FF2B5EF4-FFF2-40B4-BE49-F238E27FC236}">
                <a16:creationId xmlns:a16="http://schemas.microsoft.com/office/drawing/2014/main" id="{4AFF132B-CFB0-9093-59A7-B6B640AFC26F}"/>
              </a:ext>
            </a:extLst>
          </p:cNvPr>
          <p:cNvCxnSpPr/>
          <p:nvPr/>
        </p:nvCxnSpPr>
        <p:spPr>
          <a:xfrm>
            <a:off x="23497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6342;p63">
            <a:extLst>
              <a:ext uri="{FF2B5EF4-FFF2-40B4-BE49-F238E27FC236}">
                <a16:creationId xmlns:a16="http://schemas.microsoft.com/office/drawing/2014/main" id="{5B884685-B7F2-4EF4-58BF-98E9C8C76DF3}"/>
              </a:ext>
            </a:extLst>
          </p:cNvPr>
          <p:cNvCxnSpPr/>
          <p:nvPr/>
        </p:nvCxnSpPr>
        <p:spPr>
          <a:xfrm>
            <a:off x="23497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343;p63">
            <a:extLst>
              <a:ext uri="{FF2B5EF4-FFF2-40B4-BE49-F238E27FC236}">
                <a16:creationId xmlns:a16="http://schemas.microsoft.com/office/drawing/2014/main" id="{01656FC3-0EB3-8BBF-E612-0E2975A27ED4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2351245" y="3735344"/>
            <a:ext cx="809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329;p63">
            <a:extLst>
              <a:ext uri="{FF2B5EF4-FFF2-40B4-BE49-F238E27FC236}">
                <a16:creationId xmlns:a16="http://schemas.microsoft.com/office/drawing/2014/main" id="{D3767658-9C5E-591E-731B-BFF8B0F1242D}"/>
              </a:ext>
            </a:extLst>
          </p:cNvPr>
          <p:cNvSpPr/>
          <p:nvPr/>
        </p:nvSpPr>
        <p:spPr>
          <a:xfrm rot="5400000">
            <a:off x="2421888" y="3597794"/>
            <a:ext cx="1008000" cy="275100"/>
          </a:xfrm>
          <a:prstGeom prst="rect">
            <a:avLst/>
          </a:prstGeom>
          <a:solidFill>
            <a:srgbClr val="F0AE4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cxnSp>
        <p:nvCxnSpPr>
          <p:cNvPr id="18" name="Google Shape;6339;p63">
            <a:extLst>
              <a:ext uri="{FF2B5EF4-FFF2-40B4-BE49-F238E27FC236}">
                <a16:creationId xmlns:a16="http://schemas.microsoft.com/office/drawing/2014/main" id="{BF5320A6-E2CE-B8B2-8314-97134F304ECF}"/>
              </a:ext>
            </a:extLst>
          </p:cNvPr>
          <p:cNvCxnSpPr/>
          <p:nvPr/>
        </p:nvCxnSpPr>
        <p:spPr>
          <a:xfrm>
            <a:off x="27100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6341;p63">
            <a:extLst>
              <a:ext uri="{FF2B5EF4-FFF2-40B4-BE49-F238E27FC236}">
                <a16:creationId xmlns:a16="http://schemas.microsoft.com/office/drawing/2014/main" id="{65F6E12D-9D2C-E9C6-FE3A-81FC2D7EF350}"/>
              </a:ext>
            </a:extLst>
          </p:cNvPr>
          <p:cNvCxnSpPr/>
          <p:nvPr/>
        </p:nvCxnSpPr>
        <p:spPr>
          <a:xfrm>
            <a:off x="27100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6342;p63">
            <a:extLst>
              <a:ext uri="{FF2B5EF4-FFF2-40B4-BE49-F238E27FC236}">
                <a16:creationId xmlns:a16="http://schemas.microsoft.com/office/drawing/2014/main" id="{6F7BE3DD-BB89-6502-7486-106D50DDB796}"/>
              </a:ext>
            </a:extLst>
          </p:cNvPr>
          <p:cNvCxnSpPr/>
          <p:nvPr/>
        </p:nvCxnSpPr>
        <p:spPr>
          <a:xfrm>
            <a:off x="2710095" y="37353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6343;p63">
            <a:extLst>
              <a:ext uri="{FF2B5EF4-FFF2-40B4-BE49-F238E27FC236}">
                <a16:creationId xmlns:a16="http://schemas.microsoft.com/office/drawing/2014/main" id="{A5A62792-8E01-A0E4-2F4E-5E6CD856D8D9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2707341" y="3735344"/>
            <a:ext cx="809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943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蒋伟</dc:creator>
  <cp:lastModifiedBy>蒋伟</cp:lastModifiedBy>
  <cp:revision>1</cp:revision>
  <dcterms:created xsi:type="dcterms:W3CDTF">2022-06-18T12:12:37Z</dcterms:created>
  <dcterms:modified xsi:type="dcterms:W3CDTF">2022-06-18T13:30:00Z</dcterms:modified>
</cp:coreProperties>
</file>