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97" r:id="rId3"/>
    <p:sldId id="259" r:id="rId4"/>
    <p:sldId id="292" r:id="rId5"/>
    <p:sldId id="298" r:id="rId6"/>
    <p:sldId id="262" r:id="rId7"/>
    <p:sldId id="301" r:id="rId8"/>
    <p:sldId id="294" r:id="rId9"/>
    <p:sldId id="266" r:id="rId10"/>
    <p:sldId id="258" r:id="rId11"/>
    <p:sldId id="295" r:id="rId12"/>
    <p:sldId id="296" r:id="rId13"/>
    <p:sldId id="282" r:id="rId14"/>
    <p:sldId id="281" r:id="rId15"/>
  </p:sldIdLst>
  <p:sldSz cx="12192000" cy="6858000"/>
  <p:notesSz cx="6858000" cy="9144000"/>
  <p:embeddedFontLst>
    <p:embeddedFont>
      <p:font typeface="方正美黑简体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方正大标宋简体" charset="-122"/>
      <p:regular r:id="rId22"/>
    </p:embeddedFont>
    <p:embeddedFont>
      <p:font typeface="Calibri Light" charset="0"/>
      <p:regular r:id="rId23"/>
      <p:italic r:id="rId24"/>
    </p:embeddedFont>
    <p:embeddedFont>
      <p:font typeface="微软雅黑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75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pos="3069" userDrawn="1">
          <p15:clr>
            <a:srgbClr val="A4A3A4"/>
          </p15:clr>
        </p15:guide>
        <p15:guide id="6" pos="6992" userDrawn="1">
          <p15:clr>
            <a:srgbClr val="A4A3A4"/>
          </p15:clr>
        </p15:guide>
        <p15:guide id="7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CFEE"/>
    <a:srgbClr val="24C7EB"/>
    <a:srgbClr val="14AFD4"/>
    <a:srgbClr val="98E4F6"/>
    <a:srgbClr val="5B9BD5"/>
    <a:srgbClr val="FFF3E3"/>
    <a:srgbClr val="FFFFFF"/>
    <a:srgbClr val="FFF2E2"/>
    <a:srgbClr val="FFE8CD"/>
    <a:srgbClr val="FF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90" y="-180"/>
      </p:cViewPr>
      <p:guideLst>
        <p:guide orient="horz" pos="3475"/>
        <p:guide orient="horz" pos="709"/>
        <p:guide orient="horz" pos="2251"/>
        <p:guide pos="483"/>
        <p:guide pos="3069"/>
        <p:guide pos="6992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B25F-0801-4D97-898F-7AA4D18FA827}" type="datetimeFigureOut">
              <a:rPr lang="zh-CN" altLang="en-US" smtClean="0"/>
              <a:t>2016-03-01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9F60-ED37-48DA-8455-559FF6F53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6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0A7C-8664-419E-BD5F-8C2C1F571D33}" type="datetimeFigureOut">
              <a:rPr lang="zh-CN" altLang="en-US" smtClean="0"/>
              <a:t>2016-02-29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87193" y="3139174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FF3E3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FFF3E3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9955911" y="4107786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8969" y="3551391"/>
            <a:ext cx="683790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Throughtworks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一个强大的基于浏览器的开源自动化测试工具通常用来编写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用的自动化测试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过调用浏览器原生的自动化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直接驱动浏览器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3174" y="497537"/>
            <a:ext cx="40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度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娘这么说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66" y="2059455"/>
            <a:ext cx="5675868" cy="4694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9580" y="2096893"/>
            <a:ext cx="7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8066" y="2090155"/>
            <a:ext cx="27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Selemium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7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08" y="21192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174" y="497537"/>
            <a:ext cx="623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你看懂了吗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2845" y="2782722"/>
            <a:ext cx="8051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1.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定位网页上的页面元素，并存储到一个变量中</a:t>
            </a:r>
          </a:p>
          <a:p>
            <a:pPr algn="just"/>
            <a:endParaRPr lang="zh-CN" altLang="en-US" dirty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2.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对变量中存储的页面元素对象进行操作，例如，单击链接，选择下拉列表或在输入框中输入文字</a:t>
            </a:r>
          </a:p>
          <a:p>
            <a:pPr algn="just"/>
            <a:endParaRPr lang="zh-CN" altLang="en-US" dirty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3.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设定页面元素的操作值，例如，选择下拉列表项或在输入框中输入什么字符</a:t>
            </a:r>
          </a:p>
          <a:p>
            <a:pPr algn="just"/>
            <a:r>
              <a:rPr lang="zh-CN" altLang="en-US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9828" b="9410"/>
          <a:stretch/>
        </p:blipFill>
        <p:spPr>
          <a:xfrm>
            <a:off x="693174" y="2654436"/>
            <a:ext cx="3059671" cy="2463527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5307106" y="2271656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4C7EB"/>
                </a:solidFill>
              </a:rPr>
              <a:t>      页</a:t>
            </a:r>
            <a:r>
              <a:rPr lang="zh-CN" altLang="en-US" dirty="0">
                <a:solidFill>
                  <a:srgbClr val="24C7EB"/>
                </a:solidFill>
              </a:rPr>
              <a:t>面元素的定位方法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4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8"/>
            <a:ext cx="12191999" cy="530623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559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定位页面元素方法汇总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1299"/>
              </p:ext>
            </p:extLst>
          </p:nvPr>
        </p:nvGraphicFramePr>
        <p:xfrm>
          <a:off x="1013012" y="1974725"/>
          <a:ext cx="1084729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369"/>
                <a:gridCol w="63039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语言实现实例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(By.id(“ID</a:t>
                      </a:r>
                      <a:r>
                        <a:rPr lang="zh-CN" altLang="en-US" dirty="0" smtClean="0"/>
                        <a:t>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(By.name(“name</a:t>
                      </a:r>
                      <a:r>
                        <a:rPr lang="zh-CN" altLang="en-US" dirty="0" smtClean="0"/>
                        <a:t>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使用链接的全部文字定位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By.linkText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链接的全部文字内容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使用部分链接文字定位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By.partialLinkText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链接的部分文字内容</a:t>
                      </a:r>
                      <a:r>
                        <a:rPr lang="en-US" altLang="zh-CN" dirty="0" smtClean="0"/>
                        <a:t>”)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By.xpath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定位表达式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方式定位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By.cssSelector</a:t>
                      </a:r>
                      <a:r>
                        <a:rPr lang="en-US" altLang="zh-CN" dirty="0" smtClean="0"/>
                        <a:t>(“CSS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定位表达式</a:t>
                      </a:r>
                      <a:r>
                        <a:rPr lang="en-US" altLang="zh-CN" dirty="0" smtClean="0"/>
                        <a:t>”);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名称定位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By.className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页面元素的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属性值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8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8"/>
            <a:ext cx="12191999" cy="530623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559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定位页面元素方法汇总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65593"/>
              </p:ext>
            </p:extLst>
          </p:nvPr>
        </p:nvGraphicFramePr>
        <p:xfrm>
          <a:off x="1013012" y="1974725"/>
          <a:ext cx="10847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369"/>
                <a:gridCol w="63039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语言实现实例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使用标签名称定位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By.tagName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页面中的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标签名称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jQuery</a:t>
                      </a:r>
                      <a:r>
                        <a:rPr lang="zh-CN" altLang="en-US" baseline="0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Js.executeScript</a:t>
                      </a:r>
                      <a:r>
                        <a:rPr lang="en-US" altLang="zh-CN" dirty="0" smtClean="0"/>
                        <a:t>(“return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jQuery.find</a:t>
                      </a:r>
                      <a:r>
                        <a:rPr lang="en-US" altLang="zh-CN" baseline="0" dirty="0" smtClean="0"/>
                        <a:t>(“</a:t>
                      </a:r>
                      <a:r>
                        <a:rPr lang="en-US" altLang="zh-CN" baseline="0" dirty="0" err="1" smtClean="0"/>
                        <a:t>jQuery</a:t>
                      </a:r>
                      <a:r>
                        <a:rPr lang="zh-CN" altLang="en-US" baseline="0" dirty="0" smtClean="0"/>
                        <a:t>定位表达式</a:t>
                      </a:r>
                      <a:r>
                        <a:rPr lang="en-US" altLang="zh-CN" dirty="0" smtClean="0"/>
                        <a:t>”)</a:t>
                      </a:r>
                      <a:r>
                        <a:rPr lang="zh-CN" altLang="en-US" dirty="0" smtClean="0"/>
                        <a:t>；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8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792" y="2004205"/>
            <a:ext cx="12209792" cy="2728209"/>
          </a:xfrm>
          <a:prstGeom prst="rect">
            <a:avLst/>
          </a:prstGeom>
          <a:solidFill>
            <a:srgbClr val="24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4637" y="3338328"/>
            <a:ext cx="50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吴晓华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/@Ailsa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4176" y="2305590"/>
            <a:ext cx="386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  Selenium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WebDriver</a:t>
            </a:r>
            <a:endParaRPr lang="zh-CN" altLang="en-US" sz="2400" b="1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04030" y="3228920"/>
            <a:ext cx="4258908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38229" y="1163203"/>
            <a:ext cx="188377" cy="4090969"/>
          </a:xfrm>
          <a:prstGeom prst="rect">
            <a:avLst/>
          </a:prstGeom>
          <a:solidFill>
            <a:srgbClr val="FFF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0" y="1640541"/>
            <a:ext cx="2402542" cy="34693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33" y="1929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6918" y="1558976"/>
            <a:ext cx="486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迎来吐槽”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59567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59384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0" y="3022512"/>
            <a:ext cx="4067175" cy="2466392"/>
          </a:xfrm>
          <a:prstGeom prst="rect">
            <a:avLst/>
          </a:prstGeom>
          <a:effectLst/>
        </p:spPr>
      </p:pic>
      <p:sp>
        <p:nvSpPr>
          <p:cNvPr id="6" name="椭圆 5"/>
          <p:cNvSpPr/>
          <p:nvPr/>
        </p:nvSpPr>
        <p:spPr>
          <a:xfrm>
            <a:off x="-1671637" y="4775112"/>
            <a:ext cx="4876800" cy="4876800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6621" y="5791145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YEAH!!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36196" y="2212975"/>
            <a:ext cx="3333750" cy="4645025"/>
            <a:chOff x="1210951" y="1546512"/>
            <a:chExt cx="3333750" cy="4645025"/>
          </a:xfrm>
        </p:grpSpPr>
        <p:sp>
          <p:nvSpPr>
            <p:cNvPr id="4" name="Freeform 25"/>
            <p:cNvSpPr>
              <a:spLocks noEditPoints="1"/>
            </p:cNvSpPr>
            <p:nvPr/>
          </p:nvSpPr>
          <p:spPr bwMode="auto">
            <a:xfrm>
              <a:off x="3495363" y="2295812"/>
              <a:ext cx="1049338" cy="1049338"/>
            </a:xfrm>
            <a:custGeom>
              <a:avLst/>
              <a:gdLst>
                <a:gd name="T0" fmla="*/ 167 w 227"/>
                <a:gd name="T1" fmla="*/ 30 h 227"/>
                <a:gd name="T2" fmla="*/ 197 w 227"/>
                <a:gd name="T3" fmla="*/ 169 h 227"/>
                <a:gd name="T4" fmla="*/ 71 w 227"/>
                <a:gd name="T5" fmla="*/ 207 h 227"/>
                <a:gd name="T6" fmla="*/ 75 w 227"/>
                <a:gd name="T7" fmla="*/ 202 h 227"/>
                <a:gd name="T8" fmla="*/ 74 w 227"/>
                <a:gd name="T9" fmla="*/ 189 h 227"/>
                <a:gd name="T10" fmla="*/ 61 w 227"/>
                <a:gd name="T11" fmla="*/ 181 h 227"/>
                <a:gd name="T12" fmla="*/ 49 w 227"/>
                <a:gd name="T13" fmla="*/ 185 h 227"/>
                <a:gd name="T14" fmla="*/ 46 w 227"/>
                <a:gd name="T15" fmla="*/ 190 h 227"/>
                <a:gd name="T16" fmla="*/ 28 w 227"/>
                <a:gd name="T17" fmla="*/ 60 h 227"/>
                <a:gd name="T18" fmla="*/ 167 w 227"/>
                <a:gd name="T19" fmla="*/ 30 h 227"/>
                <a:gd name="T20" fmla="*/ 169 w 227"/>
                <a:gd name="T21" fmla="*/ 151 h 227"/>
                <a:gd name="T22" fmla="*/ 149 w 227"/>
                <a:gd name="T23" fmla="*/ 58 h 227"/>
                <a:gd name="T24" fmla="*/ 56 w 227"/>
                <a:gd name="T25" fmla="*/ 78 h 227"/>
                <a:gd name="T26" fmla="*/ 76 w 227"/>
                <a:gd name="T27" fmla="*/ 171 h 227"/>
                <a:gd name="T28" fmla="*/ 169 w 227"/>
                <a:gd name="T29" fmla="*/ 1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7">
                  <a:moveTo>
                    <a:pt x="167" y="30"/>
                  </a:moveTo>
                  <a:cubicBezTo>
                    <a:pt x="213" y="60"/>
                    <a:pt x="227" y="122"/>
                    <a:pt x="197" y="169"/>
                  </a:cubicBezTo>
                  <a:cubicBezTo>
                    <a:pt x="170" y="211"/>
                    <a:pt x="116" y="227"/>
                    <a:pt x="71" y="207"/>
                  </a:cubicBezTo>
                  <a:cubicBezTo>
                    <a:pt x="75" y="202"/>
                    <a:pt x="75" y="202"/>
                    <a:pt x="75" y="202"/>
                  </a:cubicBezTo>
                  <a:cubicBezTo>
                    <a:pt x="78" y="197"/>
                    <a:pt x="77" y="191"/>
                    <a:pt x="74" y="189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57" y="178"/>
                    <a:pt x="52" y="181"/>
                    <a:pt x="49" y="18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9" y="158"/>
                    <a:pt x="0" y="103"/>
                    <a:pt x="28" y="60"/>
                  </a:cubicBezTo>
                  <a:cubicBezTo>
                    <a:pt x="58" y="14"/>
                    <a:pt x="120" y="0"/>
                    <a:pt x="167" y="30"/>
                  </a:cubicBezTo>
                  <a:close/>
                  <a:moveTo>
                    <a:pt x="169" y="151"/>
                  </a:moveTo>
                  <a:cubicBezTo>
                    <a:pt x="189" y="120"/>
                    <a:pt x="180" y="78"/>
                    <a:pt x="149" y="58"/>
                  </a:cubicBezTo>
                  <a:cubicBezTo>
                    <a:pt x="117" y="38"/>
                    <a:pt x="76" y="47"/>
                    <a:pt x="56" y="78"/>
                  </a:cubicBezTo>
                  <a:cubicBezTo>
                    <a:pt x="36" y="110"/>
                    <a:pt x="45" y="151"/>
                    <a:pt x="76" y="171"/>
                  </a:cubicBezTo>
                  <a:cubicBezTo>
                    <a:pt x="107" y="191"/>
                    <a:pt x="149" y="182"/>
                    <a:pt x="169" y="151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6"/>
            <p:cNvSpPr>
              <a:spLocks/>
            </p:cNvSpPr>
            <p:nvPr/>
          </p:nvSpPr>
          <p:spPr bwMode="auto">
            <a:xfrm>
              <a:off x="3660463" y="2470437"/>
              <a:ext cx="708025" cy="708025"/>
            </a:xfrm>
            <a:custGeom>
              <a:avLst/>
              <a:gdLst>
                <a:gd name="T0" fmla="*/ 113 w 153"/>
                <a:gd name="T1" fmla="*/ 20 h 153"/>
                <a:gd name="T2" fmla="*/ 133 w 153"/>
                <a:gd name="T3" fmla="*/ 113 h 153"/>
                <a:gd name="T4" fmla="*/ 40 w 153"/>
                <a:gd name="T5" fmla="*/ 133 h 153"/>
                <a:gd name="T6" fmla="*/ 20 w 153"/>
                <a:gd name="T7" fmla="*/ 40 h 153"/>
                <a:gd name="T8" fmla="*/ 113 w 153"/>
                <a:gd name="T9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13" y="20"/>
                  </a:moveTo>
                  <a:cubicBezTo>
                    <a:pt x="144" y="40"/>
                    <a:pt x="153" y="82"/>
                    <a:pt x="133" y="113"/>
                  </a:cubicBezTo>
                  <a:cubicBezTo>
                    <a:pt x="113" y="144"/>
                    <a:pt x="71" y="153"/>
                    <a:pt x="40" y="133"/>
                  </a:cubicBezTo>
                  <a:cubicBezTo>
                    <a:pt x="9" y="113"/>
                    <a:pt x="0" y="72"/>
                    <a:pt x="20" y="40"/>
                  </a:cubicBezTo>
                  <a:cubicBezTo>
                    <a:pt x="40" y="9"/>
                    <a:pt x="81" y="0"/>
                    <a:pt x="113" y="20"/>
                  </a:cubicBez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3708088" y="3118137"/>
              <a:ext cx="147638" cy="133350"/>
            </a:xfrm>
            <a:custGeom>
              <a:avLst/>
              <a:gdLst>
                <a:gd name="T0" fmla="*/ 28 w 32"/>
                <a:gd name="T1" fmla="*/ 11 h 29"/>
                <a:gd name="T2" fmla="*/ 29 w 32"/>
                <a:gd name="T3" fmla="*/ 24 h 29"/>
                <a:gd name="T4" fmla="*/ 25 w 32"/>
                <a:gd name="T5" fmla="*/ 29 h 29"/>
                <a:gd name="T6" fmla="*/ 12 w 32"/>
                <a:gd name="T7" fmla="*/ 21 h 29"/>
                <a:gd name="T8" fmla="*/ 0 w 32"/>
                <a:gd name="T9" fmla="*/ 12 h 29"/>
                <a:gd name="T10" fmla="*/ 3 w 32"/>
                <a:gd name="T11" fmla="*/ 7 h 29"/>
                <a:gd name="T12" fmla="*/ 15 w 32"/>
                <a:gd name="T13" fmla="*/ 3 h 29"/>
                <a:gd name="T14" fmla="*/ 28 w 32"/>
                <a:gd name="T1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cubicBezTo>
                    <a:pt x="31" y="13"/>
                    <a:pt x="32" y="19"/>
                    <a:pt x="29" y="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1" y="27"/>
                    <a:pt x="16" y="24"/>
                    <a:pt x="12" y="21"/>
                  </a:cubicBezTo>
                  <a:cubicBezTo>
                    <a:pt x="8" y="19"/>
                    <a:pt x="4" y="16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11" y="0"/>
                    <a:pt x="15" y="3"/>
                  </a:cubicBezTo>
                  <a:lnTo>
                    <a:pt x="28" y="11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5"/>
            <p:cNvSpPr>
              <a:spLocks/>
            </p:cNvSpPr>
            <p:nvPr/>
          </p:nvSpPr>
          <p:spPr bwMode="auto">
            <a:xfrm>
              <a:off x="3660463" y="3173699"/>
              <a:ext cx="161925" cy="147638"/>
            </a:xfrm>
            <a:custGeom>
              <a:avLst/>
              <a:gdLst>
                <a:gd name="T0" fmla="*/ 35 w 35"/>
                <a:gd name="T1" fmla="*/ 17 h 32"/>
                <a:gd name="T2" fmla="*/ 26 w 35"/>
                <a:gd name="T3" fmla="*/ 32 h 32"/>
                <a:gd name="T4" fmla="*/ 0 w 35"/>
                <a:gd name="T5" fmla="*/ 15 h 32"/>
                <a:gd name="T6" fmla="*/ 10 w 35"/>
                <a:gd name="T7" fmla="*/ 0 h 32"/>
                <a:gd name="T8" fmla="*/ 22 w 35"/>
                <a:gd name="T9" fmla="*/ 9 h 32"/>
                <a:gd name="T10" fmla="*/ 35 w 35"/>
                <a:gd name="T1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35" y="17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4"/>
                    <a:pt x="18" y="7"/>
                    <a:pt x="22" y="9"/>
                  </a:cubicBezTo>
                  <a:cubicBezTo>
                    <a:pt x="26" y="12"/>
                    <a:pt x="31" y="15"/>
                    <a:pt x="35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3355663" y="3345149"/>
              <a:ext cx="444500" cy="420688"/>
            </a:xfrm>
            <a:custGeom>
              <a:avLst/>
              <a:gdLst>
                <a:gd name="T0" fmla="*/ 89 w 96"/>
                <a:gd name="T1" fmla="*/ 0 h 91"/>
                <a:gd name="T2" fmla="*/ 91 w 96"/>
                <a:gd name="T3" fmla="*/ 25 h 91"/>
                <a:gd name="T4" fmla="*/ 56 w 96"/>
                <a:gd name="T5" fmla="*/ 79 h 91"/>
                <a:gd name="T6" fmla="*/ 27 w 96"/>
                <a:gd name="T7" fmla="*/ 85 h 91"/>
                <a:gd name="T8" fmla="*/ 11 w 96"/>
                <a:gd name="T9" fmla="*/ 75 h 91"/>
                <a:gd name="T10" fmla="*/ 3 w 96"/>
                <a:gd name="T11" fmla="*/ 51 h 91"/>
                <a:gd name="T12" fmla="*/ 61 w 96"/>
                <a:gd name="T13" fmla="*/ 51 h 91"/>
                <a:gd name="T14" fmla="*/ 63 w 96"/>
                <a:gd name="T15" fmla="*/ 30 h 91"/>
                <a:gd name="T16" fmla="*/ 73 w 96"/>
                <a:gd name="T17" fmla="*/ 24 h 91"/>
                <a:gd name="T18" fmla="*/ 89 w 9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1">
                  <a:moveTo>
                    <a:pt x="89" y="0"/>
                  </a:moveTo>
                  <a:cubicBezTo>
                    <a:pt x="95" y="7"/>
                    <a:pt x="96" y="17"/>
                    <a:pt x="91" y="25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0" y="89"/>
                    <a:pt x="37" y="91"/>
                    <a:pt x="27" y="8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69"/>
                    <a:pt x="0" y="59"/>
                    <a:pt x="3" y="51"/>
                  </a:cubicBezTo>
                  <a:cubicBezTo>
                    <a:pt x="34" y="51"/>
                    <a:pt x="61" y="51"/>
                    <a:pt x="61" y="5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7" y="30"/>
                    <a:pt x="71" y="28"/>
                    <a:pt x="73" y="2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3577913" y="3265774"/>
              <a:ext cx="188913" cy="217488"/>
            </a:xfrm>
            <a:custGeom>
              <a:avLst/>
              <a:gdLst>
                <a:gd name="T0" fmla="*/ 41 w 41"/>
                <a:gd name="T1" fmla="*/ 17 h 47"/>
                <a:gd name="T2" fmla="*/ 25 w 41"/>
                <a:gd name="T3" fmla="*/ 41 h 47"/>
                <a:gd name="T4" fmla="*/ 15 w 41"/>
                <a:gd name="T5" fmla="*/ 47 h 47"/>
                <a:gd name="T6" fmla="*/ 18 w 41"/>
                <a:gd name="T7" fmla="*/ 26 h 47"/>
                <a:gd name="T8" fmla="*/ 0 w 41"/>
                <a:gd name="T9" fmla="*/ 24 h 47"/>
                <a:gd name="T10" fmla="*/ 15 w 41"/>
                <a:gd name="T11" fmla="*/ 0 h 47"/>
                <a:gd name="T12" fmla="*/ 20 w 41"/>
                <a:gd name="T13" fmla="*/ 3 h 47"/>
                <a:gd name="T14" fmla="*/ 36 w 41"/>
                <a:gd name="T15" fmla="*/ 13 h 47"/>
                <a:gd name="T16" fmla="*/ 41 w 4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7">
                  <a:moveTo>
                    <a:pt x="41" y="17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5"/>
                    <a:pt x="41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558863" y="3376899"/>
              <a:ext cx="101600" cy="106363"/>
            </a:xfrm>
            <a:custGeom>
              <a:avLst/>
              <a:gdLst>
                <a:gd name="T0" fmla="*/ 22 w 22"/>
                <a:gd name="T1" fmla="*/ 2 h 23"/>
                <a:gd name="T2" fmla="*/ 19 w 22"/>
                <a:gd name="T3" fmla="*/ 23 h 23"/>
                <a:gd name="T4" fmla="*/ 17 w 22"/>
                <a:gd name="T5" fmla="*/ 22 h 23"/>
                <a:gd name="T6" fmla="*/ 4 w 22"/>
                <a:gd name="T7" fmla="*/ 13 h 23"/>
                <a:gd name="T8" fmla="*/ 3 w 22"/>
                <a:gd name="T9" fmla="*/ 1 h 23"/>
                <a:gd name="T10" fmla="*/ 4 w 22"/>
                <a:gd name="T11" fmla="*/ 0 h 23"/>
                <a:gd name="T12" fmla="*/ 22 w 22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8" y="22"/>
                    <a:pt x="17" y="2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5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3369951" y="3367374"/>
              <a:ext cx="277813" cy="212725"/>
            </a:xfrm>
            <a:custGeom>
              <a:avLst/>
              <a:gdLst>
                <a:gd name="T0" fmla="*/ 60 w 60"/>
                <a:gd name="T1" fmla="*/ 25 h 46"/>
                <a:gd name="T2" fmla="*/ 58 w 60"/>
                <a:gd name="T3" fmla="*/ 46 h 46"/>
                <a:gd name="T4" fmla="*/ 0 w 60"/>
                <a:gd name="T5" fmla="*/ 46 h 46"/>
                <a:gd name="T6" fmla="*/ 2 w 60"/>
                <a:gd name="T7" fmla="*/ 41 h 46"/>
                <a:gd name="T8" fmla="*/ 28 w 60"/>
                <a:gd name="T9" fmla="*/ 0 h 46"/>
                <a:gd name="T10" fmla="*/ 45 w 60"/>
                <a:gd name="T11" fmla="*/ 2 h 46"/>
                <a:gd name="T12" fmla="*/ 44 w 60"/>
                <a:gd name="T13" fmla="*/ 3 h 46"/>
                <a:gd name="T14" fmla="*/ 45 w 60"/>
                <a:gd name="T15" fmla="*/ 15 h 46"/>
                <a:gd name="T16" fmla="*/ 58 w 60"/>
                <a:gd name="T17" fmla="*/ 24 h 46"/>
                <a:gd name="T18" fmla="*/ 60 w 60"/>
                <a:gd name="T19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60" y="25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31" y="46"/>
                    <a:pt x="0" y="46"/>
                  </a:cubicBezTo>
                  <a:cubicBezTo>
                    <a:pt x="0" y="44"/>
                    <a:pt x="1" y="43"/>
                    <a:pt x="2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7"/>
                    <a:pt x="42" y="13"/>
                    <a:pt x="45" y="1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4"/>
                    <a:pt x="60" y="25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3500126" y="3256249"/>
              <a:ext cx="147638" cy="120650"/>
            </a:xfrm>
            <a:custGeom>
              <a:avLst/>
              <a:gdLst>
                <a:gd name="T0" fmla="*/ 32 w 32"/>
                <a:gd name="T1" fmla="*/ 2 h 26"/>
                <a:gd name="T2" fmla="*/ 17 w 32"/>
                <a:gd name="T3" fmla="*/ 26 h 26"/>
                <a:gd name="T4" fmla="*/ 0 w 32"/>
                <a:gd name="T5" fmla="*/ 24 h 26"/>
                <a:gd name="T6" fmla="*/ 9 w 32"/>
                <a:gd name="T7" fmla="*/ 11 h 26"/>
                <a:gd name="T8" fmla="*/ 32 w 32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3"/>
                    <a:pt x="23" y="0"/>
                    <a:pt x="32" y="2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1974538" y="1546512"/>
              <a:ext cx="771525" cy="776288"/>
            </a:xfrm>
            <a:prstGeom prst="ellipse">
              <a:avLst/>
            </a:pr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2047563" y="2545049"/>
              <a:ext cx="300038" cy="1020763"/>
            </a:xfrm>
            <a:custGeom>
              <a:avLst/>
              <a:gdLst>
                <a:gd name="T0" fmla="*/ 131 w 189"/>
                <a:gd name="T1" fmla="*/ 0 h 643"/>
                <a:gd name="T2" fmla="*/ 189 w 189"/>
                <a:gd name="T3" fmla="*/ 524 h 643"/>
                <a:gd name="T4" fmla="*/ 82 w 189"/>
                <a:gd name="T5" fmla="*/ 643 h 643"/>
                <a:gd name="T6" fmla="*/ 0 w 189"/>
                <a:gd name="T7" fmla="*/ 501 h 643"/>
                <a:gd name="T8" fmla="*/ 131 w 189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643">
                  <a:moveTo>
                    <a:pt x="131" y="0"/>
                  </a:moveTo>
                  <a:lnTo>
                    <a:pt x="189" y="524"/>
                  </a:lnTo>
                  <a:lnTo>
                    <a:pt x="82" y="643"/>
                  </a:lnTo>
                  <a:lnTo>
                    <a:pt x="0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210951" y="2351374"/>
              <a:ext cx="2251075" cy="3840163"/>
            </a:xfrm>
            <a:custGeom>
              <a:avLst/>
              <a:gdLst>
                <a:gd name="T0" fmla="*/ 173 w 487"/>
                <a:gd name="T1" fmla="*/ 0 h 831"/>
                <a:gd name="T2" fmla="*/ 226 w 487"/>
                <a:gd name="T3" fmla="*/ 42 h 831"/>
                <a:gd name="T4" fmla="*/ 181 w 487"/>
                <a:gd name="T5" fmla="*/ 214 h 831"/>
                <a:gd name="T6" fmla="*/ 209 w 487"/>
                <a:gd name="T7" fmla="*/ 263 h 831"/>
                <a:gd name="T8" fmla="*/ 246 w 487"/>
                <a:gd name="T9" fmla="*/ 222 h 831"/>
                <a:gd name="T10" fmla="*/ 226 w 487"/>
                <a:gd name="T11" fmla="*/ 42 h 831"/>
                <a:gd name="T12" fmla="*/ 265 w 487"/>
                <a:gd name="T13" fmla="*/ 5 h 831"/>
                <a:gd name="T14" fmla="*/ 360 w 487"/>
                <a:gd name="T15" fmla="*/ 68 h 831"/>
                <a:gd name="T16" fmla="*/ 385 w 487"/>
                <a:gd name="T17" fmla="*/ 149 h 831"/>
                <a:gd name="T18" fmla="*/ 422 w 487"/>
                <a:gd name="T19" fmla="*/ 212 h 831"/>
                <a:gd name="T20" fmla="*/ 487 w 487"/>
                <a:gd name="T21" fmla="*/ 219 h 831"/>
                <a:gd name="T22" fmla="*/ 456 w 487"/>
                <a:gd name="T23" fmla="*/ 266 h 831"/>
                <a:gd name="T24" fmla="*/ 403 w 487"/>
                <a:gd name="T25" fmla="*/ 266 h 831"/>
                <a:gd name="T26" fmla="*/ 351 w 487"/>
                <a:gd name="T27" fmla="*/ 226 h 831"/>
                <a:gd name="T28" fmla="*/ 319 w 487"/>
                <a:gd name="T29" fmla="*/ 125 h 831"/>
                <a:gd name="T30" fmla="*/ 298 w 487"/>
                <a:gd name="T31" fmla="*/ 379 h 831"/>
                <a:gd name="T32" fmla="*/ 266 w 487"/>
                <a:gd name="T33" fmla="*/ 831 h 831"/>
                <a:gd name="T34" fmla="*/ 209 w 487"/>
                <a:gd name="T35" fmla="*/ 831 h 831"/>
                <a:gd name="T36" fmla="*/ 202 w 487"/>
                <a:gd name="T37" fmla="*/ 379 h 831"/>
                <a:gd name="T38" fmla="*/ 174 w 487"/>
                <a:gd name="T39" fmla="*/ 379 h 831"/>
                <a:gd name="T40" fmla="*/ 158 w 487"/>
                <a:gd name="T41" fmla="*/ 831 h 831"/>
                <a:gd name="T42" fmla="*/ 103 w 487"/>
                <a:gd name="T43" fmla="*/ 831 h 831"/>
                <a:gd name="T44" fmla="*/ 73 w 487"/>
                <a:gd name="T45" fmla="*/ 453 h 831"/>
                <a:gd name="T46" fmla="*/ 113 w 487"/>
                <a:gd name="T47" fmla="*/ 111 h 831"/>
                <a:gd name="T48" fmla="*/ 57 w 487"/>
                <a:gd name="T49" fmla="*/ 235 h 831"/>
                <a:gd name="T50" fmla="*/ 57 w 487"/>
                <a:gd name="T51" fmla="*/ 400 h 831"/>
                <a:gd name="T52" fmla="*/ 12 w 487"/>
                <a:gd name="T53" fmla="*/ 400 h 831"/>
                <a:gd name="T54" fmla="*/ 0 w 487"/>
                <a:gd name="T55" fmla="*/ 226 h 831"/>
                <a:gd name="T56" fmla="*/ 41 w 487"/>
                <a:gd name="T57" fmla="*/ 87 h 831"/>
                <a:gd name="T58" fmla="*/ 100 w 487"/>
                <a:gd name="T59" fmla="*/ 17 h 831"/>
                <a:gd name="T60" fmla="*/ 173 w 487"/>
                <a:gd name="T6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831">
                  <a:moveTo>
                    <a:pt x="173" y="0"/>
                  </a:moveTo>
                  <a:cubicBezTo>
                    <a:pt x="173" y="0"/>
                    <a:pt x="169" y="42"/>
                    <a:pt x="226" y="42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209" y="263"/>
                    <a:pt x="209" y="263"/>
                    <a:pt x="209" y="26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83" y="42"/>
                    <a:pt x="265" y="5"/>
                    <a:pt x="265" y="5"/>
                  </a:cubicBezTo>
                  <a:cubicBezTo>
                    <a:pt x="304" y="11"/>
                    <a:pt x="346" y="27"/>
                    <a:pt x="360" y="68"/>
                  </a:cubicBezTo>
                  <a:cubicBezTo>
                    <a:pt x="360" y="68"/>
                    <a:pt x="371" y="103"/>
                    <a:pt x="385" y="149"/>
                  </a:cubicBezTo>
                  <a:cubicBezTo>
                    <a:pt x="399" y="196"/>
                    <a:pt x="422" y="212"/>
                    <a:pt x="422" y="212"/>
                  </a:cubicBezTo>
                  <a:cubicBezTo>
                    <a:pt x="487" y="219"/>
                    <a:pt x="487" y="219"/>
                    <a:pt x="487" y="219"/>
                  </a:cubicBezTo>
                  <a:cubicBezTo>
                    <a:pt x="456" y="266"/>
                    <a:pt x="456" y="266"/>
                    <a:pt x="456" y="266"/>
                  </a:cubicBezTo>
                  <a:cubicBezTo>
                    <a:pt x="437" y="266"/>
                    <a:pt x="418" y="266"/>
                    <a:pt x="403" y="266"/>
                  </a:cubicBezTo>
                  <a:cubicBezTo>
                    <a:pt x="362" y="266"/>
                    <a:pt x="351" y="226"/>
                    <a:pt x="351" y="226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9" y="125"/>
                    <a:pt x="298" y="304"/>
                    <a:pt x="298" y="379"/>
                  </a:cubicBezTo>
                  <a:cubicBezTo>
                    <a:pt x="298" y="453"/>
                    <a:pt x="266" y="831"/>
                    <a:pt x="266" y="831"/>
                  </a:cubicBezTo>
                  <a:cubicBezTo>
                    <a:pt x="209" y="831"/>
                    <a:pt x="209" y="831"/>
                    <a:pt x="209" y="831"/>
                  </a:cubicBezTo>
                  <a:cubicBezTo>
                    <a:pt x="202" y="379"/>
                    <a:pt x="202" y="379"/>
                    <a:pt x="20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58" y="831"/>
                    <a:pt x="158" y="831"/>
                    <a:pt x="158" y="831"/>
                  </a:cubicBezTo>
                  <a:cubicBezTo>
                    <a:pt x="103" y="831"/>
                    <a:pt x="103" y="831"/>
                    <a:pt x="103" y="831"/>
                  </a:cubicBezTo>
                  <a:cubicBezTo>
                    <a:pt x="73" y="453"/>
                    <a:pt x="73" y="453"/>
                    <a:pt x="73" y="453"/>
                  </a:cubicBezTo>
                  <a:cubicBezTo>
                    <a:pt x="73" y="317"/>
                    <a:pt x="113" y="111"/>
                    <a:pt x="113" y="111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7" y="400"/>
                    <a:pt x="57" y="400"/>
                    <a:pt x="57" y="400"/>
                  </a:cubicBezTo>
                  <a:cubicBezTo>
                    <a:pt x="12" y="400"/>
                    <a:pt x="12" y="400"/>
                    <a:pt x="12" y="4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" y="199"/>
                    <a:pt x="41" y="87"/>
                  </a:cubicBezTo>
                  <a:cubicBezTo>
                    <a:pt x="49" y="60"/>
                    <a:pt x="75" y="30"/>
                    <a:pt x="100" y="17"/>
                  </a:cubicBezTo>
                  <a:cubicBezTo>
                    <a:pt x="122" y="6"/>
                    <a:pt x="147" y="1"/>
                    <a:pt x="173" y="0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3174" y="497537"/>
            <a:ext cx="644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学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习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 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工具的能力要求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12024" y="1774212"/>
            <a:ext cx="6502497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javascipt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/C#/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Ryby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其中一种编程语言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Ant/Maven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hudson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Cucumber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测试框架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5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现原理和机制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8405" y="1712007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RC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1593" y="1672917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8" y="2365414"/>
            <a:ext cx="4882569" cy="35549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1" y="2365414"/>
            <a:ext cx="5243414" cy="42929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00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8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 Driver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Selenium2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）实现原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理</a:t>
            </a:r>
            <a:endParaRPr lang="zh-CN" altLang="en-US" sz="24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8706" y="1483258"/>
            <a:ext cx="6096000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，又名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，主要新功能是集成了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曾经是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的竞争对手）。也就是说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两个项目的合并，即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，它既支持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API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接利用浏览器的内部接口来操作浏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器，对于不同平台中的不同浏览器，必须依赖浏览器内部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Component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来实现把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API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调用转化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为浏览器内部接口的调用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4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8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 Driver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Selenium2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）实现原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理</a:t>
            </a:r>
            <a:endParaRPr lang="zh-CN" altLang="en-US" sz="24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2182505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41" y="0"/>
            <a:ext cx="1400000" cy="523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0" y="2182505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2182505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它没有和任何测试框架进行绑定，所以他可以很好的在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方法中调用。一旦创建好一个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马上会发现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和其他类库一样：它是完全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的，你可以直接使用而不需要考虑其他配置，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是截然相反的。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7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>
            <a:off x="2615388" y="1721390"/>
            <a:ext cx="5977620" cy="4939257"/>
          </a:xfrm>
          <a:prstGeom prst="trapezoid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885475"/>
            <a:ext cx="12192000" cy="1033268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8020" y="113661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作为一名合格的测试人员，你想过吗</a:t>
            </a:r>
            <a:r>
              <a:rPr lang="en-US" altLang="zh-CN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?</a:t>
            </a:r>
            <a:endParaRPr lang="zh-CN" altLang="en-US" sz="32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5" y="950328"/>
            <a:ext cx="889105" cy="9035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3925" y="3236226"/>
            <a:ext cx="4542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如何设定自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化测试目标？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何衡量自动化测试的投入产出？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要什么样的人员分工？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化的最佳实践是什么？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23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05"/>
          <p:cNvSpPr>
            <a:spLocks/>
          </p:cNvSpPr>
          <p:nvPr/>
        </p:nvSpPr>
        <p:spPr bwMode="auto">
          <a:xfrm>
            <a:off x="5172273" y="2611830"/>
            <a:ext cx="3929469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06"/>
          <p:cNvSpPr>
            <a:spLocks noEditPoints="1"/>
          </p:cNvSpPr>
          <p:nvPr/>
        </p:nvSpPr>
        <p:spPr bwMode="auto">
          <a:xfrm>
            <a:off x="5130092" y="2582812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507"/>
          <p:cNvSpPr>
            <a:spLocks noEditPoints="1"/>
          </p:cNvSpPr>
          <p:nvPr/>
        </p:nvSpPr>
        <p:spPr bwMode="auto">
          <a:xfrm>
            <a:off x="4341748" y="2470817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08"/>
          <p:cNvSpPr>
            <a:spLocks noEditPoints="1"/>
          </p:cNvSpPr>
          <p:nvPr/>
        </p:nvSpPr>
        <p:spPr bwMode="auto">
          <a:xfrm>
            <a:off x="4365020" y="249699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509"/>
          <p:cNvSpPr>
            <a:spLocks noChangeArrowheads="1"/>
          </p:cNvSpPr>
          <p:nvPr/>
        </p:nvSpPr>
        <p:spPr bwMode="auto">
          <a:xfrm>
            <a:off x="4568307" y="2703966"/>
            <a:ext cx="670529" cy="717072"/>
          </a:xfrm>
          <a:prstGeom prst="ellipse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468090" y="2838513"/>
            <a:ext cx="2608791" cy="461665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</a:t>
            </a: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4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515"/>
          <p:cNvSpPr>
            <a:spLocks/>
          </p:cNvSpPr>
          <p:nvPr/>
        </p:nvSpPr>
        <p:spPr bwMode="auto">
          <a:xfrm>
            <a:off x="5191181" y="3897439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16"/>
          <p:cNvSpPr>
            <a:spLocks noEditPoints="1"/>
          </p:cNvSpPr>
          <p:nvPr/>
        </p:nvSpPr>
        <p:spPr bwMode="auto">
          <a:xfrm>
            <a:off x="5130092" y="3876350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17"/>
          <p:cNvSpPr>
            <a:spLocks noEditPoints="1"/>
          </p:cNvSpPr>
          <p:nvPr/>
        </p:nvSpPr>
        <p:spPr bwMode="auto">
          <a:xfrm>
            <a:off x="4341748" y="3790534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18"/>
          <p:cNvSpPr>
            <a:spLocks noEditPoints="1"/>
          </p:cNvSpPr>
          <p:nvPr/>
        </p:nvSpPr>
        <p:spPr bwMode="auto">
          <a:xfrm>
            <a:off x="4365020" y="3818897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519"/>
          <p:cNvSpPr>
            <a:spLocks noChangeArrowheads="1"/>
          </p:cNvSpPr>
          <p:nvPr/>
        </p:nvSpPr>
        <p:spPr bwMode="auto">
          <a:xfrm>
            <a:off x="4566719" y="4023754"/>
            <a:ext cx="670529" cy="718527"/>
          </a:xfrm>
          <a:prstGeom prst="ellipse">
            <a:avLst/>
          </a:prstGeom>
          <a:solidFill>
            <a:srgbClr val="35AFD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31534" y="39562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4379" y="465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20926" y="51870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我</a:t>
            </a:r>
            <a:r>
              <a:rPr lang="zh-CN" altLang="en-US" sz="28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们来搭建环境</a:t>
            </a:r>
            <a:endParaRPr lang="zh-CN" altLang="en-US" sz="28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Freeform 1515"/>
          <p:cNvSpPr>
            <a:spLocks/>
          </p:cNvSpPr>
          <p:nvPr/>
        </p:nvSpPr>
        <p:spPr bwMode="auto">
          <a:xfrm>
            <a:off x="5191181" y="5221519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安装辅助工具</a:t>
            </a:r>
            <a:r>
              <a:rPr lang="en-US" altLang="zh-CN" dirty="0" err="1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firebug,firepath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1516"/>
          <p:cNvSpPr>
            <a:spLocks noEditPoints="1"/>
          </p:cNvSpPr>
          <p:nvPr/>
        </p:nvSpPr>
        <p:spPr bwMode="auto">
          <a:xfrm>
            <a:off x="5130092" y="5200430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517"/>
          <p:cNvSpPr>
            <a:spLocks noEditPoints="1"/>
          </p:cNvSpPr>
          <p:nvPr/>
        </p:nvSpPr>
        <p:spPr bwMode="auto">
          <a:xfrm>
            <a:off x="4341748" y="5114614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518"/>
          <p:cNvSpPr>
            <a:spLocks noEditPoints="1"/>
          </p:cNvSpPr>
          <p:nvPr/>
        </p:nvSpPr>
        <p:spPr bwMode="auto">
          <a:xfrm>
            <a:off x="4365020" y="5142977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519"/>
          <p:cNvSpPr>
            <a:spLocks noChangeArrowheads="1"/>
          </p:cNvSpPr>
          <p:nvPr/>
        </p:nvSpPr>
        <p:spPr bwMode="auto">
          <a:xfrm>
            <a:off x="4568307" y="5355835"/>
            <a:ext cx="670529" cy="718527"/>
          </a:xfrm>
          <a:prstGeom prst="ellipse">
            <a:avLst/>
          </a:prstGeom>
          <a:solidFill>
            <a:srgbClr val="CB3D3A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505"/>
          <p:cNvSpPr>
            <a:spLocks/>
          </p:cNvSpPr>
          <p:nvPr/>
        </p:nvSpPr>
        <p:spPr bwMode="auto">
          <a:xfrm>
            <a:off x="5167909" y="1307452"/>
            <a:ext cx="3913317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06"/>
          <p:cNvSpPr>
            <a:spLocks noEditPoints="1"/>
          </p:cNvSpPr>
          <p:nvPr/>
        </p:nvSpPr>
        <p:spPr bwMode="auto">
          <a:xfrm>
            <a:off x="5125728" y="1278434"/>
            <a:ext cx="395549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507"/>
          <p:cNvSpPr>
            <a:spLocks noEditPoints="1"/>
          </p:cNvSpPr>
          <p:nvPr/>
        </p:nvSpPr>
        <p:spPr bwMode="auto">
          <a:xfrm>
            <a:off x="4337384" y="1166439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508"/>
          <p:cNvSpPr>
            <a:spLocks noEditPoints="1"/>
          </p:cNvSpPr>
          <p:nvPr/>
        </p:nvSpPr>
        <p:spPr bwMode="auto">
          <a:xfrm>
            <a:off x="4360656" y="1192620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1509"/>
          <p:cNvSpPr>
            <a:spLocks noChangeArrowheads="1"/>
          </p:cNvSpPr>
          <p:nvPr/>
        </p:nvSpPr>
        <p:spPr bwMode="auto">
          <a:xfrm>
            <a:off x="4568307" y="1406432"/>
            <a:ext cx="670529" cy="717072"/>
          </a:xfrm>
          <a:prstGeom prst="ellipse">
            <a:avLst/>
          </a:prstGeom>
          <a:solidFill>
            <a:srgbClr val="89AD3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531534" y="1425552"/>
            <a:ext cx="2274982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及安装</a:t>
            </a:r>
          </a:p>
        </p:txBody>
      </p:sp>
      <p:sp>
        <p:nvSpPr>
          <p:cNvPr id="38" name="Freeform 1020"/>
          <p:cNvSpPr>
            <a:spLocks/>
          </p:cNvSpPr>
          <p:nvPr/>
        </p:nvSpPr>
        <p:spPr bwMode="auto">
          <a:xfrm>
            <a:off x="4790433" y="1806455"/>
            <a:ext cx="176473" cy="166447"/>
          </a:xfrm>
          <a:custGeom>
            <a:avLst/>
            <a:gdLst>
              <a:gd name="T0" fmla="*/ 60 w 99"/>
              <a:gd name="T1" fmla="*/ 46 h 94"/>
              <a:gd name="T2" fmla="*/ 74 w 99"/>
              <a:gd name="T3" fmla="*/ 24 h 94"/>
              <a:gd name="T4" fmla="*/ 50 w 99"/>
              <a:gd name="T5" fmla="*/ 0 h 94"/>
              <a:gd name="T6" fmla="*/ 25 w 99"/>
              <a:gd name="T7" fmla="*/ 24 h 94"/>
              <a:gd name="T8" fmla="*/ 39 w 99"/>
              <a:gd name="T9" fmla="*/ 46 h 94"/>
              <a:gd name="T10" fmla="*/ 0 w 99"/>
              <a:gd name="T11" fmla="*/ 94 h 94"/>
              <a:gd name="T12" fmla="*/ 99 w 99"/>
              <a:gd name="T13" fmla="*/ 94 h 94"/>
              <a:gd name="T14" fmla="*/ 60 w 99"/>
              <a:gd name="T15" fmla="*/ 4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94">
                <a:moveTo>
                  <a:pt x="60" y="46"/>
                </a:moveTo>
                <a:cubicBezTo>
                  <a:pt x="69" y="42"/>
                  <a:pt x="74" y="34"/>
                  <a:pt x="74" y="24"/>
                </a:cubicBezTo>
                <a:cubicBezTo>
                  <a:pt x="74" y="11"/>
                  <a:pt x="63" y="0"/>
                  <a:pt x="50" y="0"/>
                </a:cubicBezTo>
                <a:cubicBezTo>
                  <a:pt x="36" y="0"/>
                  <a:pt x="25" y="11"/>
                  <a:pt x="25" y="24"/>
                </a:cubicBezTo>
                <a:cubicBezTo>
                  <a:pt x="25" y="34"/>
                  <a:pt x="31" y="42"/>
                  <a:pt x="39" y="46"/>
                </a:cubicBezTo>
                <a:cubicBezTo>
                  <a:pt x="17" y="51"/>
                  <a:pt x="0" y="71"/>
                  <a:pt x="0" y="94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71"/>
                  <a:pt x="82" y="51"/>
                  <a:pt x="60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21"/>
          <p:cNvSpPr>
            <a:spLocks/>
          </p:cNvSpPr>
          <p:nvPr/>
        </p:nvSpPr>
        <p:spPr bwMode="auto">
          <a:xfrm>
            <a:off x="4890701" y="1796429"/>
            <a:ext cx="208559" cy="194522"/>
          </a:xfrm>
          <a:custGeom>
            <a:avLst/>
            <a:gdLst>
              <a:gd name="T0" fmla="*/ 74 w 117"/>
              <a:gd name="T1" fmla="*/ 54 h 110"/>
              <a:gd name="T2" fmla="*/ 87 w 117"/>
              <a:gd name="T3" fmla="*/ 29 h 110"/>
              <a:gd name="T4" fmla="*/ 58 w 117"/>
              <a:gd name="T5" fmla="*/ 0 h 110"/>
              <a:gd name="T6" fmla="*/ 29 w 117"/>
              <a:gd name="T7" fmla="*/ 29 h 110"/>
              <a:gd name="T8" fmla="*/ 42 w 117"/>
              <a:gd name="T9" fmla="*/ 54 h 110"/>
              <a:gd name="T10" fmla="*/ 0 w 117"/>
              <a:gd name="T11" fmla="*/ 110 h 110"/>
              <a:gd name="T12" fmla="*/ 117 w 117"/>
              <a:gd name="T13" fmla="*/ 110 h 110"/>
              <a:gd name="T14" fmla="*/ 74 w 117"/>
              <a:gd name="T15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110">
                <a:moveTo>
                  <a:pt x="74" y="54"/>
                </a:moveTo>
                <a:cubicBezTo>
                  <a:pt x="82" y="48"/>
                  <a:pt x="87" y="39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39"/>
                  <a:pt x="34" y="48"/>
                  <a:pt x="42" y="54"/>
                </a:cubicBezTo>
                <a:cubicBezTo>
                  <a:pt x="18" y="60"/>
                  <a:pt x="0" y="83"/>
                  <a:pt x="0" y="110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83"/>
                  <a:pt x="98" y="60"/>
                  <a:pt x="74" y="5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022"/>
          <p:cNvSpPr>
            <a:spLocks/>
          </p:cNvSpPr>
          <p:nvPr/>
        </p:nvSpPr>
        <p:spPr bwMode="auto">
          <a:xfrm>
            <a:off x="4753332" y="1587870"/>
            <a:ext cx="274737" cy="208559"/>
          </a:xfrm>
          <a:custGeom>
            <a:avLst/>
            <a:gdLst>
              <a:gd name="T0" fmla="*/ 155 w 155"/>
              <a:gd name="T1" fmla="*/ 21 h 118"/>
              <a:gd name="T2" fmla="*/ 134 w 155"/>
              <a:gd name="T3" fmla="*/ 0 h 118"/>
              <a:gd name="T4" fmla="*/ 21 w 155"/>
              <a:gd name="T5" fmla="*/ 0 h 118"/>
              <a:gd name="T6" fmla="*/ 0 w 155"/>
              <a:gd name="T7" fmla="*/ 21 h 118"/>
              <a:gd name="T8" fmla="*/ 0 w 155"/>
              <a:gd name="T9" fmla="*/ 76 h 118"/>
              <a:gd name="T10" fmla="*/ 0 w 155"/>
              <a:gd name="T11" fmla="*/ 76 h 118"/>
              <a:gd name="T12" fmla="*/ 21 w 155"/>
              <a:gd name="T13" fmla="*/ 97 h 118"/>
              <a:gd name="T14" fmla="*/ 21 w 155"/>
              <a:gd name="T15" fmla="*/ 97 h 118"/>
              <a:gd name="T16" fmla="*/ 92 w 155"/>
              <a:gd name="T17" fmla="*/ 97 h 118"/>
              <a:gd name="T18" fmla="*/ 120 w 155"/>
              <a:gd name="T19" fmla="*/ 118 h 118"/>
              <a:gd name="T20" fmla="*/ 116 w 155"/>
              <a:gd name="T21" fmla="*/ 97 h 118"/>
              <a:gd name="T22" fmla="*/ 134 w 155"/>
              <a:gd name="T23" fmla="*/ 97 h 118"/>
              <a:gd name="T24" fmla="*/ 134 w 155"/>
              <a:gd name="T25" fmla="*/ 97 h 118"/>
              <a:gd name="T26" fmla="*/ 155 w 155"/>
              <a:gd name="T27" fmla="*/ 76 h 118"/>
              <a:gd name="T28" fmla="*/ 155 w 155"/>
              <a:gd name="T29" fmla="*/ 76 h 118"/>
              <a:gd name="T30" fmla="*/ 155 w 155"/>
              <a:gd name="T31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18">
                <a:moveTo>
                  <a:pt x="155" y="21"/>
                </a:moveTo>
                <a:cubicBezTo>
                  <a:pt x="155" y="9"/>
                  <a:pt x="146" y="0"/>
                  <a:pt x="13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8"/>
                  <a:pt x="10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8" y="103"/>
                  <a:pt x="111" y="113"/>
                  <a:pt x="120" y="118"/>
                </a:cubicBezTo>
                <a:cubicBezTo>
                  <a:pt x="120" y="118"/>
                  <a:pt x="112" y="105"/>
                  <a:pt x="116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46" y="97"/>
                  <a:pt x="155" y="88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lnTo>
                  <a:pt x="155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08047" y="2860963"/>
            <a:ext cx="391048" cy="403079"/>
            <a:chOff x="2988903" y="2860764"/>
            <a:chExt cx="391048" cy="403079"/>
          </a:xfrm>
        </p:grpSpPr>
        <p:sp>
          <p:nvSpPr>
            <p:cNvPr id="46" name="Freeform 103"/>
            <p:cNvSpPr>
              <a:spLocks/>
            </p:cNvSpPr>
            <p:nvPr/>
          </p:nvSpPr>
          <p:spPr bwMode="auto">
            <a:xfrm>
              <a:off x="2988903" y="2860764"/>
              <a:ext cx="391048" cy="122328"/>
            </a:xfrm>
            <a:custGeom>
              <a:avLst/>
              <a:gdLst>
                <a:gd name="T0" fmla="*/ 111 w 221"/>
                <a:gd name="T1" fmla="*/ 70 h 70"/>
                <a:gd name="T2" fmla="*/ 221 w 221"/>
                <a:gd name="T3" fmla="*/ 70 h 70"/>
                <a:gd name="T4" fmla="*/ 117 w 221"/>
                <a:gd name="T5" fmla="*/ 4 h 70"/>
                <a:gd name="T6" fmla="*/ 115 w 221"/>
                <a:gd name="T7" fmla="*/ 2 h 70"/>
                <a:gd name="T8" fmla="*/ 111 w 221"/>
                <a:gd name="T9" fmla="*/ 0 h 70"/>
                <a:gd name="T10" fmla="*/ 108 w 221"/>
                <a:gd name="T11" fmla="*/ 1 h 70"/>
                <a:gd name="T12" fmla="*/ 105 w 221"/>
                <a:gd name="T13" fmla="*/ 3 h 70"/>
                <a:gd name="T14" fmla="*/ 0 w 221"/>
                <a:gd name="T15" fmla="*/ 70 h 70"/>
                <a:gd name="T16" fmla="*/ 111 w 22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0">
                  <a:moveTo>
                    <a:pt x="111" y="70"/>
                  </a:moveTo>
                  <a:cubicBezTo>
                    <a:pt x="221" y="70"/>
                    <a:pt x="221" y="70"/>
                    <a:pt x="221" y="70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6" y="3"/>
                    <a:pt x="115" y="2"/>
                    <a:pt x="115" y="2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1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4"/>
            <p:cNvSpPr>
              <a:spLocks noEditPoints="1"/>
            </p:cNvSpPr>
            <p:nvPr/>
          </p:nvSpPr>
          <p:spPr bwMode="auto">
            <a:xfrm>
              <a:off x="3004946" y="3007155"/>
              <a:ext cx="358962" cy="256688"/>
            </a:xfrm>
            <a:custGeom>
              <a:avLst/>
              <a:gdLst>
                <a:gd name="T0" fmla="*/ 0 w 179"/>
                <a:gd name="T1" fmla="*/ 128 h 128"/>
                <a:gd name="T2" fmla="*/ 179 w 179"/>
                <a:gd name="T3" fmla="*/ 128 h 128"/>
                <a:gd name="T4" fmla="*/ 179 w 179"/>
                <a:gd name="T5" fmla="*/ 0 h 128"/>
                <a:gd name="T6" fmla="*/ 0 w 179"/>
                <a:gd name="T7" fmla="*/ 0 h 128"/>
                <a:gd name="T8" fmla="*/ 0 w 179"/>
                <a:gd name="T9" fmla="*/ 128 h 128"/>
                <a:gd name="T10" fmla="*/ 112 w 179"/>
                <a:gd name="T11" fmla="*/ 54 h 128"/>
                <a:gd name="T12" fmla="*/ 155 w 179"/>
                <a:gd name="T13" fmla="*/ 54 h 128"/>
                <a:gd name="T14" fmla="*/ 155 w 179"/>
                <a:gd name="T15" fmla="*/ 121 h 128"/>
                <a:gd name="T16" fmla="*/ 112 w 179"/>
                <a:gd name="T17" fmla="*/ 121 h 128"/>
                <a:gd name="T18" fmla="*/ 112 w 179"/>
                <a:gd name="T19" fmla="*/ 54 h 128"/>
                <a:gd name="T20" fmla="*/ 84 w 179"/>
                <a:gd name="T21" fmla="*/ 98 h 128"/>
                <a:gd name="T22" fmla="*/ 22 w 179"/>
                <a:gd name="T23" fmla="*/ 98 h 128"/>
                <a:gd name="T24" fmla="*/ 22 w 179"/>
                <a:gd name="T25" fmla="*/ 54 h 128"/>
                <a:gd name="T26" fmla="*/ 84 w 179"/>
                <a:gd name="T27" fmla="*/ 54 h 128"/>
                <a:gd name="T28" fmla="*/ 84 w 179"/>
                <a:gd name="T29" fmla="*/ 98 h 128"/>
                <a:gd name="T30" fmla="*/ 22 w 179"/>
                <a:gd name="T31" fmla="*/ 12 h 128"/>
                <a:gd name="T32" fmla="*/ 64 w 179"/>
                <a:gd name="T33" fmla="*/ 12 h 128"/>
                <a:gd name="T34" fmla="*/ 64 w 179"/>
                <a:gd name="T35" fmla="*/ 40 h 128"/>
                <a:gd name="T36" fmla="*/ 22 w 179"/>
                <a:gd name="T37" fmla="*/ 40 h 128"/>
                <a:gd name="T38" fmla="*/ 22 w 179"/>
                <a:gd name="T3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28">
                  <a:moveTo>
                    <a:pt x="0" y="128"/>
                  </a:moveTo>
                  <a:lnTo>
                    <a:pt x="179" y="128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112" y="54"/>
                  </a:moveTo>
                  <a:lnTo>
                    <a:pt x="155" y="54"/>
                  </a:lnTo>
                  <a:lnTo>
                    <a:pt x="155" y="121"/>
                  </a:lnTo>
                  <a:lnTo>
                    <a:pt x="112" y="121"/>
                  </a:lnTo>
                  <a:lnTo>
                    <a:pt x="112" y="54"/>
                  </a:lnTo>
                  <a:close/>
                  <a:moveTo>
                    <a:pt x="84" y="98"/>
                  </a:moveTo>
                  <a:lnTo>
                    <a:pt x="22" y="98"/>
                  </a:lnTo>
                  <a:lnTo>
                    <a:pt x="22" y="54"/>
                  </a:lnTo>
                  <a:lnTo>
                    <a:pt x="84" y="54"/>
                  </a:lnTo>
                  <a:lnTo>
                    <a:pt x="84" y="98"/>
                  </a:lnTo>
                  <a:close/>
                  <a:moveTo>
                    <a:pt x="22" y="12"/>
                  </a:moveTo>
                  <a:lnTo>
                    <a:pt x="64" y="12"/>
                  </a:lnTo>
                  <a:lnTo>
                    <a:pt x="64" y="40"/>
                  </a:lnTo>
                  <a:lnTo>
                    <a:pt x="22" y="40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87721" y="4170077"/>
            <a:ext cx="428525" cy="425881"/>
            <a:chOff x="5242358" y="4674875"/>
            <a:chExt cx="336351" cy="334276"/>
          </a:xfrm>
          <a:solidFill>
            <a:schemeClr val="bg1"/>
          </a:solidFill>
        </p:grpSpPr>
        <p:sp>
          <p:nvSpPr>
            <p:cNvPr id="48" name="Freeform 148"/>
            <p:cNvSpPr>
              <a:spLocks noEditPoints="1"/>
            </p:cNvSpPr>
            <p:nvPr/>
          </p:nvSpPr>
          <p:spPr bwMode="auto">
            <a:xfrm>
              <a:off x="5242358" y="4674875"/>
              <a:ext cx="336351" cy="334275"/>
            </a:xfrm>
            <a:custGeom>
              <a:avLst/>
              <a:gdLst>
                <a:gd name="T0" fmla="*/ 202 w 403"/>
                <a:gd name="T1" fmla="*/ 403 h 403"/>
                <a:gd name="T2" fmla="*/ 0 w 403"/>
                <a:gd name="T3" fmla="*/ 202 h 403"/>
                <a:gd name="T4" fmla="*/ 202 w 403"/>
                <a:gd name="T5" fmla="*/ 0 h 403"/>
                <a:gd name="T6" fmla="*/ 403 w 403"/>
                <a:gd name="T7" fmla="*/ 202 h 403"/>
                <a:gd name="T8" fmla="*/ 202 w 403"/>
                <a:gd name="T9" fmla="*/ 403 h 403"/>
                <a:gd name="T10" fmla="*/ 202 w 403"/>
                <a:gd name="T11" fmla="*/ 12 h 403"/>
                <a:gd name="T12" fmla="*/ 12 w 403"/>
                <a:gd name="T13" fmla="*/ 202 h 403"/>
                <a:gd name="T14" fmla="*/ 202 w 403"/>
                <a:gd name="T15" fmla="*/ 391 h 403"/>
                <a:gd name="T16" fmla="*/ 391 w 403"/>
                <a:gd name="T17" fmla="*/ 202 h 403"/>
                <a:gd name="T18" fmla="*/ 202 w 403"/>
                <a:gd name="T19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03">
                  <a:moveTo>
                    <a:pt x="202" y="403"/>
                  </a:moveTo>
                  <a:cubicBezTo>
                    <a:pt x="91" y="403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3" y="91"/>
                    <a:pt x="403" y="202"/>
                  </a:cubicBezTo>
                  <a:cubicBezTo>
                    <a:pt x="403" y="313"/>
                    <a:pt x="313" y="403"/>
                    <a:pt x="202" y="403"/>
                  </a:cubicBezTo>
                  <a:moveTo>
                    <a:pt x="202" y="12"/>
                  </a:moveTo>
                  <a:cubicBezTo>
                    <a:pt x="97" y="12"/>
                    <a:pt x="12" y="97"/>
                    <a:pt x="12" y="202"/>
                  </a:cubicBezTo>
                  <a:cubicBezTo>
                    <a:pt x="12" y="306"/>
                    <a:pt x="97" y="391"/>
                    <a:pt x="202" y="391"/>
                  </a:cubicBezTo>
                  <a:cubicBezTo>
                    <a:pt x="306" y="391"/>
                    <a:pt x="391" y="306"/>
                    <a:pt x="391" y="202"/>
                  </a:cubicBezTo>
                  <a:cubicBezTo>
                    <a:pt x="391" y="97"/>
                    <a:pt x="306" y="12"/>
                    <a:pt x="202" y="1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9"/>
            <p:cNvSpPr>
              <a:spLocks/>
            </p:cNvSpPr>
            <p:nvPr/>
          </p:nvSpPr>
          <p:spPr bwMode="auto">
            <a:xfrm>
              <a:off x="5273503" y="4741315"/>
              <a:ext cx="110041" cy="263683"/>
            </a:xfrm>
            <a:custGeom>
              <a:avLst/>
              <a:gdLst>
                <a:gd name="T0" fmla="*/ 124 w 131"/>
                <a:gd name="T1" fmla="*/ 317 h 317"/>
                <a:gd name="T2" fmla="*/ 119 w 131"/>
                <a:gd name="T3" fmla="*/ 315 h 317"/>
                <a:gd name="T4" fmla="*/ 108 w 131"/>
                <a:gd name="T5" fmla="*/ 295 h 317"/>
                <a:gd name="T6" fmla="*/ 104 w 131"/>
                <a:gd name="T7" fmla="*/ 266 h 317"/>
                <a:gd name="T8" fmla="*/ 104 w 131"/>
                <a:gd name="T9" fmla="*/ 251 h 317"/>
                <a:gd name="T10" fmla="*/ 90 w 131"/>
                <a:gd name="T11" fmla="*/ 223 h 317"/>
                <a:gd name="T12" fmla="*/ 83 w 131"/>
                <a:gd name="T13" fmla="*/ 215 h 317"/>
                <a:gd name="T14" fmla="*/ 74 w 131"/>
                <a:gd name="T15" fmla="*/ 162 h 317"/>
                <a:gd name="T16" fmla="*/ 55 w 131"/>
                <a:gd name="T17" fmla="*/ 130 h 317"/>
                <a:gd name="T18" fmla="*/ 34 w 131"/>
                <a:gd name="T19" fmla="*/ 122 h 317"/>
                <a:gd name="T20" fmla="*/ 12 w 131"/>
                <a:gd name="T21" fmla="*/ 61 h 317"/>
                <a:gd name="T22" fmla="*/ 1 w 131"/>
                <a:gd name="T23" fmla="*/ 9 h 317"/>
                <a:gd name="T24" fmla="*/ 4 w 131"/>
                <a:gd name="T25" fmla="*/ 1 h 317"/>
                <a:gd name="T26" fmla="*/ 12 w 131"/>
                <a:gd name="T27" fmla="*/ 4 h 317"/>
                <a:gd name="T28" fmla="*/ 24 w 131"/>
                <a:gd name="T29" fmla="*/ 63 h 317"/>
                <a:gd name="T30" fmla="*/ 40 w 131"/>
                <a:gd name="T31" fmla="*/ 111 h 317"/>
                <a:gd name="T32" fmla="*/ 59 w 131"/>
                <a:gd name="T33" fmla="*/ 118 h 317"/>
                <a:gd name="T34" fmla="*/ 86 w 131"/>
                <a:gd name="T35" fmla="*/ 165 h 317"/>
                <a:gd name="T36" fmla="*/ 92 w 131"/>
                <a:gd name="T37" fmla="*/ 207 h 317"/>
                <a:gd name="T38" fmla="*/ 99 w 131"/>
                <a:gd name="T39" fmla="*/ 214 h 317"/>
                <a:gd name="T40" fmla="*/ 116 w 131"/>
                <a:gd name="T41" fmla="*/ 251 h 317"/>
                <a:gd name="T42" fmla="*/ 116 w 131"/>
                <a:gd name="T43" fmla="*/ 266 h 317"/>
                <a:gd name="T44" fmla="*/ 119 w 131"/>
                <a:gd name="T45" fmla="*/ 290 h 317"/>
                <a:gd name="T46" fmla="*/ 129 w 131"/>
                <a:gd name="T47" fmla="*/ 308 h 317"/>
                <a:gd name="T48" fmla="*/ 128 w 131"/>
                <a:gd name="T49" fmla="*/ 316 h 317"/>
                <a:gd name="T50" fmla="*/ 124 w 131"/>
                <a:gd name="T5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317">
                  <a:moveTo>
                    <a:pt x="124" y="317"/>
                  </a:moveTo>
                  <a:cubicBezTo>
                    <a:pt x="122" y="317"/>
                    <a:pt x="121" y="317"/>
                    <a:pt x="119" y="315"/>
                  </a:cubicBezTo>
                  <a:cubicBezTo>
                    <a:pt x="119" y="315"/>
                    <a:pt x="115" y="310"/>
                    <a:pt x="108" y="295"/>
                  </a:cubicBezTo>
                  <a:cubicBezTo>
                    <a:pt x="102" y="283"/>
                    <a:pt x="103" y="276"/>
                    <a:pt x="104" y="266"/>
                  </a:cubicBezTo>
                  <a:cubicBezTo>
                    <a:pt x="104" y="261"/>
                    <a:pt x="104" y="257"/>
                    <a:pt x="104" y="251"/>
                  </a:cubicBezTo>
                  <a:cubicBezTo>
                    <a:pt x="104" y="236"/>
                    <a:pt x="100" y="232"/>
                    <a:pt x="90" y="223"/>
                  </a:cubicBezTo>
                  <a:cubicBezTo>
                    <a:pt x="88" y="220"/>
                    <a:pt x="85" y="218"/>
                    <a:pt x="83" y="215"/>
                  </a:cubicBezTo>
                  <a:cubicBezTo>
                    <a:pt x="66" y="198"/>
                    <a:pt x="68" y="186"/>
                    <a:pt x="74" y="162"/>
                  </a:cubicBezTo>
                  <a:cubicBezTo>
                    <a:pt x="81" y="137"/>
                    <a:pt x="73" y="135"/>
                    <a:pt x="55" y="130"/>
                  </a:cubicBezTo>
                  <a:cubicBezTo>
                    <a:pt x="49" y="128"/>
                    <a:pt x="41" y="125"/>
                    <a:pt x="34" y="122"/>
                  </a:cubicBezTo>
                  <a:cubicBezTo>
                    <a:pt x="15" y="111"/>
                    <a:pt x="8" y="91"/>
                    <a:pt x="12" y="61"/>
                  </a:cubicBezTo>
                  <a:cubicBezTo>
                    <a:pt x="16" y="36"/>
                    <a:pt x="2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13" y="5"/>
                    <a:pt x="28" y="34"/>
                    <a:pt x="24" y="63"/>
                  </a:cubicBezTo>
                  <a:cubicBezTo>
                    <a:pt x="20" y="88"/>
                    <a:pt x="25" y="103"/>
                    <a:pt x="40" y="111"/>
                  </a:cubicBezTo>
                  <a:cubicBezTo>
                    <a:pt x="46" y="114"/>
                    <a:pt x="52" y="116"/>
                    <a:pt x="59" y="118"/>
                  </a:cubicBezTo>
                  <a:cubicBezTo>
                    <a:pt x="76" y="123"/>
                    <a:pt x="96" y="129"/>
                    <a:pt x="86" y="165"/>
                  </a:cubicBezTo>
                  <a:cubicBezTo>
                    <a:pt x="80" y="187"/>
                    <a:pt x="79" y="194"/>
                    <a:pt x="92" y="207"/>
                  </a:cubicBezTo>
                  <a:cubicBezTo>
                    <a:pt x="94" y="210"/>
                    <a:pt x="96" y="212"/>
                    <a:pt x="99" y="214"/>
                  </a:cubicBezTo>
                  <a:cubicBezTo>
                    <a:pt x="109" y="224"/>
                    <a:pt x="116" y="231"/>
                    <a:pt x="116" y="251"/>
                  </a:cubicBezTo>
                  <a:cubicBezTo>
                    <a:pt x="116" y="257"/>
                    <a:pt x="116" y="262"/>
                    <a:pt x="116" y="266"/>
                  </a:cubicBezTo>
                  <a:cubicBezTo>
                    <a:pt x="115" y="276"/>
                    <a:pt x="115" y="280"/>
                    <a:pt x="119" y="290"/>
                  </a:cubicBezTo>
                  <a:cubicBezTo>
                    <a:pt x="125" y="303"/>
                    <a:pt x="129" y="308"/>
                    <a:pt x="129" y="308"/>
                  </a:cubicBezTo>
                  <a:cubicBezTo>
                    <a:pt x="131" y="310"/>
                    <a:pt x="130" y="314"/>
                    <a:pt x="128" y="316"/>
                  </a:cubicBezTo>
                  <a:cubicBezTo>
                    <a:pt x="127" y="317"/>
                    <a:pt x="125" y="317"/>
                    <a:pt x="124" y="3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0"/>
            <p:cNvSpPr>
              <a:spLocks/>
            </p:cNvSpPr>
            <p:nvPr/>
          </p:nvSpPr>
          <p:spPr bwMode="auto">
            <a:xfrm>
              <a:off x="5315027" y="4681105"/>
              <a:ext cx="147414" cy="328046"/>
            </a:xfrm>
            <a:custGeom>
              <a:avLst/>
              <a:gdLst>
                <a:gd name="T0" fmla="*/ 97 w 176"/>
                <a:gd name="T1" fmla="*/ 395 h 395"/>
                <a:gd name="T2" fmla="*/ 91 w 176"/>
                <a:gd name="T3" fmla="*/ 391 h 395"/>
                <a:gd name="T4" fmla="*/ 98 w 176"/>
                <a:gd name="T5" fmla="*/ 337 h 395"/>
                <a:gd name="T6" fmla="*/ 134 w 176"/>
                <a:gd name="T7" fmla="*/ 311 h 395"/>
                <a:gd name="T8" fmla="*/ 151 w 176"/>
                <a:gd name="T9" fmla="*/ 258 h 395"/>
                <a:gd name="T10" fmla="*/ 119 w 176"/>
                <a:gd name="T11" fmla="*/ 225 h 395"/>
                <a:gd name="T12" fmla="*/ 99 w 176"/>
                <a:gd name="T13" fmla="*/ 211 h 395"/>
                <a:gd name="T14" fmla="*/ 60 w 176"/>
                <a:gd name="T15" fmla="*/ 194 h 395"/>
                <a:gd name="T16" fmla="*/ 8 w 176"/>
                <a:gd name="T17" fmla="*/ 167 h 395"/>
                <a:gd name="T18" fmla="*/ 3 w 176"/>
                <a:gd name="T19" fmla="*/ 148 h 395"/>
                <a:gd name="T20" fmla="*/ 22 w 176"/>
                <a:gd name="T21" fmla="*/ 134 h 395"/>
                <a:gd name="T22" fmla="*/ 38 w 176"/>
                <a:gd name="T23" fmla="*/ 140 h 395"/>
                <a:gd name="T24" fmla="*/ 40 w 176"/>
                <a:gd name="T25" fmla="*/ 142 h 395"/>
                <a:gd name="T26" fmla="*/ 40 w 176"/>
                <a:gd name="T27" fmla="*/ 142 h 395"/>
                <a:gd name="T28" fmla="*/ 56 w 176"/>
                <a:gd name="T29" fmla="*/ 126 h 395"/>
                <a:gd name="T30" fmla="*/ 56 w 176"/>
                <a:gd name="T31" fmla="*/ 124 h 395"/>
                <a:gd name="T32" fmla="*/ 58 w 176"/>
                <a:gd name="T33" fmla="*/ 122 h 395"/>
                <a:gd name="T34" fmla="*/ 85 w 176"/>
                <a:gd name="T35" fmla="*/ 61 h 395"/>
                <a:gd name="T36" fmla="*/ 80 w 176"/>
                <a:gd name="T37" fmla="*/ 57 h 395"/>
                <a:gd name="T38" fmla="*/ 54 w 176"/>
                <a:gd name="T39" fmla="*/ 38 h 395"/>
                <a:gd name="T40" fmla="*/ 59 w 176"/>
                <a:gd name="T41" fmla="*/ 22 h 395"/>
                <a:gd name="T42" fmla="*/ 67 w 176"/>
                <a:gd name="T43" fmla="*/ 17 h 395"/>
                <a:gd name="T44" fmla="*/ 75 w 176"/>
                <a:gd name="T45" fmla="*/ 11 h 395"/>
                <a:gd name="T46" fmla="*/ 75 w 176"/>
                <a:gd name="T47" fmla="*/ 3 h 395"/>
                <a:gd name="T48" fmla="*/ 83 w 176"/>
                <a:gd name="T49" fmla="*/ 2 h 395"/>
                <a:gd name="T50" fmla="*/ 88 w 176"/>
                <a:gd name="T51" fmla="*/ 11 h 395"/>
                <a:gd name="T52" fmla="*/ 74 w 176"/>
                <a:gd name="T53" fmla="*/ 27 h 395"/>
                <a:gd name="T54" fmla="*/ 68 w 176"/>
                <a:gd name="T55" fmla="*/ 31 h 395"/>
                <a:gd name="T56" fmla="*/ 66 w 176"/>
                <a:gd name="T57" fmla="*/ 35 h 395"/>
                <a:gd name="T58" fmla="*/ 84 w 176"/>
                <a:gd name="T59" fmla="*/ 46 h 395"/>
                <a:gd name="T60" fmla="*/ 96 w 176"/>
                <a:gd name="T61" fmla="*/ 57 h 395"/>
                <a:gd name="T62" fmla="*/ 68 w 176"/>
                <a:gd name="T63" fmla="*/ 129 h 395"/>
                <a:gd name="T64" fmla="*/ 67 w 176"/>
                <a:gd name="T65" fmla="*/ 131 h 395"/>
                <a:gd name="T66" fmla="*/ 66 w 176"/>
                <a:gd name="T67" fmla="*/ 132 h 395"/>
                <a:gd name="T68" fmla="*/ 40 w 176"/>
                <a:gd name="T69" fmla="*/ 154 h 395"/>
                <a:gd name="T70" fmla="*/ 40 w 176"/>
                <a:gd name="T71" fmla="*/ 154 h 395"/>
                <a:gd name="T72" fmla="*/ 28 w 176"/>
                <a:gd name="T73" fmla="*/ 147 h 395"/>
                <a:gd name="T74" fmla="*/ 23 w 176"/>
                <a:gd name="T75" fmla="*/ 146 h 395"/>
                <a:gd name="T76" fmla="*/ 14 w 176"/>
                <a:gd name="T77" fmla="*/ 152 h 395"/>
                <a:gd name="T78" fmla="*/ 17 w 176"/>
                <a:gd name="T79" fmla="*/ 159 h 395"/>
                <a:gd name="T80" fmla="*/ 55 w 176"/>
                <a:gd name="T81" fmla="*/ 183 h 395"/>
                <a:gd name="T82" fmla="*/ 107 w 176"/>
                <a:gd name="T83" fmla="*/ 202 h 395"/>
                <a:gd name="T84" fmla="*/ 125 w 176"/>
                <a:gd name="T85" fmla="*/ 216 h 395"/>
                <a:gd name="T86" fmla="*/ 162 w 176"/>
                <a:gd name="T87" fmla="*/ 252 h 395"/>
                <a:gd name="T88" fmla="*/ 143 w 176"/>
                <a:gd name="T89" fmla="*/ 319 h 395"/>
                <a:gd name="T90" fmla="*/ 143 w 176"/>
                <a:gd name="T91" fmla="*/ 320 h 395"/>
                <a:gd name="T92" fmla="*/ 105 w 176"/>
                <a:gd name="T93" fmla="*/ 347 h 395"/>
                <a:gd name="T94" fmla="*/ 102 w 176"/>
                <a:gd name="T95" fmla="*/ 387 h 395"/>
                <a:gd name="T96" fmla="*/ 98 w 176"/>
                <a:gd name="T97" fmla="*/ 395 h 395"/>
                <a:gd name="T98" fmla="*/ 97 w 176"/>
                <a:gd name="T9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395">
                  <a:moveTo>
                    <a:pt x="97" y="395"/>
                  </a:moveTo>
                  <a:cubicBezTo>
                    <a:pt x="94" y="395"/>
                    <a:pt x="92" y="394"/>
                    <a:pt x="91" y="391"/>
                  </a:cubicBezTo>
                  <a:cubicBezTo>
                    <a:pt x="90" y="387"/>
                    <a:pt x="78" y="350"/>
                    <a:pt x="98" y="337"/>
                  </a:cubicBezTo>
                  <a:cubicBezTo>
                    <a:pt x="118" y="325"/>
                    <a:pt x="132" y="313"/>
                    <a:pt x="134" y="311"/>
                  </a:cubicBezTo>
                  <a:cubicBezTo>
                    <a:pt x="142" y="301"/>
                    <a:pt x="160" y="272"/>
                    <a:pt x="151" y="258"/>
                  </a:cubicBezTo>
                  <a:cubicBezTo>
                    <a:pt x="142" y="242"/>
                    <a:pt x="131" y="234"/>
                    <a:pt x="119" y="225"/>
                  </a:cubicBezTo>
                  <a:cubicBezTo>
                    <a:pt x="112" y="221"/>
                    <a:pt x="106" y="217"/>
                    <a:pt x="99" y="211"/>
                  </a:cubicBezTo>
                  <a:cubicBezTo>
                    <a:pt x="81" y="195"/>
                    <a:pt x="69" y="190"/>
                    <a:pt x="60" y="194"/>
                  </a:cubicBezTo>
                  <a:cubicBezTo>
                    <a:pt x="43" y="201"/>
                    <a:pt x="27" y="189"/>
                    <a:pt x="8" y="167"/>
                  </a:cubicBezTo>
                  <a:cubicBezTo>
                    <a:pt x="0" y="158"/>
                    <a:pt x="1" y="151"/>
                    <a:pt x="3" y="148"/>
                  </a:cubicBezTo>
                  <a:cubicBezTo>
                    <a:pt x="6" y="140"/>
                    <a:pt x="14" y="135"/>
                    <a:pt x="22" y="134"/>
                  </a:cubicBezTo>
                  <a:cubicBezTo>
                    <a:pt x="29" y="134"/>
                    <a:pt x="35" y="136"/>
                    <a:pt x="38" y="140"/>
                  </a:cubicBezTo>
                  <a:cubicBezTo>
                    <a:pt x="38" y="141"/>
                    <a:pt x="39" y="142"/>
                    <a:pt x="40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2" y="142"/>
                    <a:pt x="46" y="141"/>
                    <a:pt x="56" y="126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7" y="124"/>
                    <a:pt x="57" y="123"/>
                    <a:pt x="58" y="122"/>
                  </a:cubicBezTo>
                  <a:cubicBezTo>
                    <a:pt x="87" y="80"/>
                    <a:pt x="86" y="65"/>
                    <a:pt x="85" y="61"/>
                  </a:cubicBezTo>
                  <a:cubicBezTo>
                    <a:pt x="84" y="59"/>
                    <a:pt x="83" y="58"/>
                    <a:pt x="80" y="57"/>
                  </a:cubicBezTo>
                  <a:cubicBezTo>
                    <a:pt x="65" y="52"/>
                    <a:pt x="56" y="46"/>
                    <a:pt x="54" y="38"/>
                  </a:cubicBezTo>
                  <a:cubicBezTo>
                    <a:pt x="53" y="33"/>
                    <a:pt x="55" y="27"/>
                    <a:pt x="59" y="22"/>
                  </a:cubicBezTo>
                  <a:cubicBezTo>
                    <a:pt x="61" y="20"/>
                    <a:pt x="64" y="19"/>
                    <a:pt x="67" y="17"/>
                  </a:cubicBezTo>
                  <a:cubicBezTo>
                    <a:pt x="69" y="15"/>
                    <a:pt x="73" y="13"/>
                    <a:pt x="75" y="11"/>
                  </a:cubicBezTo>
                  <a:cubicBezTo>
                    <a:pt x="73" y="9"/>
                    <a:pt x="73" y="6"/>
                    <a:pt x="75" y="3"/>
                  </a:cubicBezTo>
                  <a:cubicBezTo>
                    <a:pt x="77" y="1"/>
                    <a:pt x="81" y="0"/>
                    <a:pt x="83" y="2"/>
                  </a:cubicBezTo>
                  <a:cubicBezTo>
                    <a:pt x="87" y="5"/>
                    <a:pt x="88" y="9"/>
                    <a:pt x="88" y="11"/>
                  </a:cubicBezTo>
                  <a:cubicBezTo>
                    <a:pt x="88" y="18"/>
                    <a:pt x="80" y="22"/>
                    <a:pt x="74" y="27"/>
                  </a:cubicBezTo>
                  <a:cubicBezTo>
                    <a:pt x="71" y="28"/>
                    <a:pt x="69" y="30"/>
                    <a:pt x="68" y="31"/>
                  </a:cubicBezTo>
                  <a:cubicBezTo>
                    <a:pt x="67" y="32"/>
                    <a:pt x="65" y="33"/>
                    <a:pt x="66" y="35"/>
                  </a:cubicBezTo>
                  <a:cubicBezTo>
                    <a:pt x="66" y="36"/>
                    <a:pt x="68" y="41"/>
                    <a:pt x="84" y="46"/>
                  </a:cubicBezTo>
                  <a:cubicBezTo>
                    <a:pt x="90" y="47"/>
                    <a:pt x="94" y="51"/>
                    <a:pt x="96" y="57"/>
                  </a:cubicBezTo>
                  <a:cubicBezTo>
                    <a:pt x="101" y="70"/>
                    <a:pt x="92" y="94"/>
                    <a:pt x="68" y="129"/>
                  </a:cubicBezTo>
                  <a:cubicBezTo>
                    <a:pt x="67" y="130"/>
                    <a:pt x="67" y="131"/>
                    <a:pt x="67" y="131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7" y="154"/>
                    <a:pt x="32" y="153"/>
                    <a:pt x="28" y="147"/>
                  </a:cubicBezTo>
                  <a:cubicBezTo>
                    <a:pt x="28" y="147"/>
                    <a:pt x="26" y="146"/>
                    <a:pt x="23" y="146"/>
                  </a:cubicBezTo>
                  <a:cubicBezTo>
                    <a:pt x="19" y="147"/>
                    <a:pt x="15" y="149"/>
                    <a:pt x="14" y="152"/>
                  </a:cubicBezTo>
                  <a:cubicBezTo>
                    <a:pt x="13" y="154"/>
                    <a:pt x="15" y="157"/>
                    <a:pt x="17" y="159"/>
                  </a:cubicBezTo>
                  <a:cubicBezTo>
                    <a:pt x="38" y="183"/>
                    <a:pt x="48" y="186"/>
                    <a:pt x="55" y="183"/>
                  </a:cubicBezTo>
                  <a:cubicBezTo>
                    <a:pt x="73" y="175"/>
                    <a:pt x="91" y="188"/>
                    <a:pt x="107" y="202"/>
                  </a:cubicBezTo>
                  <a:cubicBezTo>
                    <a:pt x="113" y="207"/>
                    <a:pt x="119" y="211"/>
                    <a:pt x="125" y="216"/>
                  </a:cubicBezTo>
                  <a:cubicBezTo>
                    <a:pt x="138" y="224"/>
                    <a:pt x="151" y="233"/>
                    <a:pt x="162" y="252"/>
                  </a:cubicBezTo>
                  <a:cubicBezTo>
                    <a:pt x="176" y="276"/>
                    <a:pt x="147" y="315"/>
                    <a:pt x="143" y="319"/>
                  </a:cubicBezTo>
                  <a:cubicBezTo>
                    <a:pt x="143" y="319"/>
                    <a:pt x="143" y="319"/>
                    <a:pt x="143" y="320"/>
                  </a:cubicBezTo>
                  <a:cubicBezTo>
                    <a:pt x="142" y="320"/>
                    <a:pt x="127" y="333"/>
                    <a:pt x="105" y="347"/>
                  </a:cubicBezTo>
                  <a:cubicBezTo>
                    <a:pt x="94" y="354"/>
                    <a:pt x="100" y="379"/>
                    <a:pt x="102" y="387"/>
                  </a:cubicBezTo>
                  <a:cubicBezTo>
                    <a:pt x="103" y="391"/>
                    <a:pt x="102" y="394"/>
                    <a:pt x="98" y="395"/>
                  </a:cubicBezTo>
                  <a:cubicBezTo>
                    <a:pt x="98" y="395"/>
                    <a:pt x="97" y="395"/>
                    <a:pt x="97" y="39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1"/>
            <p:cNvSpPr>
              <a:spLocks/>
            </p:cNvSpPr>
            <p:nvPr/>
          </p:nvSpPr>
          <p:spPr bwMode="auto">
            <a:xfrm>
              <a:off x="5458287" y="4689410"/>
              <a:ext cx="93431" cy="242921"/>
            </a:xfrm>
            <a:custGeom>
              <a:avLst/>
              <a:gdLst>
                <a:gd name="T0" fmla="*/ 102 w 113"/>
                <a:gd name="T1" fmla="*/ 291 h 291"/>
                <a:gd name="T2" fmla="*/ 96 w 113"/>
                <a:gd name="T3" fmla="*/ 287 h 291"/>
                <a:gd name="T4" fmla="*/ 96 w 113"/>
                <a:gd name="T5" fmla="*/ 242 h 291"/>
                <a:gd name="T6" fmla="*/ 99 w 113"/>
                <a:gd name="T7" fmla="*/ 220 h 291"/>
                <a:gd name="T8" fmla="*/ 98 w 113"/>
                <a:gd name="T9" fmla="*/ 208 h 291"/>
                <a:gd name="T10" fmla="*/ 91 w 113"/>
                <a:gd name="T11" fmla="*/ 209 h 291"/>
                <a:gd name="T12" fmla="*/ 57 w 113"/>
                <a:gd name="T13" fmla="*/ 208 h 291"/>
                <a:gd name="T14" fmla="*/ 39 w 113"/>
                <a:gd name="T15" fmla="*/ 170 h 291"/>
                <a:gd name="T16" fmla="*/ 46 w 113"/>
                <a:gd name="T17" fmla="*/ 136 h 291"/>
                <a:gd name="T18" fmla="*/ 47 w 113"/>
                <a:gd name="T19" fmla="*/ 132 h 291"/>
                <a:gd name="T20" fmla="*/ 51 w 113"/>
                <a:gd name="T21" fmla="*/ 115 h 291"/>
                <a:gd name="T22" fmla="*/ 49 w 113"/>
                <a:gd name="T23" fmla="*/ 115 h 291"/>
                <a:gd name="T24" fmla="*/ 34 w 113"/>
                <a:gd name="T25" fmla="*/ 78 h 291"/>
                <a:gd name="T26" fmla="*/ 21 w 113"/>
                <a:gd name="T27" fmla="*/ 49 h 291"/>
                <a:gd name="T28" fmla="*/ 17 w 113"/>
                <a:gd name="T29" fmla="*/ 46 h 291"/>
                <a:gd name="T30" fmla="*/ 6 w 113"/>
                <a:gd name="T31" fmla="*/ 5 h 291"/>
                <a:gd name="T32" fmla="*/ 14 w 113"/>
                <a:gd name="T33" fmla="*/ 1 h 291"/>
                <a:gd name="T34" fmla="*/ 18 w 113"/>
                <a:gd name="T35" fmla="*/ 9 h 291"/>
                <a:gd name="T36" fmla="*/ 24 w 113"/>
                <a:gd name="T37" fmla="*/ 36 h 291"/>
                <a:gd name="T38" fmla="*/ 28 w 113"/>
                <a:gd name="T39" fmla="*/ 39 h 291"/>
                <a:gd name="T40" fmla="*/ 45 w 113"/>
                <a:gd name="T41" fmla="*/ 80 h 291"/>
                <a:gd name="T42" fmla="*/ 53 w 113"/>
                <a:gd name="T43" fmla="*/ 103 h 291"/>
                <a:gd name="T44" fmla="*/ 61 w 113"/>
                <a:gd name="T45" fmla="*/ 110 h 291"/>
                <a:gd name="T46" fmla="*/ 58 w 113"/>
                <a:gd name="T47" fmla="*/ 136 h 291"/>
                <a:gd name="T48" fmla="*/ 57 w 113"/>
                <a:gd name="T49" fmla="*/ 140 h 291"/>
                <a:gd name="T50" fmla="*/ 62 w 113"/>
                <a:gd name="T51" fmla="*/ 197 h 291"/>
                <a:gd name="T52" fmla="*/ 85 w 113"/>
                <a:gd name="T53" fmla="*/ 199 h 291"/>
                <a:gd name="T54" fmla="*/ 105 w 113"/>
                <a:gd name="T55" fmla="*/ 199 h 291"/>
                <a:gd name="T56" fmla="*/ 111 w 113"/>
                <a:gd name="T57" fmla="*/ 221 h 291"/>
                <a:gd name="T58" fmla="*/ 108 w 113"/>
                <a:gd name="T59" fmla="*/ 244 h 291"/>
                <a:gd name="T60" fmla="*/ 107 w 113"/>
                <a:gd name="T61" fmla="*/ 283 h 291"/>
                <a:gd name="T62" fmla="*/ 104 w 113"/>
                <a:gd name="T63" fmla="*/ 291 h 291"/>
                <a:gd name="T64" fmla="*/ 102 w 113"/>
                <a:gd name="T6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91">
                  <a:moveTo>
                    <a:pt x="102" y="291"/>
                  </a:moveTo>
                  <a:cubicBezTo>
                    <a:pt x="99" y="291"/>
                    <a:pt x="97" y="290"/>
                    <a:pt x="96" y="287"/>
                  </a:cubicBezTo>
                  <a:cubicBezTo>
                    <a:pt x="91" y="275"/>
                    <a:pt x="93" y="261"/>
                    <a:pt x="96" y="242"/>
                  </a:cubicBezTo>
                  <a:cubicBezTo>
                    <a:pt x="97" y="235"/>
                    <a:pt x="98" y="228"/>
                    <a:pt x="99" y="220"/>
                  </a:cubicBezTo>
                  <a:cubicBezTo>
                    <a:pt x="100" y="213"/>
                    <a:pt x="99" y="209"/>
                    <a:pt x="98" y="208"/>
                  </a:cubicBezTo>
                  <a:cubicBezTo>
                    <a:pt x="96" y="207"/>
                    <a:pt x="92" y="208"/>
                    <a:pt x="91" y="209"/>
                  </a:cubicBezTo>
                  <a:cubicBezTo>
                    <a:pt x="90" y="209"/>
                    <a:pt x="76" y="217"/>
                    <a:pt x="57" y="208"/>
                  </a:cubicBezTo>
                  <a:cubicBezTo>
                    <a:pt x="49" y="203"/>
                    <a:pt x="39" y="193"/>
                    <a:pt x="39" y="170"/>
                  </a:cubicBezTo>
                  <a:cubicBezTo>
                    <a:pt x="39" y="157"/>
                    <a:pt x="43" y="143"/>
                    <a:pt x="46" y="136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9" y="127"/>
                    <a:pt x="52" y="118"/>
                    <a:pt x="51" y="115"/>
                  </a:cubicBezTo>
                  <a:cubicBezTo>
                    <a:pt x="51" y="115"/>
                    <a:pt x="51" y="115"/>
                    <a:pt x="49" y="115"/>
                  </a:cubicBezTo>
                  <a:cubicBezTo>
                    <a:pt x="35" y="110"/>
                    <a:pt x="29" y="104"/>
                    <a:pt x="34" y="78"/>
                  </a:cubicBezTo>
                  <a:cubicBezTo>
                    <a:pt x="37" y="61"/>
                    <a:pt x="34" y="59"/>
                    <a:pt x="21" y="49"/>
                  </a:cubicBezTo>
                  <a:cubicBezTo>
                    <a:pt x="20" y="48"/>
                    <a:pt x="18" y="47"/>
                    <a:pt x="17" y="46"/>
                  </a:cubicBezTo>
                  <a:cubicBezTo>
                    <a:pt x="0" y="34"/>
                    <a:pt x="3" y="14"/>
                    <a:pt x="6" y="5"/>
                  </a:cubicBezTo>
                  <a:cubicBezTo>
                    <a:pt x="8" y="2"/>
                    <a:pt x="11" y="0"/>
                    <a:pt x="14" y="1"/>
                  </a:cubicBezTo>
                  <a:cubicBezTo>
                    <a:pt x="17" y="3"/>
                    <a:pt x="19" y="6"/>
                    <a:pt x="18" y="9"/>
                  </a:cubicBezTo>
                  <a:cubicBezTo>
                    <a:pt x="17" y="10"/>
                    <a:pt x="11" y="26"/>
                    <a:pt x="24" y="36"/>
                  </a:cubicBezTo>
                  <a:cubicBezTo>
                    <a:pt x="25" y="37"/>
                    <a:pt x="27" y="38"/>
                    <a:pt x="28" y="39"/>
                  </a:cubicBezTo>
                  <a:cubicBezTo>
                    <a:pt x="43" y="50"/>
                    <a:pt x="50" y="56"/>
                    <a:pt x="45" y="80"/>
                  </a:cubicBezTo>
                  <a:cubicBezTo>
                    <a:pt x="42" y="100"/>
                    <a:pt x="45" y="101"/>
                    <a:pt x="53" y="103"/>
                  </a:cubicBezTo>
                  <a:cubicBezTo>
                    <a:pt x="58" y="105"/>
                    <a:pt x="60" y="108"/>
                    <a:pt x="61" y="110"/>
                  </a:cubicBezTo>
                  <a:cubicBezTo>
                    <a:pt x="65" y="117"/>
                    <a:pt x="62" y="127"/>
                    <a:pt x="58" y="136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3" y="152"/>
                    <a:pt x="44" y="188"/>
                    <a:pt x="62" y="197"/>
                  </a:cubicBezTo>
                  <a:cubicBezTo>
                    <a:pt x="75" y="204"/>
                    <a:pt x="85" y="199"/>
                    <a:pt x="85" y="199"/>
                  </a:cubicBezTo>
                  <a:cubicBezTo>
                    <a:pt x="87" y="198"/>
                    <a:pt x="97" y="193"/>
                    <a:pt x="105" y="199"/>
                  </a:cubicBezTo>
                  <a:cubicBezTo>
                    <a:pt x="111" y="203"/>
                    <a:pt x="113" y="210"/>
                    <a:pt x="111" y="221"/>
                  </a:cubicBezTo>
                  <a:cubicBezTo>
                    <a:pt x="110" y="230"/>
                    <a:pt x="109" y="237"/>
                    <a:pt x="108" y="244"/>
                  </a:cubicBezTo>
                  <a:cubicBezTo>
                    <a:pt x="105" y="262"/>
                    <a:pt x="103" y="273"/>
                    <a:pt x="107" y="283"/>
                  </a:cubicBezTo>
                  <a:cubicBezTo>
                    <a:pt x="108" y="286"/>
                    <a:pt x="107" y="290"/>
                    <a:pt x="104" y="291"/>
                  </a:cubicBezTo>
                  <a:cubicBezTo>
                    <a:pt x="103" y="291"/>
                    <a:pt x="102" y="291"/>
                    <a:pt x="102" y="29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2"/>
            <p:cNvSpPr>
              <a:spLocks/>
            </p:cNvSpPr>
            <p:nvPr/>
          </p:nvSpPr>
          <p:spPr bwMode="auto">
            <a:xfrm>
              <a:off x="5518499" y="4749620"/>
              <a:ext cx="43602" cy="35297"/>
            </a:xfrm>
            <a:custGeom>
              <a:avLst/>
              <a:gdLst>
                <a:gd name="T0" fmla="*/ 32 w 52"/>
                <a:gd name="T1" fmla="*/ 43 h 43"/>
                <a:gd name="T2" fmla="*/ 23 w 52"/>
                <a:gd name="T3" fmla="*/ 41 h 43"/>
                <a:gd name="T4" fmla="*/ 1 w 52"/>
                <a:gd name="T5" fmla="*/ 19 h 43"/>
                <a:gd name="T6" fmla="*/ 10 w 52"/>
                <a:gd name="T7" fmla="*/ 8 h 43"/>
                <a:gd name="T8" fmla="*/ 20 w 52"/>
                <a:gd name="T9" fmla="*/ 5 h 43"/>
                <a:gd name="T10" fmla="*/ 38 w 52"/>
                <a:gd name="T11" fmla="*/ 4 h 43"/>
                <a:gd name="T12" fmla="*/ 39 w 52"/>
                <a:gd name="T13" fmla="*/ 12 h 43"/>
                <a:gd name="T14" fmla="*/ 31 w 52"/>
                <a:gd name="T15" fmla="*/ 14 h 43"/>
                <a:gd name="T16" fmla="*/ 25 w 52"/>
                <a:gd name="T17" fmla="*/ 16 h 43"/>
                <a:gd name="T18" fmla="*/ 13 w 52"/>
                <a:gd name="T19" fmla="*/ 20 h 43"/>
                <a:gd name="T20" fmla="*/ 27 w 52"/>
                <a:gd name="T21" fmla="*/ 30 h 43"/>
                <a:gd name="T22" fmla="*/ 39 w 52"/>
                <a:gd name="T23" fmla="*/ 26 h 43"/>
                <a:gd name="T24" fmla="*/ 47 w 52"/>
                <a:gd name="T25" fmla="*/ 23 h 43"/>
                <a:gd name="T26" fmla="*/ 51 w 52"/>
                <a:gd name="T27" fmla="*/ 30 h 43"/>
                <a:gd name="T28" fmla="*/ 32 w 52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3">
                  <a:moveTo>
                    <a:pt x="32" y="43"/>
                  </a:moveTo>
                  <a:cubicBezTo>
                    <a:pt x="29" y="43"/>
                    <a:pt x="27" y="42"/>
                    <a:pt x="23" y="41"/>
                  </a:cubicBezTo>
                  <a:cubicBezTo>
                    <a:pt x="12" y="37"/>
                    <a:pt x="0" y="28"/>
                    <a:pt x="1" y="19"/>
                  </a:cubicBezTo>
                  <a:cubicBezTo>
                    <a:pt x="1" y="14"/>
                    <a:pt x="4" y="10"/>
                    <a:pt x="10" y="8"/>
                  </a:cubicBezTo>
                  <a:cubicBezTo>
                    <a:pt x="14" y="7"/>
                    <a:pt x="17" y="6"/>
                    <a:pt x="20" y="5"/>
                  </a:cubicBezTo>
                  <a:cubicBezTo>
                    <a:pt x="25" y="2"/>
                    <a:pt x="31" y="0"/>
                    <a:pt x="38" y="4"/>
                  </a:cubicBezTo>
                  <a:cubicBezTo>
                    <a:pt x="40" y="5"/>
                    <a:pt x="41" y="9"/>
                    <a:pt x="39" y="12"/>
                  </a:cubicBezTo>
                  <a:cubicBezTo>
                    <a:pt x="38" y="15"/>
                    <a:pt x="34" y="16"/>
                    <a:pt x="31" y="14"/>
                  </a:cubicBezTo>
                  <a:cubicBezTo>
                    <a:pt x="30" y="13"/>
                    <a:pt x="29" y="14"/>
                    <a:pt x="25" y="16"/>
                  </a:cubicBezTo>
                  <a:cubicBezTo>
                    <a:pt x="22" y="17"/>
                    <a:pt x="18" y="19"/>
                    <a:pt x="13" y="20"/>
                  </a:cubicBezTo>
                  <a:cubicBezTo>
                    <a:pt x="15" y="22"/>
                    <a:pt x="19" y="27"/>
                    <a:pt x="27" y="30"/>
                  </a:cubicBezTo>
                  <a:cubicBezTo>
                    <a:pt x="36" y="33"/>
                    <a:pt x="39" y="27"/>
                    <a:pt x="39" y="26"/>
                  </a:cubicBezTo>
                  <a:cubicBezTo>
                    <a:pt x="41" y="23"/>
                    <a:pt x="44" y="21"/>
                    <a:pt x="47" y="23"/>
                  </a:cubicBezTo>
                  <a:cubicBezTo>
                    <a:pt x="50" y="24"/>
                    <a:pt x="52" y="27"/>
                    <a:pt x="51" y="30"/>
                  </a:cubicBezTo>
                  <a:cubicBezTo>
                    <a:pt x="49" y="35"/>
                    <a:pt x="43" y="43"/>
                    <a:pt x="32" y="4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8"/>
          <p:cNvSpPr>
            <a:spLocks noEditPoints="1"/>
          </p:cNvSpPr>
          <p:nvPr/>
        </p:nvSpPr>
        <p:spPr bwMode="auto">
          <a:xfrm>
            <a:off x="4672857" y="5484899"/>
            <a:ext cx="461428" cy="460398"/>
          </a:xfrm>
          <a:custGeom>
            <a:avLst/>
            <a:gdLst>
              <a:gd name="T0" fmla="*/ 146 w 189"/>
              <a:gd name="T1" fmla="*/ 19 h 188"/>
              <a:gd name="T2" fmla="*/ 42 w 189"/>
              <a:gd name="T3" fmla="*/ 19 h 188"/>
              <a:gd name="T4" fmla="*/ 22 w 189"/>
              <a:gd name="T5" fmla="*/ 83 h 188"/>
              <a:gd name="T6" fmla="*/ 4 w 189"/>
              <a:gd name="T7" fmla="*/ 140 h 188"/>
              <a:gd name="T8" fmla="*/ 26 w 189"/>
              <a:gd name="T9" fmla="*/ 131 h 188"/>
              <a:gd name="T10" fmla="*/ 24 w 189"/>
              <a:gd name="T11" fmla="*/ 130 h 188"/>
              <a:gd name="T12" fmla="*/ 35 w 189"/>
              <a:gd name="T13" fmla="*/ 150 h 188"/>
              <a:gd name="T14" fmla="*/ 35 w 189"/>
              <a:gd name="T15" fmla="*/ 150 h 188"/>
              <a:gd name="T16" fmla="*/ 22 w 189"/>
              <a:gd name="T17" fmla="*/ 159 h 188"/>
              <a:gd name="T18" fmla="*/ 33 w 189"/>
              <a:gd name="T19" fmla="*/ 179 h 188"/>
              <a:gd name="T20" fmla="*/ 102 w 189"/>
              <a:gd name="T21" fmla="*/ 178 h 188"/>
              <a:gd name="T22" fmla="*/ 168 w 189"/>
              <a:gd name="T23" fmla="*/ 169 h 188"/>
              <a:gd name="T24" fmla="*/ 153 w 189"/>
              <a:gd name="T25" fmla="*/ 151 h 188"/>
              <a:gd name="T26" fmla="*/ 153 w 189"/>
              <a:gd name="T27" fmla="*/ 152 h 188"/>
              <a:gd name="T28" fmla="*/ 163 w 189"/>
              <a:gd name="T29" fmla="*/ 133 h 188"/>
              <a:gd name="T30" fmla="*/ 164 w 189"/>
              <a:gd name="T31" fmla="*/ 131 h 188"/>
              <a:gd name="T32" fmla="*/ 161 w 189"/>
              <a:gd name="T33" fmla="*/ 131 h 188"/>
              <a:gd name="T34" fmla="*/ 184 w 189"/>
              <a:gd name="T35" fmla="*/ 140 h 188"/>
              <a:gd name="T36" fmla="*/ 167 w 189"/>
              <a:gd name="T37" fmla="*/ 82 h 188"/>
              <a:gd name="T38" fmla="*/ 182 w 189"/>
              <a:gd name="T39" fmla="*/ 135 h 188"/>
              <a:gd name="T40" fmla="*/ 162 w 189"/>
              <a:gd name="T41" fmla="*/ 126 h 188"/>
              <a:gd name="T42" fmla="*/ 158 w 189"/>
              <a:gd name="T43" fmla="*/ 131 h 188"/>
              <a:gd name="T44" fmla="*/ 148 w 189"/>
              <a:gd name="T45" fmla="*/ 153 h 188"/>
              <a:gd name="T46" fmla="*/ 162 w 189"/>
              <a:gd name="T47" fmla="*/ 163 h 188"/>
              <a:gd name="T48" fmla="*/ 155 w 189"/>
              <a:gd name="T49" fmla="*/ 174 h 188"/>
              <a:gd name="T50" fmla="*/ 105 w 189"/>
              <a:gd name="T51" fmla="*/ 174 h 188"/>
              <a:gd name="T52" fmla="*/ 99 w 189"/>
              <a:gd name="T53" fmla="*/ 172 h 188"/>
              <a:gd name="T54" fmla="*/ 90 w 189"/>
              <a:gd name="T55" fmla="*/ 172 h 188"/>
              <a:gd name="T56" fmla="*/ 89 w 189"/>
              <a:gd name="T57" fmla="*/ 172 h 188"/>
              <a:gd name="T58" fmla="*/ 84 w 189"/>
              <a:gd name="T59" fmla="*/ 174 h 188"/>
              <a:gd name="T60" fmla="*/ 25 w 189"/>
              <a:gd name="T61" fmla="*/ 167 h 188"/>
              <a:gd name="T62" fmla="*/ 35 w 189"/>
              <a:gd name="T63" fmla="*/ 156 h 188"/>
              <a:gd name="T64" fmla="*/ 39 w 189"/>
              <a:gd name="T65" fmla="*/ 147 h 188"/>
              <a:gd name="T66" fmla="*/ 26 w 189"/>
              <a:gd name="T67" fmla="*/ 126 h 188"/>
              <a:gd name="T68" fmla="*/ 5 w 189"/>
              <a:gd name="T69" fmla="*/ 135 h 188"/>
              <a:gd name="T70" fmla="*/ 26 w 189"/>
              <a:gd name="T71" fmla="*/ 86 h 188"/>
              <a:gd name="T72" fmla="*/ 26 w 189"/>
              <a:gd name="T73" fmla="*/ 84 h 188"/>
              <a:gd name="T74" fmla="*/ 94 w 189"/>
              <a:gd name="T75" fmla="*/ 5 h 188"/>
              <a:gd name="T76" fmla="*/ 162 w 189"/>
              <a:gd name="T77" fmla="*/ 84 h 188"/>
              <a:gd name="T78" fmla="*/ 163 w 189"/>
              <a:gd name="T79" fmla="*/ 85 h 188"/>
              <a:gd name="T80" fmla="*/ 182 w 189"/>
              <a:gd name="T81" fmla="*/ 13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88">
                <a:moveTo>
                  <a:pt x="167" y="84"/>
                </a:moveTo>
                <a:cubicBezTo>
                  <a:pt x="168" y="68"/>
                  <a:pt x="166" y="39"/>
                  <a:pt x="146" y="19"/>
                </a:cubicBezTo>
                <a:cubicBezTo>
                  <a:pt x="134" y="6"/>
                  <a:pt x="116" y="0"/>
                  <a:pt x="94" y="0"/>
                </a:cubicBezTo>
                <a:cubicBezTo>
                  <a:pt x="72" y="0"/>
                  <a:pt x="54" y="6"/>
                  <a:pt x="42" y="19"/>
                </a:cubicBezTo>
                <a:cubicBezTo>
                  <a:pt x="22" y="39"/>
                  <a:pt x="21" y="68"/>
                  <a:pt x="21" y="84"/>
                </a:cubicBezTo>
                <a:cubicBezTo>
                  <a:pt x="22" y="83"/>
                  <a:pt x="22" y="83"/>
                  <a:pt x="22" y="83"/>
                </a:cubicBezTo>
                <a:cubicBezTo>
                  <a:pt x="9" y="97"/>
                  <a:pt x="0" y="132"/>
                  <a:pt x="2" y="138"/>
                </a:cubicBezTo>
                <a:cubicBezTo>
                  <a:pt x="3" y="140"/>
                  <a:pt x="4" y="140"/>
                  <a:pt x="4" y="140"/>
                </a:cubicBezTo>
                <a:cubicBezTo>
                  <a:pt x="12" y="141"/>
                  <a:pt x="19" y="139"/>
                  <a:pt x="25" y="132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6" y="131"/>
                  <a:pt x="26" y="131"/>
                  <a:pt x="25" y="131"/>
                </a:cubicBezTo>
                <a:cubicBezTo>
                  <a:pt x="25" y="131"/>
                  <a:pt x="24" y="130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4"/>
                  <a:pt x="33" y="147"/>
                  <a:pt x="35" y="150"/>
                </a:cubicBezTo>
                <a:cubicBezTo>
                  <a:pt x="35" y="151"/>
                  <a:pt x="35" y="151"/>
                  <a:pt x="35" y="151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50"/>
                  <a:pt x="35" y="151"/>
                  <a:pt x="34" y="151"/>
                </a:cubicBezTo>
                <a:cubicBezTo>
                  <a:pt x="31" y="151"/>
                  <a:pt x="26" y="154"/>
                  <a:pt x="22" y="159"/>
                </a:cubicBezTo>
                <a:cubicBezTo>
                  <a:pt x="19" y="163"/>
                  <a:pt x="20" y="166"/>
                  <a:pt x="20" y="169"/>
                </a:cubicBezTo>
                <a:cubicBezTo>
                  <a:pt x="22" y="173"/>
                  <a:pt x="26" y="177"/>
                  <a:pt x="33" y="179"/>
                </a:cubicBezTo>
                <a:cubicBezTo>
                  <a:pt x="61" y="188"/>
                  <a:pt x="81" y="180"/>
                  <a:pt x="86" y="178"/>
                </a:cubicBezTo>
                <a:cubicBezTo>
                  <a:pt x="92" y="176"/>
                  <a:pt x="97" y="176"/>
                  <a:pt x="102" y="178"/>
                </a:cubicBezTo>
                <a:cubicBezTo>
                  <a:pt x="108" y="181"/>
                  <a:pt x="132" y="187"/>
                  <a:pt x="156" y="178"/>
                </a:cubicBezTo>
                <a:cubicBezTo>
                  <a:pt x="163" y="176"/>
                  <a:pt x="167" y="173"/>
                  <a:pt x="168" y="169"/>
                </a:cubicBezTo>
                <a:cubicBezTo>
                  <a:pt x="169" y="166"/>
                  <a:pt x="168" y="163"/>
                  <a:pt x="166" y="160"/>
                </a:cubicBezTo>
                <a:cubicBezTo>
                  <a:pt x="163" y="155"/>
                  <a:pt x="159" y="152"/>
                  <a:pt x="153" y="151"/>
                </a:cubicBezTo>
                <a:cubicBezTo>
                  <a:pt x="152" y="150"/>
                  <a:pt x="152" y="150"/>
                  <a:pt x="152" y="150"/>
                </a:cubicBezTo>
                <a:cubicBezTo>
                  <a:pt x="153" y="151"/>
                  <a:pt x="153" y="151"/>
                  <a:pt x="153" y="152"/>
                </a:cubicBezTo>
                <a:cubicBezTo>
                  <a:pt x="153" y="152"/>
                  <a:pt x="153" y="152"/>
                  <a:pt x="153" y="151"/>
                </a:cubicBezTo>
                <a:cubicBezTo>
                  <a:pt x="155" y="148"/>
                  <a:pt x="162" y="135"/>
                  <a:pt x="163" y="133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63" y="132"/>
                  <a:pt x="163" y="131"/>
                  <a:pt x="164" y="131"/>
                </a:cubicBezTo>
                <a:cubicBezTo>
                  <a:pt x="164" y="131"/>
                  <a:pt x="163" y="131"/>
                  <a:pt x="163" y="131"/>
                </a:cubicBezTo>
                <a:cubicBezTo>
                  <a:pt x="162" y="131"/>
                  <a:pt x="162" y="131"/>
                  <a:pt x="161" y="131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6" y="137"/>
                  <a:pt x="176" y="143"/>
                  <a:pt x="184" y="140"/>
                </a:cubicBezTo>
                <a:cubicBezTo>
                  <a:pt x="185" y="140"/>
                  <a:pt x="186" y="139"/>
                  <a:pt x="187" y="137"/>
                </a:cubicBezTo>
                <a:cubicBezTo>
                  <a:pt x="189" y="127"/>
                  <a:pt x="176" y="95"/>
                  <a:pt x="167" y="82"/>
                </a:cubicBezTo>
                <a:cubicBezTo>
                  <a:pt x="167" y="84"/>
                  <a:pt x="167" y="84"/>
                  <a:pt x="167" y="84"/>
                </a:cubicBezTo>
                <a:moveTo>
                  <a:pt x="182" y="135"/>
                </a:moveTo>
                <a:cubicBezTo>
                  <a:pt x="177" y="137"/>
                  <a:pt x="169" y="133"/>
                  <a:pt x="166" y="128"/>
                </a:cubicBezTo>
                <a:cubicBezTo>
                  <a:pt x="165" y="127"/>
                  <a:pt x="163" y="126"/>
                  <a:pt x="162" y="126"/>
                </a:cubicBezTo>
                <a:cubicBezTo>
                  <a:pt x="160" y="127"/>
                  <a:pt x="159" y="129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7" y="133"/>
                  <a:pt x="151" y="146"/>
                  <a:pt x="149" y="148"/>
                </a:cubicBezTo>
                <a:cubicBezTo>
                  <a:pt x="148" y="149"/>
                  <a:pt x="147" y="151"/>
                  <a:pt x="148" y="153"/>
                </a:cubicBezTo>
                <a:cubicBezTo>
                  <a:pt x="149" y="155"/>
                  <a:pt x="151" y="155"/>
                  <a:pt x="152" y="156"/>
                </a:cubicBezTo>
                <a:cubicBezTo>
                  <a:pt x="156" y="157"/>
                  <a:pt x="159" y="159"/>
                  <a:pt x="162" y="163"/>
                </a:cubicBezTo>
                <a:cubicBezTo>
                  <a:pt x="163" y="164"/>
                  <a:pt x="164" y="166"/>
                  <a:pt x="163" y="167"/>
                </a:cubicBezTo>
                <a:cubicBezTo>
                  <a:pt x="162" y="170"/>
                  <a:pt x="159" y="172"/>
                  <a:pt x="155" y="174"/>
                </a:cubicBezTo>
                <a:cubicBezTo>
                  <a:pt x="131" y="182"/>
                  <a:pt x="110" y="176"/>
                  <a:pt x="105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4"/>
                  <a:pt x="103" y="173"/>
                  <a:pt x="102" y="173"/>
                </a:cubicBezTo>
                <a:cubicBezTo>
                  <a:pt x="101" y="173"/>
                  <a:pt x="100" y="172"/>
                  <a:pt x="99" y="172"/>
                </a:cubicBezTo>
                <a:cubicBezTo>
                  <a:pt x="99" y="172"/>
                  <a:pt x="97" y="171"/>
                  <a:pt x="94" y="171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8" y="172"/>
                  <a:pt x="87" y="172"/>
                </a:cubicBezTo>
                <a:cubicBezTo>
                  <a:pt x="85" y="173"/>
                  <a:pt x="84" y="173"/>
                  <a:pt x="84" y="174"/>
                </a:cubicBezTo>
                <a:cubicBezTo>
                  <a:pt x="84" y="174"/>
                  <a:pt x="63" y="183"/>
                  <a:pt x="35" y="174"/>
                </a:cubicBezTo>
                <a:cubicBezTo>
                  <a:pt x="30" y="172"/>
                  <a:pt x="26" y="170"/>
                  <a:pt x="25" y="167"/>
                </a:cubicBezTo>
                <a:cubicBezTo>
                  <a:pt x="25" y="165"/>
                  <a:pt x="25" y="164"/>
                  <a:pt x="26" y="162"/>
                </a:cubicBezTo>
                <a:cubicBezTo>
                  <a:pt x="29" y="159"/>
                  <a:pt x="33" y="156"/>
                  <a:pt x="35" y="156"/>
                </a:cubicBezTo>
                <a:cubicBezTo>
                  <a:pt x="36" y="156"/>
                  <a:pt x="39" y="155"/>
                  <a:pt x="40" y="153"/>
                </a:cubicBezTo>
                <a:cubicBezTo>
                  <a:pt x="41" y="150"/>
                  <a:pt x="39" y="148"/>
                  <a:pt x="39" y="147"/>
                </a:cubicBezTo>
                <a:cubicBezTo>
                  <a:pt x="37" y="144"/>
                  <a:pt x="30" y="131"/>
                  <a:pt x="29" y="130"/>
                </a:cubicBezTo>
                <a:cubicBezTo>
                  <a:pt x="29" y="128"/>
                  <a:pt x="28" y="126"/>
                  <a:pt x="26" y="126"/>
                </a:cubicBezTo>
                <a:cubicBezTo>
                  <a:pt x="24" y="126"/>
                  <a:pt x="23" y="127"/>
                  <a:pt x="22" y="128"/>
                </a:cubicBezTo>
                <a:cubicBezTo>
                  <a:pt x="16" y="134"/>
                  <a:pt x="11" y="136"/>
                  <a:pt x="5" y="135"/>
                </a:cubicBezTo>
                <a:cubicBezTo>
                  <a:pt x="6" y="135"/>
                  <a:pt x="7" y="136"/>
                  <a:pt x="7" y="136"/>
                </a:cubicBezTo>
                <a:cubicBezTo>
                  <a:pt x="5" y="132"/>
                  <a:pt x="14" y="100"/>
                  <a:pt x="26" y="86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69"/>
                  <a:pt x="27" y="41"/>
                  <a:pt x="45" y="23"/>
                </a:cubicBezTo>
                <a:cubicBezTo>
                  <a:pt x="57" y="11"/>
                  <a:pt x="73" y="5"/>
                  <a:pt x="94" y="5"/>
                </a:cubicBezTo>
                <a:cubicBezTo>
                  <a:pt x="115" y="5"/>
                  <a:pt x="131" y="11"/>
                  <a:pt x="143" y="23"/>
                </a:cubicBezTo>
                <a:cubicBezTo>
                  <a:pt x="161" y="41"/>
                  <a:pt x="163" y="69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73" y="99"/>
                  <a:pt x="184" y="131"/>
                  <a:pt x="182" y="136"/>
                </a:cubicBezTo>
                <a:cubicBezTo>
                  <a:pt x="182" y="135"/>
                  <a:pt x="182" y="135"/>
                  <a:pt x="182" y="13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0" y="0"/>
            <a:ext cx="1400000" cy="523810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820926" y="1429337"/>
            <a:ext cx="3333750" cy="4645025"/>
            <a:chOff x="1210951" y="1546512"/>
            <a:chExt cx="3333750" cy="4645025"/>
          </a:xfrm>
        </p:grpSpPr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3495363" y="2295812"/>
              <a:ext cx="1049338" cy="1049338"/>
            </a:xfrm>
            <a:custGeom>
              <a:avLst/>
              <a:gdLst>
                <a:gd name="T0" fmla="*/ 167 w 227"/>
                <a:gd name="T1" fmla="*/ 30 h 227"/>
                <a:gd name="T2" fmla="*/ 197 w 227"/>
                <a:gd name="T3" fmla="*/ 169 h 227"/>
                <a:gd name="T4" fmla="*/ 71 w 227"/>
                <a:gd name="T5" fmla="*/ 207 h 227"/>
                <a:gd name="T6" fmla="*/ 75 w 227"/>
                <a:gd name="T7" fmla="*/ 202 h 227"/>
                <a:gd name="T8" fmla="*/ 74 w 227"/>
                <a:gd name="T9" fmla="*/ 189 h 227"/>
                <a:gd name="T10" fmla="*/ 61 w 227"/>
                <a:gd name="T11" fmla="*/ 181 h 227"/>
                <a:gd name="T12" fmla="*/ 49 w 227"/>
                <a:gd name="T13" fmla="*/ 185 h 227"/>
                <a:gd name="T14" fmla="*/ 46 w 227"/>
                <a:gd name="T15" fmla="*/ 190 h 227"/>
                <a:gd name="T16" fmla="*/ 28 w 227"/>
                <a:gd name="T17" fmla="*/ 60 h 227"/>
                <a:gd name="T18" fmla="*/ 167 w 227"/>
                <a:gd name="T19" fmla="*/ 30 h 227"/>
                <a:gd name="T20" fmla="*/ 169 w 227"/>
                <a:gd name="T21" fmla="*/ 151 h 227"/>
                <a:gd name="T22" fmla="*/ 149 w 227"/>
                <a:gd name="T23" fmla="*/ 58 h 227"/>
                <a:gd name="T24" fmla="*/ 56 w 227"/>
                <a:gd name="T25" fmla="*/ 78 h 227"/>
                <a:gd name="T26" fmla="*/ 76 w 227"/>
                <a:gd name="T27" fmla="*/ 171 h 227"/>
                <a:gd name="T28" fmla="*/ 169 w 227"/>
                <a:gd name="T29" fmla="*/ 1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7">
                  <a:moveTo>
                    <a:pt x="167" y="30"/>
                  </a:moveTo>
                  <a:cubicBezTo>
                    <a:pt x="213" y="60"/>
                    <a:pt x="227" y="122"/>
                    <a:pt x="197" y="169"/>
                  </a:cubicBezTo>
                  <a:cubicBezTo>
                    <a:pt x="170" y="211"/>
                    <a:pt x="116" y="227"/>
                    <a:pt x="71" y="207"/>
                  </a:cubicBezTo>
                  <a:cubicBezTo>
                    <a:pt x="75" y="202"/>
                    <a:pt x="75" y="202"/>
                    <a:pt x="75" y="202"/>
                  </a:cubicBezTo>
                  <a:cubicBezTo>
                    <a:pt x="78" y="197"/>
                    <a:pt x="77" y="191"/>
                    <a:pt x="74" y="189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57" y="178"/>
                    <a:pt x="52" y="181"/>
                    <a:pt x="49" y="18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9" y="158"/>
                    <a:pt x="0" y="103"/>
                    <a:pt x="28" y="60"/>
                  </a:cubicBezTo>
                  <a:cubicBezTo>
                    <a:pt x="58" y="14"/>
                    <a:pt x="120" y="0"/>
                    <a:pt x="167" y="30"/>
                  </a:cubicBezTo>
                  <a:close/>
                  <a:moveTo>
                    <a:pt x="169" y="151"/>
                  </a:moveTo>
                  <a:cubicBezTo>
                    <a:pt x="189" y="120"/>
                    <a:pt x="180" y="78"/>
                    <a:pt x="149" y="58"/>
                  </a:cubicBezTo>
                  <a:cubicBezTo>
                    <a:pt x="117" y="38"/>
                    <a:pt x="76" y="47"/>
                    <a:pt x="56" y="78"/>
                  </a:cubicBezTo>
                  <a:cubicBezTo>
                    <a:pt x="36" y="110"/>
                    <a:pt x="45" y="151"/>
                    <a:pt x="76" y="171"/>
                  </a:cubicBezTo>
                  <a:cubicBezTo>
                    <a:pt x="107" y="191"/>
                    <a:pt x="149" y="182"/>
                    <a:pt x="169" y="151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3660463" y="2470437"/>
              <a:ext cx="708025" cy="708025"/>
            </a:xfrm>
            <a:custGeom>
              <a:avLst/>
              <a:gdLst>
                <a:gd name="T0" fmla="*/ 113 w 153"/>
                <a:gd name="T1" fmla="*/ 20 h 153"/>
                <a:gd name="T2" fmla="*/ 133 w 153"/>
                <a:gd name="T3" fmla="*/ 113 h 153"/>
                <a:gd name="T4" fmla="*/ 40 w 153"/>
                <a:gd name="T5" fmla="*/ 133 h 153"/>
                <a:gd name="T6" fmla="*/ 20 w 153"/>
                <a:gd name="T7" fmla="*/ 40 h 153"/>
                <a:gd name="T8" fmla="*/ 113 w 153"/>
                <a:gd name="T9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13" y="20"/>
                  </a:moveTo>
                  <a:cubicBezTo>
                    <a:pt x="144" y="40"/>
                    <a:pt x="153" y="82"/>
                    <a:pt x="133" y="113"/>
                  </a:cubicBezTo>
                  <a:cubicBezTo>
                    <a:pt x="113" y="144"/>
                    <a:pt x="71" y="153"/>
                    <a:pt x="40" y="133"/>
                  </a:cubicBezTo>
                  <a:cubicBezTo>
                    <a:pt x="9" y="113"/>
                    <a:pt x="0" y="72"/>
                    <a:pt x="20" y="40"/>
                  </a:cubicBezTo>
                  <a:cubicBezTo>
                    <a:pt x="40" y="9"/>
                    <a:pt x="81" y="0"/>
                    <a:pt x="113" y="20"/>
                  </a:cubicBez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708088" y="3118137"/>
              <a:ext cx="147638" cy="133350"/>
            </a:xfrm>
            <a:custGeom>
              <a:avLst/>
              <a:gdLst>
                <a:gd name="T0" fmla="*/ 28 w 32"/>
                <a:gd name="T1" fmla="*/ 11 h 29"/>
                <a:gd name="T2" fmla="*/ 29 w 32"/>
                <a:gd name="T3" fmla="*/ 24 h 29"/>
                <a:gd name="T4" fmla="*/ 25 w 32"/>
                <a:gd name="T5" fmla="*/ 29 h 29"/>
                <a:gd name="T6" fmla="*/ 12 w 32"/>
                <a:gd name="T7" fmla="*/ 21 h 29"/>
                <a:gd name="T8" fmla="*/ 0 w 32"/>
                <a:gd name="T9" fmla="*/ 12 h 29"/>
                <a:gd name="T10" fmla="*/ 3 w 32"/>
                <a:gd name="T11" fmla="*/ 7 h 29"/>
                <a:gd name="T12" fmla="*/ 15 w 32"/>
                <a:gd name="T13" fmla="*/ 3 h 29"/>
                <a:gd name="T14" fmla="*/ 28 w 32"/>
                <a:gd name="T1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cubicBezTo>
                    <a:pt x="31" y="13"/>
                    <a:pt x="32" y="19"/>
                    <a:pt x="29" y="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1" y="27"/>
                    <a:pt x="16" y="24"/>
                    <a:pt x="12" y="21"/>
                  </a:cubicBezTo>
                  <a:cubicBezTo>
                    <a:pt x="8" y="19"/>
                    <a:pt x="4" y="16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11" y="0"/>
                    <a:pt x="15" y="3"/>
                  </a:cubicBezTo>
                  <a:lnTo>
                    <a:pt x="28" y="11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3660463" y="3173699"/>
              <a:ext cx="161925" cy="147638"/>
            </a:xfrm>
            <a:custGeom>
              <a:avLst/>
              <a:gdLst>
                <a:gd name="T0" fmla="*/ 35 w 35"/>
                <a:gd name="T1" fmla="*/ 17 h 32"/>
                <a:gd name="T2" fmla="*/ 26 w 35"/>
                <a:gd name="T3" fmla="*/ 32 h 32"/>
                <a:gd name="T4" fmla="*/ 0 w 35"/>
                <a:gd name="T5" fmla="*/ 15 h 32"/>
                <a:gd name="T6" fmla="*/ 10 w 35"/>
                <a:gd name="T7" fmla="*/ 0 h 32"/>
                <a:gd name="T8" fmla="*/ 22 w 35"/>
                <a:gd name="T9" fmla="*/ 9 h 32"/>
                <a:gd name="T10" fmla="*/ 35 w 35"/>
                <a:gd name="T1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35" y="17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4"/>
                    <a:pt x="18" y="7"/>
                    <a:pt x="22" y="9"/>
                  </a:cubicBezTo>
                  <a:cubicBezTo>
                    <a:pt x="26" y="12"/>
                    <a:pt x="31" y="15"/>
                    <a:pt x="35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3355663" y="3345149"/>
              <a:ext cx="444500" cy="420688"/>
            </a:xfrm>
            <a:custGeom>
              <a:avLst/>
              <a:gdLst>
                <a:gd name="T0" fmla="*/ 89 w 96"/>
                <a:gd name="T1" fmla="*/ 0 h 91"/>
                <a:gd name="T2" fmla="*/ 91 w 96"/>
                <a:gd name="T3" fmla="*/ 25 h 91"/>
                <a:gd name="T4" fmla="*/ 56 w 96"/>
                <a:gd name="T5" fmla="*/ 79 h 91"/>
                <a:gd name="T6" fmla="*/ 27 w 96"/>
                <a:gd name="T7" fmla="*/ 85 h 91"/>
                <a:gd name="T8" fmla="*/ 11 w 96"/>
                <a:gd name="T9" fmla="*/ 75 h 91"/>
                <a:gd name="T10" fmla="*/ 3 w 96"/>
                <a:gd name="T11" fmla="*/ 51 h 91"/>
                <a:gd name="T12" fmla="*/ 61 w 96"/>
                <a:gd name="T13" fmla="*/ 51 h 91"/>
                <a:gd name="T14" fmla="*/ 63 w 96"/>
                <a:gd name="T15" fmla="*/ 30 h 91"/>
                <a:gd name="T16" fmla="*/ 73 w 96"/>
                <a:gd name="T17" fmla="*/ 24 h 91"/>
                <a:gd name="T18" fmla="*/ 89 w 9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1">
                  <a:moveTo>
                    <a:pt x="89" y="0"/>
                  </a:moveTo>
                  <a:cubicBezTo>
                    <a:pt x="95" y="7"/>
                    <a:pt x="96" y="17"/>
                    <a:pt x="91" y="25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0" y="89"/>
                    <a:pt x="37" y="91"/>
                    <a:pt x="27" y="8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69"/>
                    <a:pt x="0" y="59"/>
                    <a:pt x="3" y="51"/>
                  </a:cubicBezTo>
                  <a:cubicBezTo>
                    <a:pt x="34" y="51"/>
                    <a:pt x="61" y="51"/>
                    <a:pt x="61" y="5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7" y="30"/>
                    <a:pt x="71" y="28"/>
                    <a:pt x="73" y="2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3577913" y="3265774"/>
              <a:ext cx="188913" cy="217488"/>
            </a:xfrm>
            <a:custGeom>
              <a:avLst/>
              <a:gdLst>
                <a:gd name="T0" fmla="*/ 41 w 41"/>
                <a:gd name="T1" fmla="*/ 17 h 47"/>
                <a:gd name="T2" fmla="*/ 25 w 41"/>
                <a:gd name="T3" fmla="*/ 41 h 47"/>
                <a:gd name="T4" fmla="*/ 15 w 41"/>
                <a:gd name="T5" fmla="*/ 47 h 47"/>
                <a:gd name="T6" fmla="*/ 18 w 41"/>
                <a:gd name="T7" fmla="*/ 26 h 47"/>
                <a:gd name="T8" fmla="*/ 0 w 41"/>
                <a:gd name="T9" fmla="*/ 24 h 47"/>
                <a:gd name="T10" fmla="*/ 15 w 41"/>
                <a:gd name="T11" fmla="*/ 0 h 47"/>
                <a:gd name="T12" fmla="*/ 20 w 41"/>
                <a:gd name="T13" fmla="*/ 3 h 47"/>
                <a:gd name="T14" fmla="*/ 36 w 41"/>
                <a:gd name="T15" fmla="*/ 13 h 47"/>
                <a:gd name="T16" fmla="*/ 41 w 4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7">
                  <a:moveTo>
                    <a:pt x="41" y="17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5"/>
                    <a:pt x="41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3558863" y="3376899"/>
              <a:ext cx="101600" cy="106363"/>
            </a:xfrm>
            <a:custGeom>
              <a:avLst/>
              <a:gdLst>
                <a:gd name="T0" fmla="*/ 22 w 22"/>
                <a:gd name="T1" fmla="*/ 2 h 23"/>
                <a:gd name="T2" fmla="*/ 19 w 22"/>
                <a:gd name="T3" fmla="*/ 23 h 23"/>
                <a:gd name="T4" fmla="*/ 17 w 22"/>
                <a:gd name="T5" fmla="*/ 22 h 23"/>
                <a:gd name="T6" fmla="*/ 4 w 22"/>
                <a:gd name="T7" fmla="*/ 13 h 23"/>
                <a:gd name="T8" fmla="*/ 3 w 22"/>
                <a:gd name="T9" fmla="*/ 1 h 23"/>
                <a:gd name="T10" fmla="*/ 4 w 22"/>
                <a:gd name="T11" fmla="*/ 0 h 23"/>
                <a:gd name="T12" fmla="*/ 22 w 22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8" y="22"/>
                    <a:pt x="17" y="2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5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3369951" y="3367374"/>
              <a:ext cx="277813" cy="212725"/>
            </a:xfrm>
            <a:custGeom>
              <a:avLst/>
              <a:gdLst>
                <a:gd name="T0" fmla="*/ 60 w 60"/>
                <a:gd name="T1" fmla="*/ 25 h 46"/>
                <a:gd name="T2" fmla="*/ 58 w 60"/>
                <a:gd name="T3" fmla="*/ 46 h 46"/>
                <a:gd name="T4" fmla="*/ 0 w 60"/>
                <a:gd name="T5" fmla="*/ 46 h 46"/>
                <a:gd name="T6" fmla="*/ 2 w 60"/>
                <a:gd name="T7" fmla="*/ 41 h 46"/>
                <a:gd name="T8" fmla="*/ 28 w 60"/>
                <a:gd name="T9" fmla="*/ 0 h 46"/>
                <a:gd name="T10" fmla="*/ 45 w 60"/>
                <a:gd name="T11" fmla="*/ 2 h 46"/>
                <a:gd name="T12" fmla="*/ 44 w 60"/>
                <a:gd name="T13" fmla="*/ 3 h 46"/>
                <a:gd name="T14" fmla="*/ 45 w 60"/>
                <a:gd name="T15" fmla="*/ 15 h 46"/>
                <a:gd name="T16" fmla="*/ 58 w 60"/>
                <a:gd name="T17" fmla="*/ 24 h 46"/>
                <a:gd name="T18" fmla="*/ 60 w 60"/>
                <a:gd name="T19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60" y="25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31" y="46"/>
                    <a:pt x="0" y="46"/>
                  </a:cubicBezTo>
                  <a:cubicBezTo>
                    <a:pt x="0" y="44"/>
                    <a:pt x="1" y="43"/>
                    <a:pt x="2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7"/>
                    <a:pt x="42" y="13"/>
                    <a:pt x="45" y="1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4"/>
                    <a:pt x="60" y="25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3500126" y="3256249"/>
              <a:ext cx="147638" cy="120650"/>
            </a:xfrm>
            <a:custGeom>
              <a:avLst/>
              <a:gdLst>
                <a:gd name="T0" fmla="*/ 32 w 32"/>
                <a:gd name="T1" fmla="*/ 2 h 26"/>
                <a:gd name="T2" fmla="*/ 17 w 32"/>
                <a:gd name="T3" fmla="*/ 26 h 26"/>
                <a:gd name="T4" fmla="*/ 0 w 32"/>
                <a:gd name="T5" fmla="*/ 24 h 26"/>
                <a:gd name="T6" fmla="*/ 9 w 32"/>
                <a:gd name="T7" fmla="*/ 11 h 26"/>
                <a:gd name="T8" fmla="*/ 32 w 32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3"/>
                    <a:pt x="23" y="0"/>
                    <a:pt x="32" y="2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44"/>
            <p:cNvSpPr>
              <a:spLocks noChangeArrowheads="1"/>
            </p:cNvSpPr>
            <p:nvPr/>
          </p:nvSpPr>
          <p:spPr bwMode="auto">
            <a:xfrm>
              <a:off x="1974538" y="1546512"/>
              <a:ext cx="771525" cy="776288"/>
            </a:xfrm>
            <a:prstGeom prst="ellipse">
              <a:avLst/>
            </a:pr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2047563" y="2545049"/>
              <a:ext cx="300038" cy="1020763"/>
            </a:xfrm>
            <a:custGeom>
              <a:avLst/>
              <a:gdLst>
                <a:gd name="T0" fmla="*/ 131 w 189"/>
                <a:gd name="T1" fmla="*/ 0 h 643"/>
                <a:gd name="T2" fmla="*/ 189 w 189"/>
                <a:gd name="T3" fmla="*/ 524 h 643"/>
                <a:gd name="T4" fmla="*/ 82 w 189"/>
                <a:gd name="T5" fmla="*/ 643 h 643"/>
                <a:gd name="T6" fmla="*/ 0 w 189"/>
                <a:gd name="T7" fmla="*/ 501 h 643"/>
                <a:gd name="T8" fmla="*/ 131 w 189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643">
                  <a:moveTo>
                    <a:pt x="131" y="0"/>
                  </a:moveTo>
                  <a:lnTo>
                    <a:pt x="189" y="524"/>
                  </a:lnTo>
                  <a:lnTo>
                    <a:pt x="82" y="643"/>
                  </a:lnTo>
                  <a:lnTo>
                    <a:pt x="0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1210951" y="2351374"/>
              <a:ext cx="2251075" cy="3840163"/>
            </a:xfrm>
            <a:custGeom>
              <a:avLst/>
              <a:gdLst>
                <a:gd name="T0" fmla="*/ 173 w 487"/>
                <a:gd name="T1" fmla="*/ 0 h 831"/>
                <a:gd name="T2" fmla="*/ 226 w 487"/>
                <a:gd name="T3" fmla="*/ 42 h 831"/>
                <a:gd name="T4" fmla="*/ 181 w 487"/>
                <a:gd name="T5" fmla="*/ 214 h 831"/>
                <a:gd name="T6" fmla="*/ 209 w 487"/>
                <a:gd name="T7" fmla="*/ 263 h 831"/>
                <a:gd name="T8" fmla="*/ 246 w 487"/>
                <a:gd name="T9" fmla="*/ 222 h 831"/>
                <a:gd name="T10" fmla="*/ 226 w 487"/>
                <a:gd name="T11" fmla="*/ 42 h 831"/>
                <a:gd name="T12" fmla="*/ 265 w 487"/>
                <a:gd name="T13" fmla="*/ 5 h 831"/>
                <a:gd name="T14" fmla="*/ 360 w 487"/>
                <a:gd name="T15" fmla="*/ 68 h 831"/>
                <a:gd name="T16" fmla="*/ 385 w 487"/>
                <a:gd name="T17" fmla="*/ 149 h 831"/>
                <a:gd name="T18" fmla="*/ 422 w 487"/>
                <a:gd name="T19" fmla="*/ 212 h 831"/>
                <a:gd name="T20" fmla="*/ 487 w 487"/>
                <a:gd name="T21" fmla="*/ 219 h 831"/>
                <a:gd name="T22" fmla="*/ 456 w 487"/>
                <a:gd name="T23" fmla="*/ 266 h 831"/>
                <a:gd name="T24" fmla="*/ 403 w 487"/>
                <a:gd name="T25" fmla="*/ 266 h 831"/>
                <a:gd name="T26" fmla="*/ 351 w 487"/>
                <a:gd name="T27" fmla="*/ 226 h 831"/>
                <a:gd name="T28" fmla="*/ 319 w 487"/>
                <a:gd name="T29" fmla="*/ 125 h 831"/>
                <a:gd name="T30" fmla="*/ 298 w 487"/>
                <a:gd name="T31" fmla="*/ 379 h 831"/>
                <a:gd name="T32" fmla="*/ 266 w 487"/>
                <a:gd name="T33" fmla="*/ 831 h 831"/>
                <a:gd name="T34" fmla="*/ 209 w 487"/>
                <a:gd name="T35" fmla="*/ 831 h 831"/>
                <a:gd name="T36" fmla="*/ 202 w 487"/>
                <a:gd name="T37" fmla="*/ 379 h 831"/>
                <a:gd name="T38" fmla="*/ 174 w 487"/>
                <a:gd name="T39" fmla="*/ 379 h 831"/>
                <a:gd name="T40" fmla="*/ 158 w 487"/>
                <a:gd name="T41" fmla="*/ 831 h 831"/>
                <a:gd name="T42" fmla="*/ 103 w 487"/>
                <a:gd name="T43" fmla="*/ 831 h 831"/>
                <a:gd name="T44" fmla="*/ 73 w 487"/>
                <a:gd name="T45" fmla="*/ 453 h 831"/>
                <a:gd name="T46" fmla="*/ 113 w 487"/>
                <a:gd name="T47" fmla="*/ 111 h 831"/>
                <a:gd name="T48" fmla="*/ 57 w 487"/>
                <a:gd name="T49" fmla="*/ 235 h 831"/>
                <a:gd name="T50" fmla="*/ 57 w 487"/>
                <a:gd name="T51" fmla="*/ 400 h 831"/>
                <a:gd name="T52" fmla="*/ 12 w 487"/>
                <a:gd name="T53" fmla="*/ 400 h 831"/>
                <a:gd name="T54" fmla="*/ 0 w 487"/>
                <a:gd name="T55" fmla="*/ 226 h 831"/>
                <a:gd name="T56" fmla="*/ 41 w 487"/>
                <a:gd name="T57" fmla="*/ 87 h 831"/>
                <a:gd name="T58" fmla="*/ 100 w 487"/>
                <a:gd name="T59" fmla="*/ 17 h 831"/>
                <a:gd name="T60" fmla="*/ 173 w 487"/>
                <a:gd name="T6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831">
                  <a:moveTo>
                    <a:pt x="173" y="0"/>
                  </a:moveTo>
                  <a:cubicBezTo>
                    <a:pt x="173" y="0"/>
                    <a:pt x="169" y="42"/>
                    <a:pt x="226" y="42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209" y="263"/>
                    <a:pt x="209" y="263"/>
                    <a:pt x="209" y="26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83" y="42"/>
                    <a:pt x="265" y="5"/>
                    <a:pt x="265" y="5"/>
                  </a:cubicBezTo>
                  <a:cubicBezTo>
                    <a:pt x="304" y="11"/>
                    <a:pt x="346" y="27"/>
                    <a:pt x="360" y="68"/>
                  </a:cubicBezTo>
                  <a:cubicBezTo>
                    <a:pt x="360" y="68"/>
                    <a:pt x="371" y="103"/>
                    <a:pt x="385" y="149"/>
                  </a:cubicBezTo>
                  <a:cubicBezTo>
                    <a:pt x="399" y="196"/>
                    <a:pt x="422" y="212"/>
                    <a:pt x="422" y="212"/>
                  </a:cubicBezTo>
                  <a:cubicBezTo>
                    <a:pt x="487" y="219"/>
                    <a:pt x="487" y="219"/>
                    <a:pt x="487" y="219"/>
                  </a:cubicBezTo>
                  <a:cubicBezTo>
                    <a:pt x="456" y="266"/>
                    <a:pt x="456" y="266"/>
                    <a:pt x="456" y="266"/>
                  </a:cubicBezTo>
                  <a:cubicBezTo>
                    <a:pt x="437" y="266"/>
                    <a:pt x="418" y="266"/>
                    <a:pt x="403" y="266"/>
                  </a:cubicBezTo>
                  <a:cubicBezTo>
                    <a:pt x="362" y="266"/>
                    <a:pt x="351" y="226"/>
                    <a:pt x="351" y="226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9" y="125"/>
                    <a:pt x="298" y="304"/>
                    <a:pt x="298" y="379"/>
                  </a:cubicBezTo>
                  <a:cubicBezTo>
                    <a:pt x="298" y="453"/>
                    <a:pt x="266" y="831"/>
                    <a:pt x="266" y="831"/>
                  </a:cubicBezTo>
                  <a:cubicBezTo>
                    <a:pt x="209" y="831"/>
                    <a:pt x="209" y="831"/>
                    <a:pt x="209" y="831"/>
                  </a:cubicBezTo>
                  <a:cubicBezTo>
                    <a:pt x="202" y="379"/>
                    <a:pt x="202" y="379"/>
                    <a:pt x="20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58" y="831"/>
                    <a:pt x="158" y="831"/>
                    <a:pt x="158" y="831"/>
                  </a:cubicBezTo>
                  <a:cubicBezTo>
                    <a:pt x="103" y="831"/>
                    <a:pt x="103" y="831"/>
                    <a:pt x="103" y="831"/>
                  </a:cubicBezTo>
                  <a:cubicBezTo>
                    <a:pt x="73" y="453"/>
                    <a:pt x="73" y="453"/>
                    <a:pt x="73" y="453"/>
                  </a:cubicBezTo>
                  <a:cubicBezTo>
                    <a:pt x="73" y="317"/>
                    <a:pt x="113" y="111"/>
                    <a:pt x="113" y="111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7" y="400"/>
                    <a:pt x="57" y="400"/>
                    <a:pt x="57" y="400"/>
                  </a:cubicBezTo>
                  <a:cubicBezTo>
                    <a:pt x="12" y="400"/>
                    <a:pt x="12" y="400"/>
                    <a:pt x="12" y="4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" y="199"/>
                    <a:pt x="41" y="87"/>
                  </a:cubicBezTo>
                  <a:cubicBezTo>
                    <a:pt x="49" y="60"/>
                    <a:pt x="75" y="30"/>
                    <a:pt x="100" y="17"/>
                  </a:cubicBezTo>
                  <a:cubicBezTo>
                    <a:pt x="122" y="6"/>
                    <a:pt x="147" y="1"/>
                    <a:pt x="173" y="0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" b="4890"/>
          <a:stretch/>
        </p:blipFill>
        <p:spPr>
          <a:xfrm>
            <a:off x="5501470" y="2212572"/>
            <a:ext cx="4067175" cy="2432856"/>
          </a:xfrm>
          <a:prstGeom prst="rect">
            <a:avLst/>
          </a:prstGeom>
          <a:effectLst/>
        </p:spPr>
      </p:pic>
      <p:sp>
        <p:nvSpPr>
          <p:cNvPr id="9" name="文本框 8"/>
          <p:cNvSpPr txBox="1"/>
          <p:nvPr/>
        </p:nvSpPr>
        <p:spPr>
          <a:xfrm>
            <a:off x="2579583" y="1472783"/>
            <a:ext cx="1107996" cy="39124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举个栗子</a:t>
            </a:r>
            <a:endParaRPr lang="zh-CN" altLang="en-US" sz="60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38116" y="1743074"/>
            <a:ext cx="323835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95634" y="4890860"/>
            <a:ext cx="9415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-478629" y="5649913"/>
            <a:ext cx="2109784" cy="2109784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98826" y="0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73" y="10893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7"/>
            <a:ext cx="12192000" cy="5373473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第一个案例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60" y="1143868"/>
            <a:ext cx="7191375" cy="52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59" y="-1147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853</Words>
  <Application>Microsoft Office PowerPoint</Application>
  <PresentationFormat>自定义</PresentationFormat>
  <Paragraphs>101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方正美黑简体</vt:lpstr>
      <vt:lpstr>Calibri</vt:lpstr>
      <vt:lpstr>方正大标宋简体</vt:lpstr>
      <vt:lpstr>汉仪旗黑-105简</vt:lpstr>
      <vt:lpstr>Calibri Light</vt:lpstr>
      <vt:lpstr>Wingdings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赵威然</dc:creator>
  <cp:lastModifiedBy>Localadmin</cp:lastModifiedBy>
  <cp:revision>144</cp:revision>
  <dcterms:created xsi:type="dcterms:W3CDTF">2014-01-21T05:07:08Z</dcterms:created>
  <dcterms:modified xsi:type="dcterms:W3CDTF">2016-03-02T03:46:31Z</dcterms:modified>
</cp:coreProperties>
</file>