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72" r:id="rId4"/>
    <p:sldId id="260" r:id="rId5"/>
    <p:sldId id="261" r:id="rId6"/>
    <p:sldId id="262" r:id="rId7"/>
    <p:sldId id="263" r:id="rId8"/>
    <p:sldId id="278" r:id="rId9"/>
    <p:sldId id="265" r:id="rId10"/>
    <p:sldId id="266" r:id="rId11"/>
    <p:sldId id="267" r:id="rId12"/>
    <p:sldId id="271" r:id="rId13"/>
    <p:sldId id="268" r:id="rId14"/>
    <p:sldId id="274" r:id="rId15"/>
    <p:sldId id="269" r:id="rId16"/>
    <p:sldId id="275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F98"/>
    <a:srgbClr val="F4F3F1"/>
    <a:srgbClr val="E2EFA9"/>
    <a:srgbClr val="4F78DF"/>
    <a:srgbClr val="F3F2F1"/>
    <a:srgbClr val="829FE6"/>
    <a:srgbClr val="C7D4F5"/>
    <a:srgbClr val="5D83E1"/>
    <a:srgbClr val="102558"/>
    <a:srgbClr val="265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  <p:guide pos="1209"/>
        <p:guide pos="710"/>
        <p:guide pos="7038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2ABA-E16D-4BC3-9035-4A1703C7A2E1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7610-629F-44E8-B821-1586B6775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2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097000"/>
            <a:ext cx="12192000" cy="266400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28945" y="3490892"/>
            <a:ext cx="8093765" cy="522426"/>
          </a:xfrm>
        </p:spPr>
        <p:txBody>
          <a:bodyPr>
            <a:normAutofit/>
          </a:bodyPr>
          <a:lstStyle/>
          <a:p>
            <a:pPr marR="0" lvl="0" algn="ctr" rtl="0"/>
            <a:r>
              <a:rPr lang="en-US" altLang="zh-CN" b="0" i="0" u="none" strike="noStrike" kern="1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—《</a:t>
            </a:r>
            <a:r>
              <a:rPr lang="zh-CN" altLang="en-US" b="0" i="0" u="none" strike="noStrike" kern="1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魏斯曼演讲圣经</a:t>
            </a:r>
            <a:r>
              <a:rPr lang="en-US" altLang="zh-CN" b="0" i="0" u="none" strike="noStrike" kern="100" baseline="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--</a:t>
            </a:r>
            <a:r>
              <a:rPr lang="zh-CN" altLang="en-US" b="0" i="0" u="none" strike="noStrike" kern="1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说的艺术</a:t>
            </a:r>
            <a:r>
              <a:rPr lang="en-US" altLang="zh-CN" b="0" i="0" u="none" strike="noStrike" kern="1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0" i="0" u="none" strike="noStrike" kern="1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读书笔记</a:t>
            </a:r>
            <a:r>
              <a:rPr lang="en-US" altLang="zh-CN" b="0" i="0" u="none" strike="noStrike" kern="1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</a:p>
        </p:txBody>
      </p:sp>
      <p:sp>
        <p:nvSpPr>
          <p:cNvPr id="8" name="矩形 7"/>
          <p:cNvSpPr/>
          <p:nvPr/>
        </p:nvSpPr>
        <p:spPr>
          <a:xfrm>
            <a:off x="5143828" y="2396239"/>
            <a:ext cx="6340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kern="2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五步打造精彩演讲</a:t>
            </a:r>
            <a:endParaRPr lang="zh-CN" altLang="en-US" sz="5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42950" y="1157563"/>
            <a:ext cx="3452295" cy="4542874"/>
            <a:chOff x="742950" y="800100"/>
            <a:chExt cx="3452295" cy="4542874"/>
          </a:xfrm>
        </p:grpSpPr>
        <p:pic>
          <p:nvPicPr>
            <p:cNvPr id="2050" name="Picture 2" descr="http://img4.douban.com/lpic/s903912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50" y="1076876"/>
              <a:ext cx="3000375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半闭框 9"/>
            <p:cNvSpPr/>
            <p:nvPr/>
          </p:nvSpPr>
          <p:spPr>
            <a:xfrm>
              <a:off x="742950" y="800100"/>
              <a:ext cx="419100" cy="333926"/>
            </a:xfrm>
            <a:prstGeom prst="halfFrame">
              <a:avLst>
                <a:gd name="adj1" fmla="val 19641"/>
                <a:gd name="adj2" fmla="val 24205"/>
              </a:avLst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半闭框 11"/>
            <p:cNvSpPr/>
            <p:nvPr/>
          </p:nvSpPr>
          <p:spPr>
            <a:xfrm flipH="1" flipV="1">
              <a:off x="3776145" y="5009048"/>
              <a:ext cx="419100" cy="333926"/>
            </a:xfrm>
            <a:prstGeom prst="halfFrame">
              <a:avLst>
                <a:gd name="adj1" fmla="val 19641"/>
                <a:gd name="adj2" fmla="val 24205"/>
              </a:avLst>
            </a:prstGeom>
            <a:solidFill>
              <a:schemeClr val="accent1"/>
            </a:solidFill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占位符 2"/>
          <p:cNvSpPr txBox="1">
            <a:spLocks/>
          </p:cNvSpPr>
          <p:nvPr/>
        </p:nvSpPr>
        <p:spPr>
          <a:xfrm>
            <a:off x="1064159" y="5700437"/>
            <a:ext cx="2738955" cy="49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kern="10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作者：杰瑞</a:t>
            </a:r>
            <a:r>
              <a:rPr lang="en-US" altLang="zh-CN" b="1" kern="1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kern="10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魏斯曼     </a:t>
            </a: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5143828" y="4097124"/>
            <a:ext cx="4973566" cy="425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by 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小成大数</a:t>
            </a:r>
            <a:endParaRPr lang="en-US" altLang="zh-CN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0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75314" y="1677309"/>
            <a:ext cx="4441371" cy="67083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5314" y="1811111"/>
            <a:ext cx="4470400" cy="786946"/>
          </a:xfrm>
          <a:prstGeom prst="rect">
            <a:avLst/>
          </a:prstGeom>
          <a:solidFill>
            <a:srgbClr val="1C3F98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3768045" y="2009262"/>
            <a:ext cx="4713967" cy="4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那么到底要选择哪一种结构？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17097" y="2322074"/>
            <a:ext cx="14883" cy="1175870"/>
          </a:xfrm>
          <a:prstGeom prst="line">
            <a:avLst/>
          </a:prstGeom>
          <a:ln w="25400">
            <a:solidFill>
              <a:srgbClr val="1C3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596478" y="4472715"/>
            <a:ext cx="1915886" cy="786946"/>
          </a:xfrm>
          <a:prstGeom prst="rect">
            <a:avLst/>
          </a:prstGeom>
          <a:solidFill>
            <a:srgbClr val="1C3F98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542847" y="3502405"/>
            <a:ext cx="11574" cy="989360"/>
          </a:xfrm>
          <a:prstGeom prst="line">
            <a:avLst/>
          </a:prstGeom>
          <a:ln w="25400">
            <a:solidFill>
              <a:srgbClr val="1C3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42847" y="3497944"/>
            <a:ext cx="7106304" cy="0"/>
          </a:xfrm>
          <a:prstGeom prst="line">
            <a:avLst/>
          </a:prstGeom>
          <a:ln w="25400">
            <a:solidFill>
              <a:srgbClr val="1C3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92646" y="460909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演讲者风格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65246" y="4472715"/>
            <a:ext cx="1915886" cy="786946"/>
          </a:xfrm>
          <a:prstGeom prst="rect">
            <a:avLst/>
          </a:prstGeom>
          <a:solidFill>
            <a:srgbClr val="1C3F98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911615" y="3502405"/>
            <a:ext cx="0" cy="1152000"/>
          </a:xfrm>
          <a:prstGeom prst="line">
            <a:avLst/>
          </a:prstGeom>
          <a:ln w="25400">
            <a:solidFill>
              <a:srgbClr val="1C3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34014" y="4472715"/>
            <a:ext cx="1915886" cy="786946"/>
          </a:xfrm>
          <a:prstGeom prst="rect">
            <a:avLst/>
          </a:prstGeom>
          <a:solidFill>
            <a:srgbClr val="1C3F98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280383" y="3502405"/>
            <a:ext cx="0" cy="1152000"/>
          </a:xfrm>
          <a:prstGeom prst="line">
            <a:avLst/>
          </a:prstGeom>
          <a:ln w="25400">
            <a:solidFill>
              <a:srgbClr val="1C3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702782" y="4472715"/>
            <a:ext cx="1915886" cy="786946"/>
          </a:xfrm>
          <a:prstGeom prst="rect">
            <a:avLst/>
          </a:prstGeom>
          <a:solidFill>
            <a:srgbClr val="1C3F98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649151" y="3502405"/>
            <a:ext cx="0" cy="1152000"/>
          </a:xfrm>
          <a:prstGeom prst="line">
            <a:avLst/>
          </a:prstGeom>
          <a:ln w="25400">
            <a:solidFill>
              <a:srgbClr val="1C3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203729" y="46090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内容本身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89018" y="46090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既定议程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68136" y="4635355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美感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直觉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38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合理选择叙述结构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11615" y="2860449"/>
            <a:ext cx="1364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这取决于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6477" y="5370286"/>
            <a:ext cx="2171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微软发布会重技术，苹果发布会重美感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53672" y="5370286"/>
            <a:ext cx="1915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路演演讲就适合机遇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手段型结构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10866" y="5370286"/>
            <a:ext cx="2034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会议要求你使用特定的结构，就按照那个来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02782" y="5349422"/>
            <a:ext cx="2171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适合你的才是最好的，怎么舒服怎么来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02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4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秒抓住听众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464763" y="3178132"/>
            <a:ext cx="1404730" cy="597863"/>
          </a:xfrm>
          <a:prstGeom prst="rightArrow">
            <a:avLst>
              <a:gd name="adj1" fmla="val 67733"/>
              <a:gd name="adj2" fmla="val 50000"/>
            </a:avLst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00803" y="32934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独特卖点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25147" y="2365828"/>
            <a:ext cx="7368210" cy="4261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41910" y="3018967"/>
            <a:ext cx="6463812" cy="34216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00804" y="2478343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8108" y="3246232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开场白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93499" y="3246232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88700" y="4572799"/>
            <a:ext cx="3217022" cy="1030018"/>
          </a:xfrm>
          <a:prstGeom prst="rect">
            <a:avLst/>
          </a:prstGeom>
          <a:noFill/>
          <a:ln>
            <a:solidFill>
              <a:srgbClr val="4F7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81738" y="4051455"/>
            <a:ext cx="477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告诉他们接下来你想要干什么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2998" y="4572799"/>
            <a:ext cx="3245702" cy="1030018"/>
          </a:xfrm>
          <a:prstGeom prst="rect">
            <a:avLst/>
          </a:prstGeom>
          <a:noFill/>
          <a:ln>
            <a:solidFill>
              <a:srgbClr val="4F7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781738" y="4822658"/>
            <a:ext cx="1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21548" y="4822658"/>
            <a:ext cx="195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叙述结构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81738" y="5715832"/>
            <a:ext cx="195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告诉他们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464763" y="5643720"/>
            <a:ext cx="1404730" cy="597863"/>
          </a:xfrm>
          <a:prstGeom prst="rightArrow">
            <a:avLst>
              <a:gd name="adj1" fmla="val 67733"/>
              <a:gd name="adj2" fmla="val 50000"/>
            </a:avLst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393499" y="5711818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4086" y="3991776"/>
            <a:ext cx="6462724" cy="1611339"/>
          </a:xfrm>
          <a:prstGeom prst="rect">
            <a:avLst/>
          </a:prstGeom>
          <a:noFill/>
          <a:ln w="28575">
            <a:solidFill>
              <a:srgbClr val="1C3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9175" y="1524000"/>
            <a:ext cx="802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在开始演讲的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秒内，我们需要将下列信息传达给听众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6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4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秒抓住听众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34160"/>
              </p:ext>
            </p:extLst>
          </p:nvPr>
        </p:nvGraphicFramePr>
        <p:xfrm>
          <a:off x="1357642" y="2709197"/>
          <a:ext cx="9476716" cy="3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160"/>
                <a:gridCol w="3326198"/>
                <a:gridCol w="2065623"/>
                <a:gridCol w="2672735"/>
              </a:tblGrid>
              <a:tr h="875410">
                <a:tc>
                  <a:txBody>
                    <a:bodyPr/>
                    <a:lstStyle/>
                    <a:p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提问式</a:t>
                      </a:r>
                      <a:endParaRPr lang="zh-CN" altLang="en-US" sz="2600" b="1" dirty="0">
                        <a:solidFill>
                          <a:srgbClr val="1C3F98"/>
                        </a:solidFill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提一个问题来引导</a:t>
                      </a:r>
                      <a:endParaRPr lang="zh-CN" altLang="en-US" sz="1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回顾前瞻式</a:t>
                      </a:r>
                      <a:endParaRPr lang="zh-CN" altLang="en-US" sz="2600" b="1" dirty="0">
                        <a:solidFill>
                          <a:srgbClr val="1C3F98"/>
                        </a:solidFill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向前展望或回首过去</a:t>
                      </a:r>
                      <a:endParaRPr lang="zh-CN" altLang="en-US" sz="1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5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引证式</a:t>
                      </a:r>
                      <a:endParaRPr lang="zh-CN" altLang="en-US" sz="2600" b="1" i="0" u="none" strike="noStrike" kern="100" baseline="0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从可靠的来源引用一段话</a:t>
                      </a:r>
                      <a:endParaRPr lang="zh-CN" altLang="en-US" sz="1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格言警句式</a:t>
                      </a:r>
                      <a:endParaRPr lang="zh-CN" altLang="en-US" sz="2600" b="1" dirty="0">
                        <a:solidFill>
                          <a:srgbClr val="1C3F98"/>
                        </a:solidFill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大家熟悉的俗语开始</a:t>
                      </a:r>
                      <a:endParaRPr lang="zh-CN" altLang="en-US" sz="1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5410">
                <a:tc>
                  <a:txBody>
                    <a:bodyPr/>
                    <a:lstStyle/>
                    <a:p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轶事型</a:t>
                      </a:r>
                      <a:endParaRPr lang="zh-CN" altLang="en-US" sz="2600" b="1" dirty="0">
                        <a:solidFill>
                          <a:srgbClr val="1C3F98"/>
                        </a:solidFill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说一个简短温暖的小故事</a:t>
                      </a:r>
                      <a:endParaRPr lang="zh-CN" altLang="en-US" sz="1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类比式</a:t>
                      </a:r>
                      <a:endParaRPr lang="zh-CN" altLang="en-US" sz="2600" b="1" dirty="0">
                        <a:solidFill>
                          <a:srgbClr val="1C3F98"/>
                        </a:solidFill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理清复杂、晦涩或模糊的主题</a:t>
                      </a:r>
                      <a:endParaRPr lang="zh-CN" altLang="en-US" sz="1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5410">
                <a:tc>
                  <a:txBody>
                    <a:bodyPr/>
                    <a:lstStyle/>
                    <a:p>
                      <a:r>
                        <a:rPr lang="zh-CN" altLang="en-US" sz="2600" b="1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陈述式</a:t>
                      </a:r>
                      <a:endParaRPr lang="zh-CN" altLang="en-US" sz="2600" b="1" dirty="0">
                        <a:solidFill>
                          <a:srgbClr val="1C3F98"/>
                        </a:solidFill>
                      </a:endParaRPr>
                    </a:p>
                  </a:txBody>
                  <a:tcPr marL="97331" marR="97331" marT="48665" marB="48665" anchor="ctr">
                    <a:lnL w="28575" cap="flat" cmpd="sng" algn="ctr">
                      <a:solidFill>
                        <a:srgbClr val="1C3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说出惊人的数据或摆出一段鲜为人知的事实</a:t>
                      </a:r>
                      <a:endParaRPr lang="zh-CN" altLang="en-US" sz="19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331" marR="97331" marT="48665" marB="486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96238" y="1795193"/>
            <a:ext cx="707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以下七种开场白可以助你精彩开场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16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59520" y="5911314"/>
            <a:ext cx="9391650" cy="946686"/>
          </a:xfrm>
        </p:spPr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间隔练习，不断纠正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5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练习、练习、练习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110" y="2282757"/>
            <a:ext cx="5270537" cy="32143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44620" y="2592620"/>
            <a:ext cx="459613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kern="100" spc="6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3600" kern="100" spc="6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4400" kern="100" spc="6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en-US" sz="5400" kern="100" spc="6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sz="6600" kern="100" spc="6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8000" kern="100" spc="6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zh-CN" altLang="en-US" sz="3600" kern="100" spc="600" dirty="0">
              <a:solidFill>
                <a:srgbClr val="1C3F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057900" y="2771213"/>
            <a:ext cx="342900" cy="181538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075267" y="2722809"/>
            <a:ext cx="660873" cy="411469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962650" y="2055265"/>
            <a:ext cx="635236" cy="838547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08745" y="3739020"/>
            <a:ext cx="489423" cy="102333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4317" y="3889916"/>
            <a:ext cx="945591" cy="292586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70645" y="4026247"/>
            <a:ext cx="742950" cy="80886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 rot="1098881">
            <a:off x="9150462" y="1723109"/>
            <a:ext cx="1655271" cy="488515"/>
          </a:xfrm>
          <a:custGeom>
            <a:avLst/>
            <a:gdLst>
              <a:gd name="connsiteX0" fmla="*/ 3394 w 2054562"/>
              <a:gd name="connsiteY0" fmla="*/ 0 h 606357"/>
              <a:gd name="connsiteX1" fmla="*/ 2047213 w 2054562"/>
              <a:gd name="connsiteY1" fmla="*/ 0 h 606357"/>
              <a:gd name="connsiteX2" fmla="*/ 1960275 w 2054562"/>
              <a:gd name="connsiteY2" fmla="*/ 40125 h 606357"/>
              <a:gd name="connsiteX3" fmla="*/ 2054562 w 2054562"/>
              <a:gd name="connsiteY3" fmla="*/ 83642 h 606357"/>
              <a:gd name="connsiteX4" fmla="*/ 2054562 w 2054562"/>
              <a:gd name="connsiteY4" fmla="*/ 85428 h 606357"/>
              <a:gd name="connsiteX5" fmla="*/ 1960275 w 2054562"/>
              <a:gd name="connsiteY5" fmla="*/ 128945 h 606357"/>
              <a:gd name="connsiteX6" fmla="*/ 2054562 w 2054562"/>
              <a:gd name="connsiteY6" fmla="*/ 172462 h 606357"/>
              <a:gd name="connsiteX7" fmla="*/ 2054562 w 2054562"/>
              <a:gd name="connsiteY7" fmla="*/ 174248 h 606357"/>
              <a:gd name="connsiteX8" fmla="*/ 1960275 w 2054562"/>
              <a:gd name="connsiteY8" fmla="*/ 217765 h 606357"/>
              <a:gd name="connsiteX9" fmla="*/ 2054562 w 2054562"/>
              <a:gd name="connsiteY9" fmla="*/ 261282 h 606357"/>
              <a:gd name="connsiteX10" fmla="*/ 2054562 w 2054562"/>
              <a:gd name="connsiteY10" fmla="*/ 263068 h 606357"/>
              <a:gd name="connsiteX11" fmla="*/ 1960275 w 2054562"/>
              <a:gd name="connsiteY11" fmla="*/ 306585 h 606357"/>
              <a:gd name="connsiteX12" fmla="*/ 2054562 w 2054562"/>
              <a:gd name="connsiteY12" fmla="*/ 350102 h 606357"/>
              <a:gd name="connsiteX13" fmla="*/ 2054562 w 2054562"/>
              <a:gd name="connsiteY13" fmla="*/ 351888 h 606357"/>
              <a:gd name="connsiteX14" fmla="*/ 1960275 w 2054562"/>
              <a:gd name="connsiteY14" fmla="*/ 395405 h 606357"/>
              <a:gd name="connsiteX15" fmla="*/ 2054562 w 2054562"/>
              <a:gd name="connsiteY15" fmla="*/ 438922 h 606357"/>
              <a:gd name="connsiteX16" fmla="*/ 2054562 w 2054562"/>
              <a:gd name="connsiteY16" fmla="*/ 440708 h 606357"/>
              <a:gd name="connsiteX17" fmla="*/ 1960275 w 2054562"/>
              <a:gd name="connsiteY17" fmla="*/ 484225 h 606357"/>
              <a:gd name="connsiteX18" fmla="*/ 2054562 w 2054562"/>
              <a:gd name="connsiteY18" fmla="*/ 527742 h 606357"/>
              <a:gd name="connsiteX19" fmla="*/ 2054562 w 2054562"/>
              <a:gd name="connsiteY19" fmla="*/ 529528 h 606357"/>
              <a:gd name="connsiteX20" fmla="*/ 1960275 w 2054562"/>
              <a:gd name="connsiteY20" fmla="*/ 573045 h 606357"/>
              <a:gd name="connsiteX21" fmla="*/ 2032451 w 2054562"/>
              <a:gd name="connsiteY21" fmla="*/ 606357 h 606357"/>
              <a:gd name="connsiteX22" fmla="*/ 29937 w 2054562"/>
              <a:gd name="connsiteY22" fmla="*/ 606357 h 606357"/>
              <a:gd name="connsiteX23" fmla="*/ 96222 w 2054562"/>
              <a:gd name="connsiteY23" fmla="*/ 575764 h 606357"/>
              <a:gd name="connsiteX24" fmla="*/ 0 w 2054562"/>
              <a:gd name="connsiteY24" fmla="*/ 531354 h 606357"/>
              <a:gd name="connsiteX25" fmla="*/ 96222 w 2054562"/>
              <a:gd name="connsiteY25" fmla="*/ 486944 h 606357"/>
              <a:gd name="connsiteX26" fmla="*/ 0 w 2054562"/>
              <a:gd name="connsiteY26" fmla="*/ 442534 h 606357"/>
              <a:gd name="connsiteX27" fmla="*/ 96222 w 2054562"/>
              <a:gd name="connsiteY27" fmla="*/ 398124 h 606357"/>
              <a:gd name="connsiteX28" fmla="*/ 0 w 2054562"/>
              <a:gd name="connsiteY28" fmla="*/ 353714 h 606357"/>
              <a:gd name="connsiteX29" fmla="*/ 96222 w 2054562"/>
              <a:gd name="connsiteY29" fmla="*/ 309304 h 606357"/>
              <a:gd name="connsiteX30" fmla="*/ 0 w 2054562"/>
              <a:gd name="connsiteY30" fmla="*/ 264894 h 606357"/>
              <a:gd name="connsiteX31" fmla="*/ 96222 w 2054562"/>
              <a:gd name="connsiteY31" fmla="*/ 220484 h 606357"/>
              <a:gd name="connsiteX32" fmla="*/ 0 w 2054562"/>
              <a:gd name="connsiteY32" fmla="*/ 176074 h 606357"/>
              <a:gd name="connsiteX33" fmla="*/ 96222 w 2054562"/>
              <a:gd name="connsiteY33" fmla="*/ 131664 h 606357"/>
              <a:gd name="connsiteX34" fmla="*/ 0 w 2054562"/>
              <a:gd name="connsiteY34" fmla="*/ 87254 h 606357"/>
              <a:gd name="connsiteX35" fmla="*/ 96222 w 2054562"/>
              <a:gd name="connsiteY35" fmla="*/ 42844 h 60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54562" h="606357">
                <a:moveTo>
                  <a:pt x="3394" y="0"/>
                </a:moveTo>
                <a:lnTo>
                  <a:pt x="2047213" y="0"/>
                </a:lnTo>
                <a:lnTo>
                  <a:pt x="1960275" y="40125"/>
                </a:lnTo>
                <a:lnTo>
                  <a:pt x="2054562" y="83642"/>
                </a:lnTo>
                <a:lnTo>
                  <a:pt x="2054562" y="85428"/>
                </a:lnTo>
                <a:lnTo>
                  <a:pt x="1960275" y="128945"/>
                </a:lnTo>
                <a:lnTo>
                  <a:pt x="2054562" y="172462"/>
                </a:lnTo>
                <a:lnTo>
                  <a:pt x="2054562" y="174248"/>
                </a:lnTo>
                <a:lnTo>
                  <a:pt x="1960275" y="217765"/>
                </a:lnTo>
                <a:lnTo>
                  <a:pt x="2054562" y="261282"/>
                </a:lnTo>
                <a:lnTo>
                  <a:pt x="2054562" y="263068"/>
                </a:lnTo>
                <a:lnTo>
                  <a:pt x="1960275" y="306585"/>
                </a:lnTo>
                <a:lnTo>
                  <a:pt x="2054562" y="350102"/>
                </a:lnTo>
                <a:lnTo>
                  <a:pt x="2054562" y="351888"/>
                </a:lnTo>
                <a:lnTo>
                  <a:pt x="1960275" y="395405"/>
                </a:lnTo>
                <a:lnTo>
                  <a:pt x="2054562" y="438922"/>
                </a:lnTo>
                <a:lnTo>
                  <a:pt x="2054562" y="440708"/>
                </a:lnTo>
                <a:lnTo>
                  <a:pt x="1960275" y="484225"/>
                </a:lnTo>
                <a:lnTo>
                  <a:pt x="2054562" y="527742"/>
                </a:lnTo>
                <a:lnTo>
                  <a:pt x="2054562" y="529528"/>
                </a:lnTo>
                <a:lnTo>
                  <a:pt x="1960275" y="573045"/>
                </a:lnTo>
                <a:lnTo>
                  <a:pt x="2032451" y="606357"/>
                </a:lnTo>
                <a:lnTo>
                  <a:pt x="29937" y="606357"/>
                </a:lnTo>
                <a:lnTo>
                  <a:pt x="96222" y="575764"/>
                </a:lnTo>
                <a:lnTo>
                  <a:pt x="0" y="531354"/>
                </a:lnTo>
                <a:lnTo>
                  <a:pt x="96222" y="486944"/>
                </a:lnTo>
                <a:lnTo>
                  <a:pt x="0" y="442534"/>
                </a:lnTo>
                <a:lnTo>
                  <a:pt x="96222" y="398124"/>
                </a:lnTo>
                <a:lnTo>
                  <a:pt x="0" y="353714"/>
                </a:lnTo>
                <a:lnTo>
                  <a:pt x="96222" y="309304"/>
                </a:lnTo>
                <a:lnTo>
                  <a:pt x="0" y="264894"/>
                </a:lnTo>
                <a:lnTo>
                  <a:pt x="96222" y="220484"/>
                </a:lnTo>
                <a:lnTo>
                  <a:pt x="0" y="176074"/>
                </a:lnTo>
                <a:lnTo>
                  <a:pt x="96222" y="131664"/>
                </a:lnTo>
                <a:lnTo>
                  <a:pt x="0" y="87254"/>
                </a:lnTo>
                <a:lnTo>
                  <a:pt x="96222" y="42844"/>
                </a:lnTo>
                <a:close/>
              </a:path>
            </a:pathLst>
          </a:custGeom>
          <a:solidFill>
            <a:srgbClr val="E2EF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Tip1</a:t>
            </a:r>
            <a:endParaRPr lang="zh-CN" altLang="en-US" sz="2800" kern="1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3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01595" y="2149274"/>
            <a:ext cx="3750980" cy="510945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sz="2800" b="1" i="0" u="none" strike="noStrike" kern="100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间隔练习，不断纠正</a:t>
            </a:r>
            <a:endParaRPr lang="zh-CN" altLang="en-US" sz="2800" b="1" i="0" u="none" strike="noStrike" kern="100" baseline="0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5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练习、练习、练习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 rot="1098881">
            <a:off x="9150462" y="1723109"/>
            <a:ext cx="1655271" cy="488515"/>
          </a:xfrm>
          <a:custGeom>
            <a:avLst/>
            <a:gdLst>
              <a:gd name="connsiteX0" fmla="*/ 3394 w 2054562"/>
              <a:gd name="connsiteY0" fmla="*/ 0 h 606357"/>
              <a:gd name="connsiteX1" fmla="*/ 2047213 w 2054562"/>
              <a:gd name="connsiteY1" fmla="*/ 0 h 606357"/>
              <a:gd name="connsiteX2" fmla="*/ 1960275 w 2054562"/>
              <a:gd name="connsiteY2" fmla="*/ 40125 h 606357"/>
              <a:gd name="connsiteX3" fmla="*/ 2054562 w 2054562"/>
              <a:gd name="connsiteY3" fmla="*/ 83642 h 606357"/>
              <a:gd name="connsiteX4" fmla="*/ 2054562 w 2054562"/>
              <a:gd name="connsiteY4" fmla="*/ 85428 h 606357"/>
              <a:gd name="connsiteX5" fmla="*/ 1960275 w 2054562"/>
              <a:gd name="connsiteY5" fmla="*/ 128945 h 606357"/>
              <a:gd name="connsiteX6" fmla="*/ 2054562 w 2054562"/>
              <a:gd name="connsiteY6" fmla="*/ 172462 h 606357"/>
              <a:gd name="connsiteX7" fmla="*/ 2054562 w 2054562"/>
              <a:gd name="connsiteY7" fmla="*/ 174248 h 606357"/>
              <a:gd name="connsiteX8" fmla="*/ 1960275 w 2054562"/>
              <a:gd name="connsiteY8" fmla="*/ 217765 h 606357"/>
              <a:gd name="connsiteX9" fmla="*/ 2054562 w 2054562"/>
              <a:gd name="connsiteY9" fmla="*/ 261282 h 606357"/>
              <a:gd name="connsiteX10" fmla="*/ 2054562 w 2054562"/>
              <a:gd name="connsiteY10" fmla="*/ 263068 h 606357"/>
              <a:gd name="connsiteX11" fmla="*/ 1960275 w 2054562"/>
              <a:gd name="connsiteY11" fmla="*/ 306585 h 606357"/>
              <a:gd name="connsiteX12" fmla="*/ 2054562 w 2054562"/>
              <a:gd name="connsiteY12" fmla="*/ 350102 h 606357"/>
              <a:gd name="connsiteX13" fmla="*/ 2054562 w 2054562"/>
              <a:gd name="connsiteY13" fmla="*/ 351888 h 606357"/>
              <a:gd name="connsiteX14" fmla="*/ 1960275 w 2054562"/>
              <a:gd name="connsiteY14" fmla="*/ 395405 h 606357"/>
              <a:gd name="connsiteX15" fmla="*/ 2054562 w 2054562"/>
              <a:gd name="connsiteY15" fmla="*/ 438922 h 606357"/>
              <a:gd name="connsiteX16" fmla="*/ 2054562 w 2054562"/>
              <a:gd name="connsiteY16" fmla="*/ 440708 h 606357"/>
              <a:gd name="connsiteX17" fmla="*/ 1960275 w 2054562"/>
              <a:gd name="connsiteY17" fmla="*/ 484225 h 606357"/>
              <a:gd name="connsiteX18" fmla="*/ 2054562 w 2054562"/>
              <a:gd name="connsiteY18" fmla="*/ 527742 h 606357"/>
              <a:gd name="connsiteX19" fmla="*/ 2054562 w 2054562"/>
              <a:gd name="connsiteY19" fmla="*/ 529528 h 606357"/>
              <a:gd name="connsiteX20" fmla="*/ 1960275 w 2054562"/>
              <a:gd name="connsiteY20" fmla="*/ 573045 h 606357"/>
              <a:gd name="connsiteX21" fmla="*/ 2032451 w 2054562"/>
              <a:gd name="connsiteY21" fmla="*/ 606357 h 606357"/>
              <a:gd name="connsiteX22" fmla="*/ 29937 w 2054562"/>
              <a:gd name="connsiteY22" fmla="*/ 606357 h 606357"/>
              <a:gd name="connsiteX23" fmla="*/ 96222 w 2054562"/>
              <a:gd name="connsiteY23" fmla="*/ 575764 h 606357"/>
              <a:gd name="connsiteX24" fmla="*/ 0 w 2054562"/>
              <a:gd name="connsiteY24" fmla="*/ 531354 h 606357"/>
              <a:gd name="connsiteX25" fmla="*/ 96222 w 2054562"/>
              <a:gd name="connsiteY25" fmla="*/ 486944 h 606357"/>
              <a:gd name="connsiteX26" fmla="*/ 0 w 2054562"/>
              <a:gd name="connsiteY26" fmla="*/ 442534 h 606357"/>
              <a:gd name="connsiteX27" fmla="*/ 96222 w 2054562"/>
              <a:gd name="connsiteY27" fmla="*/ 398124 h 606357"/>
              <a:gd name="connsiteX28" fmla="*/ 0 w 2054562"/>
              <a:gd name="connsiteY28" fmla="*/ 353714 h 606357"/>
              <a:gd name="connsiteX29" fmla="*/ 96222 w 2054562"/>
              <a:gd name="connsiteY29" fmla="*/ 309304 h 606357"/>
              <a:gd name="connsiteX30" fmla="*/ 0 w 2054562"/>
              <a:gd name="connsiteY30" fmla="*/ 264894 h 606357"/>
              <a:gd name="connsiteX31" fmla="*/ 96222 w 2054562"/>
              <a:gd name="connsiteY31" fmla="*/ 220484 h 606357"/>
              <a:gd name="connsiteX32" fmla="*/ 0 w 2054562"/>
              <a:gd name="connsiteY32" fmla="*/ 176074 h 606357"/>
              <a:gd name="connsiteX33" fmla="*/ 96222 w 2054562"/>
              <a:gd name="connsiteY33" fmla="*/ 131664 h 606357"/>
              <a:gd name="connsiteX34" fmla="*/ 0 w 2054562"/>
              <a:gd name="connsiteY34" fmla="*/ 87254 h 606357"/>
              <a:gd name="connsiteX35" fmla="*/ 96222 w 2054562"/>
              <a:gd name="connsiteY35" fmla="*/ 42844 h 60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54562" h="606357">
                <a:moveTo>
                  <a:pt x="3394" y="0"/>
                </a:moveTo>
                <a:lnTo>
                  <a:pt x="2047213" y="0"/>
                </a:lnTo>
                <a:lnTo>
                  <a:pt x="1960275" y="40125"/>
                </a:lnTo>
                <a:lnTo>
                  <a:pt x="2054562" y="83642"/>
                </a:lnTo>
                <a:lnTo>
                  <a:pt x="2054562" y="85428"/>
                </a:lnTo>
                <a:lnTo>
                  <a:pt x="1960275" y="128945"/>
                </a:lnTo>
                <a:lnTo>
                  <a:pt x="2054562" y="172462"/>
                </a:lnTo>
                <a:lnTo>
                  <a:pt x="2054562" y="174248"/>
                </a:lnTo>
                <a:lnTo>
                  <a:pt x="1960275" y="217765"/>
                </a:lnTo>
                <a:lnTo>
                  <a:pt x="2054562" y="261282"/>
                </a:lnTo>
                <a:lnTo>
                  <a:pt x="2054562" y="263068"/>
                </a:lnTo>
                <a:lnTo>
                  <a:pt x="1960275" y="306585"/>
                </a:lnTo>
                <a:lnTo>
                  <a:pt x="2054562" y="350102"/>
                </a:lnTo>
                <a:lnTo>
                  <a:pt x="2054562" y="351888"/>
                </a:lnTo>
                <a:lnTo>
                  <a:pt x="1960275" y="395405"/>
                </a:lnTo>
                <a:lnTo>
                  <a:pt x="2054562" y="438922"/>
                </a:lnTo>
                <a:lnTo>
                  <a:pt x="2054562" y="440708"/>
                </a:lnTo>
                <a:lnTo>
                  <a:pt x="1960275" y="484225"/>
                </a:lnTo>
                <a:lnTo>
                  <a:pt x="2054562" y="527742"/>
                </a:lnTo>
                <a:lnTo>
                  <a:pt x="2054562" y="529528"/>
                </a:lnTo>
                <a:lnTo>
                  <a:pt x="1960275" y="573045"/>
                </a:lnTo>
                <a:lnTo>
                  <a:pt x="2032451" y="606357"/>
                </a:lnTo>
                <a:lnTo>
                  <a:pt x="29937" y="606357"/>
                </a:lnTo>
                <a:lnTo>
                  <a:pt x="96222" y="575764"/>
                </a:lnTo>
                <a:lnTo>
                  <a:pt x="0" y="531354"/>
                </a:lnTo>
                <a:lnTo>
                  <a:pt x="96222" y="486944"/>
                </a:lnTo>
                <a:lnTo>
                  <a:pt x="0" y="442534"/>
                </a:lnTo>
                <a:lnTo>
                  <a:pt x="96222" y="398124"/>
                </a:lnTo>
                <a:lnTo>
                  <a:pt x="0" y="353714"/>
                </a:lnTo>
                <a:lnTo>
                  <a:pt x="96222" y="309304"/>
                </a:lnTo>
                <a:lnTo>
                  <a:pt x="0" y="264894"/>
                </a:lnTo>
                <a:lnTo>
                  <a:pt x="96222" y="220484"/>
                </a:lnTo>
                <a:lnTo>
                  <a:pt x="0" y="176074"/>
                </a:lnTo>
                <a:lnTo>
                  <a:pt x="96222" y="131664"/>
                </a:lnTo>
                <a:lnTo>
                  <a:pt x="0" y="87254"/>
                </a:lnTo>
                <a:lnTo>
                  <a:pt x="96222" y="42844"/>
                </a:lnTo>
                <a:close/>
              </a:path>
            </a:pathLst>
          </a:custGeom>
          <a:solidFill>
            <a:srgbClr val="E2EF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Tip2</a:t>
            </a:r>
            <a:endParaRPr lang="zh-CN" altLang="en-US" sz="2800" kern="1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821417" y="4862286"/>
            <a:ext cx="914400" cy="914400"/>
          </a:xfrm>
          <a:prstGeom prst="ellipse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029179" y="3227566"/>
            <a:ext cx="8116567" cy="1315092"/>
            <a:chOff x="2029179" y="2692344"/>
            <a:chExt cx="8116567" cy="131509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4512134" y="3397519"/>
              <a:ext cx="0" cy="6070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928573" y="3598506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1h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445760" y="3607326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2h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892679" y="3561347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1h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225566" y="3397519"/>
              <a:ext cx="0" cy="6070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3116763" y="3580647"/>
              <a:ext cx="552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046254" y="3397519"/>
              <a:ext cx="7235627" cy="0"/>
            </a:xfrm>
            <a:prstGeom prst="line">
              <a:avLst/>
            </a:prstGeom>
            <a:ln w="50800">
              <a:solidFill>
                <a:srgbClr val="1C3F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9345161" y="3357330"/>
              <a:ext cx="800585" cy="102284"/>
              <a:chOff x="7223933" y="4001686"/>
              <a:chExt cx="626004" cy="7997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223933" y="4001686"/>
                <a:ext cx="79979" cy="79979"/>
              </a:xfrm>
              <a:prstGeom prst="ellipse">
                <a:avLst/>
              </a:prstGeom>
              <a:solidFill>
                <a:srgbClr val="1C3F98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333138" y="4001686"/>
                <a:ext cx="79979" cy="79979"/>
              </a:xfrm>
              <a:prstGeom prst="ellipse">
                <a:avLst/>
              </a:prstGeom>
              <a:solidFill>
                <a:srgbClr val="1C3F98">
                  <a:alpha val="9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442343" y="4001686"/>
                <a:ext cx="79979" cy="79979"/>
              </a:xfrm>
              <a:prstGeom prst="ellipse">
                <a:avLst/>
              </a:prstGeom>
              <a:solidFill>
                <a:srgbClr val="1C3F98">
                  <a:alpha val="8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551548" y="4001686"/>
                <a:ext cx="79979" cy="79979"/>
              </a:xfrm>
              <a:prstGeom prst="ellipse">
                <a:avLst/>
              </a:prstGeom>
              <a:solidFill>
                <a:srgbClr val="1C3F98">
                  <a:alpha val="6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7660753" y="4001686"/>
                <a:ext cx="79979" cy="79979"/>
              </a:xfrm>
              <a:prstGeom prst="ellipse">
                <a:avLst/>
              </a:prstGeom>
              <a:solidFill>
                <a:srgbClr val="1C3F98">
                  <a:alpha val="4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769958" y="4001686"/>
                <a:ext cx="79979" cy="79979"/>
              </a:xfrm>
              <a:prstGeom prst="ellipse">
                <a:avLst/>
              </a:prstGeom>
              <a:solidFill>
                <a:srgbClr val="1C3F98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2" name="Freeform 5"/>
            <p:cNvSpPr>
              <a:spLocks noEditPoints="1"/>
            </p:cNvSpPr>
            <p:nvPr/>
          </p:nvSpPr>
          <p:spPr bwMode="auto">
            <a:xfrm flipH="1">
              <a:off x="2029179" y="2692344"/>
              <a:ext cx="621400" cy="792474"/>
            </a:xfrm>
            <a:custGeom>
              <a:avLst/>
              <a:gdLst>
                <a:gd name="T0" fmla="*/ 238 w 892"/>
                <a:gd name="T1" fmla="*/ 427 h 1138"/>
                <a:gd name="T2" fmla="*/ 399 w 892"/>
                <a:gd name="T3" fmla="*/ 525 h 1138"/>
                <a:gd name="T4" fmla="*/ 503 w 892"/>
                <a:gd name="T5" fmla="*/ 834 h 1138"/>
                <a:gd name="T6" fmla="*/ 265 w 892"/>
                <a:gd name="T7" fmla="*/ 878 h 1138"/>
                <a:gd name="T8" fmla="*/ 438 w 892"/>
                <a:gd name="T9" fmla="*/ 921 h 1138"/>
                <a:gd name="T10" fmla="*/ 397 w 892"/>
                <a:gd name="T11" fmla="*/ 855 h 1138"/>
                <a:gd name="T12" fmla="*/ 578 w 892"/>
                <a:gd name="T13" fmla="*/ 930 h 1138"/>
                <a:gd name="T14" fmla="*/ 551 w 892"/>
                <a:gd name="T15" fmla="*/ 839 h 1138"/>
                <a:gd name="T16" fmla="*/ 536 w 892"/>
                <a:gd name="T17" fmla="*/ 613 h 1138"/>
                <a:gd name="T18" fmla="*/ 827 w 892"/>
                <a:gd name="T19" fmla="*/ 737 h 1138"/>
                <a:gd name="T20" fmla="*/ 701 w 892"/>
                <a:gd name="T21" fmla="*/ 841 h 1138"/>
                <a:gd name="T22" fmla="*/ 786 w 892"/>
                <a:gd name="T23" fmla="*/ 975 h 1138"/>
                <a:gd name="T24" fmla="*/ 525 w 892"/>
                <a:gd name="T25" fmla="*/ 1108 h 1138"/>
                <a:gd name="T26" fmla="*/ 813 w 892"/>
                <a:gd name="T27" fmla="*/ 1027 h 1138"/>
                <a:gd name="T28" fmla="*/ 691 w 892"/>
                <a:gd name="T29" fmla="*/ 887 h 1138"/>
                <a:gd name="T30" fmla="*/ 847 w 892"/>
                <a:gd name="T31" fmla="*/ 719 h 1138"/>
                <a:gd name="T32" fmla="*/ 535 w 892"/>
                <a:gd name="T33" fmla="*/ 347 h 1138"/>
                <a:gd name="T34" fmla="*/ 120 w 892"/>
                <a:gd name="T35" fmla="*/ 37 h 1138"/>
                <a:gd name="T36" fmla="*/ 529 w 892"/>
                <a:gd name="T37" fmla="*/ 862 h 1138"/>
                <a:gd name="T38" fmla="*/ 583 w 892"/>
                <a:gd name="T39" fmla="*/ 903 h 1138"/>
                <a:gd name="T40" fmla="*/ 51 w 892"/>
                <a:gd name="T41" fmla="*/ 144 h 1138"/>
                <a:gd name="T42" fmla="*/ 42 w 892"/>
                <a:gd name="T43" fmla="*/ 171 h 1138"/>
                <a:gd name="T44" fmla="*/ 74 w 892"/>
                <a:gd name="T45" fmla="*/ 250 h 1138"/>
                <a:gd name="T46" fmla="*/ 64 w 892"/>
                <a:gd name="T47" fmla="*/ 315 h 1138"/>
                <a:gd name="T48" fmla="*/ 131 w 892"/>
                <a:gd name="T49" fmla="*/ 309 h 1138"/>
                <a:gd name="T50" fmla="*/ 163 w 892"/>
                <a:gd name="T51" fmla="*/ 353 h 1138"/>
                <a:gd name="T52" fmla="*/ 74 w 892"/>
                <a:gd name="T53" fmla="*/ 106 h 1138"/>
                <a:gd name="T54" fmla="*/ 87 w 892"/>
                <a:gd name="T55" fmla="*/ 209 h 1138"/>
                <a:gd name="T56" fmla="*/ 155 w 892"/>
                <a:gd name="T57" fmla="*/ 138 h 1138"/>
                <a:gd name="T58" fmla="*/ 181 w 892"/>
                <a:gd name="T59" fmla="*/ 85 h 1138"/>
                <a:gd name="T60" fmla="*/ 198 w 892"/>
                <a:gd name="T61" fmla="*/ 40 h 1138"/>
                <a:gd name="T62" fmla="*/ 207 w 892"/>
                <a:gd name="T63" fmla="*/ 89 h 1138"/>
                <a:gd name="T64" fmla="*/ 220 w 892"/>
                <a:gd name="T65" fmla="*/ 197 h 1138"/>
                <a:gd name="T66" fmla="*/ 175 w 892"/>
                <a:gd name="T67" fmla="*/ 155 h 1138"/>
                <a:gd name="T68" fmla="*/ 306 w 892"/>
                <a:gd name="T69" fmla="*/ 134 h 1138"/>
                <a:gd name="T70" fmla="*/ 238 w 892"/>
                <a:gd name="T71" fmla="*/ 216 h 1138"/>
                <a:gd name="T72" fmla="*/ 118 w 892"/>
                <a:gd name="T73" fmla="*/ 286 h 1138"/>
                <a:gd name="T74" fmla="*/ 156 w 892"/>
                <a:gd name="T75" fmla="*/ 182 h 1138"/>
                <a:gd name="T76" fmla="*/ 273 w 892"/>
                <a:gd name="T77" fmla="*/ 43 h 1138"/>
                <a:gd name="T78" fmla="*/ 217 w 892"/>
                <a:gd name="T79" fmla="*/ 64 h 1138"/>
                <a:gd name="T80" fmla="*/ 328 w 892"/>
                <a:gd name="T81" fmla="*/ 74 h 1138"/>
                <a:gd name="T82" fmla="*/ 315 w 892"/>
                <a:gd name="T83" fmla="*/ 108 h 1138"/>
                <a:gd name="T84" fmla="*/ 314 w 892"/>
                <a:gd name="T85" fmla="*/ 64 h 1138"/>
                <a:gd name="T86" fmla="*/ 534 w 892"/>
                <a:gd name="T87" fmla="*/ 580 h 1138"/>
                <a:gd name="T88" fmla="*/ 605 w 892"/>
                <a:gd name="T89" fmla="*/ 526 h 1138"/>
                <a:gd name="T90" fmla="*/ 534 w 892"/>
                <a:gd name="T91" fmla="*/ 581 h 1138"/>
                <a:gd name="T92" fmla="*/ 650 w 892"/>
                <a:gd name="T93" fmla="*/ 491 h 1138"/>
                <a:gd name="T94" fmla="*/ 813 w 892"/>
                <a:gd name="T95" fmla="*/ 659 h 1138"/>
                <a:gd name="T96" fmla="*/ 563 w 892"/>
                <a:gd name="T97" fmla="*/ 600 h 1138"/>
                <a:gd name="T98" fmla="*/ 417 w 892"/>
                <a:gd name="T99" fmla="*/ 249 h 1138"/>
                <a:gd name="T100" fmla="*/ 509 w 892"/>
                <a:gd name="T101" fmla="*/ 565 h 1138"/>
                <a:gd name="T102" fmla="*/ 363 w 892"/>
                <a:gd name="T103" fmla="*/ 109 h 1138"/>
                <a:gd name="T104" fmla="*/ 231 w 892"/>
                <a:gd name="T105" fmla="*/ 402 h 1138"/>
                <a:gd name="T106" fmla="*/ 109 w 892"/>
                <a:gd name="T107" fmla="*/ 321 h 1138"/>
                <a:gd name="T108" fmla="*/ 78 w 892"/>
                <a:gd name="T109" fmla="*/ 33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2" h="1138">
                  <a:moveTo>
                    <a:pt x="17" y="254"/>
                  </a:moveTo>
                  <a:cubicBezTo>
                    <a:pt x="37" y="359"/>
                    <a:pt x="121" y="449"/>
                    <a:pt x="233" y="428"/>
                  </a:cubicBezTo>
                  <a:cubicBezTo>
                    <a:pt x="235" y="428"/>
                    <a:pt x="236" y="428"/>
                    <a:pt x="238" y="427"/>
                  </a:cubicBezTo>
                  <a:cubicBezTo>
                    <a:pt x="238" y="427"/>
                    <a:pt x="238" y="427"/>
                    <a:pt x="239" y="427"/>
                  </a:cubicBezTo>
                  <a:cubicBezTo>
                    <a:pt x="239" y="427"/>
                    <a:pt x="239" y="427"/>
                    <a:pt x="239" y="427"/>
                  </a:cubicBezTo>
                  <a:cubicBezTo>
                    <a:pt x="293" y="459"/>
                    <a:pt x="346" y="492"/>
                    <a:pt x="399" y="525"/>
                  </a:cubicBezTo>
                  <a:cubicBezTo>
                    <a:pt x="437" y="549"/>
                    <a:pt x="475" y="574"/>
                    <a:pt x="512" y="598"/>
                  </a:cubicBezTo>
                  <a:cubicBezTo>
                    <a:pt x="506" y="646"/>
                    <a:pt x="505" y="695"/>
                    <a:pt x="504" y="743"/>
                  </a:cubicBezTo>
                  <a:cubicBezTo>
                    <a:pt x="503" y="774"/>
                    <a:pt x="503" y="804"/>
                    <a:pt x="503" y="834"/>
                  </a:cubicBezTo>
                  <a:cubicBezTo>
                    <a:pt x="476" y="832"/>
                    <a:pt x="450" y="830"/>
                    <a:pt x="423" y="830"/>
                  </a:cubicBezTo>
                  <a:cubicBezTo>
                    <a:pt x="386" y="829"/>
                    <a:pt x="346" y="828"/>
                    <a:pt x="309" y="835"/>
                  </a:cubicBezTo>
                  <a:cubicBezTo>
                    <a:pt x="284" y="839"/>
                    <a:pt x="264" y="849"/>
                    <a:pt x="265" y="878"/>
                  </a:cubicBezTo>
                  <a:cubicBezTo>
                    <a:pt x="267" y="913"/>
                    <a:pt x="310" y="931"/>
                    <a:pt x="339" y="939"/>
                  </a:cubicBezTo>
                  <a:cubicBezTo>
                    <a:pt x="371" y="948"/>
                    <a:pt x="412" y="956"/>
                    <a:pt x="445" y="946"/>
                  </a:cubicBezTo>
                  <a:cubicBezTo>
                    <a:pt x="461" y="941"/>
                    <a:pt x="454" y="916"/>
                    <a:pt x="438" y="921"/>
                  </a:cubicBezTo>
                  <a:cubicBezTo>
                    <a:pt x="408" y="930"/>
                    <a:pt x="366" y="921"/>
                    <a:pt x="336" y="911"/>
                  </a:cubicBezTo>
                  <a:cubicBezTo>
                    <a:pt x="324" y="907"/>
                    <a:pt x="265" y="874"/>
                    <a:pt x="301" y="863"/>
                  </a:cubicBezTo>
                  <a:cubicBezTo>
                    <a:pt x="331" y="854"/>
                    <a:pt x="365" y="855"/>
                    <a:pt x="397" y="855"/>
                  </a:cubicBezTo>
                  <a:cubicBezTo>
                    <a:pt x="432" y="855"/>
                    <a:pt x="468" y="857"/>
                    <a:pt x="503" y="860"/>
                  </a:cubicBezTo>
                  <a:cubicBezTo>
                    <a:pt x="503" y="871"/>
                    <a:pt x="504" y="882"/>
                    <a:pt x="507" y="892"/>
                  </a:cubicBezTo>
                  <a:cubicBezTo>
                    <a:pt x="515" y="927"/>
                    <a:pt x="545" y="936"/>
                    <a:pt x="578" y="930"/>
                  </a:cubicBezTo>
                  <a:cubicBezTo>
                    <a:pt x="597" y="927"/>
                    <a:pt x="632" y="921"/>
                    <a:pt x="642" y="901"/>
                  </a:cubicBezTo>
                  <a:cubicBezTo>
                    <a:pt x="650" y="883"/>
                    <a:pt x="643" y="867"/>
                    <a:pt x="627" y="857"/>
                  </a:cubicBezTo>
                  <a:cubicBezTo>
                    <a:pt x="605" y="843"/>
                    <a:pt x="576" y="842"/>
                    <a:pt x="551" y="839"/>
                  </a:cubicBezTo>
                  <a:cubicBezTo>
                    <a:pt x="544" y="838"/>
                    <a:pt x="536" y="837"/>
                    <a:pt x="529" y="837"/>
                  </a:cubicBezTo>
                  <a:cubicBezTo>
                    <a:pt x="529" y="809"/>
                    <a:pt x="529" y="781"/>
                    <a:pt x="529" y="753"/>
                  </a:cubicBezTo>
                  <a:cubicBezTo>
                    <a:pt x="530" y="707"/>
                    <a:pt x="531" y="660"/>
                    <a:pt x="536" y="613"/>
                  </a:cubicBezTo>
                  <a:cubicBezTo>
                    <a:pt x="568" y="634"/>
                    <a:pt x="600" y="654"/>
                    <a:pt x="632" y="673"/>
                  </a:cubicBezTo>
                  <a:cubicBezTo>
                    <a:pt x="661" y="691"/>
                    <a:pt x="690" y="709"/>
                    <a:pt x="721" y="723"/>
                  </a:cubicBezTo>
                  <a:cubicBezTo>
                    <a:pt x="751" y="736"/>
                    <a:pt x="794" y="752"/>
                    <a:pt x="827" y="737"/>
                  </a:cubicBezTo>
                  <a:cubicBezTo>
                    <a:pt x="849" y="751"/>
                    <a:pt x="869" y="777"/>
                    <a:pt x="844" y="800"/>
                  </a:cubicBezTo>
                  <a:cubicBezTo>
                    <a:pt x="831" y="813"/>
                    <a:pt x="814" y="818"/>
                    <a:pt x="796" y="821"/>
                  </a:cubicBezTo>
                  <a:cubicBezTo>
                    <a:pt x="765" y="826"/>
                    <a:pt x="729" y="825"/>
                    <a:pt x="701" y="841"/>
                  </a:cubicBezTo>
                  <a:cubicBezTo>
                    <a:pt x="682" y="852"/>
                    <a:pt x="659" y="875"/>
                    <a:pt x="665" y="899"/>
                  </a:cubicBezTo>
                  <a:cubicBezTo>
                    <a:pt x="671" y="920"/>
                    <a:pt x="690" y="933"/>
                    <a:pt x="708" y="941"/>
                  </a:cubicBezTo>
                  <a:cubicBezTo>
                    <a:pt x="733" y="954"/>
                    <a:pt x="761" y="962"/>
                    <a:pt x="786" y="975"/>
                  </a:cubicBezTo>
                  <a:cubicBezTo>
                    <a:pt x="792" y="978"/>
                    <a:pt x="811" y="985"/>
                    <a:pt x="809" y="995"/>
                  </a:cubicBezTo>
                  <a:cubicBezTo>
                    <a:pt x="808" y="1006"/>
                    <a:pt x="783" y="1014"/>
                    <a:pt x="774" y="1017"/>
                  </a:cubicBezTo>
                  <a:cubicBezTo>
                    <a:pt x="691" y="1045"/>
                    <a:pt x="605" y="1070"/>
                    <a:pt x="525" y="1108"/>
                  </a:cubicBezTo>
                  <a:cubicBezTo>
                    <a:pt x="510" y="1115"/>
                    <a:pt x="523" y="1138"/>
                    <a:pt x="538" y="1130"/>
                  </a:cubicBezTo>
                  <a:cubicBezTo>
                    <a:pt x="596" y="1103"/>
                    <a:pt x="657" y="1085"/>
                    <a:pt x="717" y="1063"/>
                  </a:cubicBezTo>
                  <a:cubicBezTo>
                    <a:pt x="748" y="1051"/>
                    <a:pt x="786" y="1046"/>
                    <a:pt x="813" y="1027"/>
                  </a:cubicBezTo>
                  <a:cubicBezTo>
                    <a:pt x="833" y="1013"/>
                    <a:pt x="845" y="987"/>
                    <a:pt x="823" y="968"/>
                  </a:cubicBezTo>
                  <a:cubicBezTo>
                    <a:pt x="803" y="951"/>
                    <a:pt x="777" y="943"/>
                    <a:pt x="753" y="933"/>
                  </a:cubicBezTo>
                  <a:cubicBezTo>
                    <a:pt x="739" y="928"/>
                    <a:pt x="683" y="910"/>
                    <a:pt x="691" y="887"/>
                  </a:cubicBezTo>
                  <a:cubicBezTo>
                    <a:pt x="705" y="850"/>
                    <a:pt x="761" y="851"/>
                    <a:pt x="793" y="847"/>
                  </a:cubicBezTo>
                  <a:cubicBezTo>
                    <a:pt x="827" y="843"/>
                    <a:pt x="858" y="832"/>
                    <a:pt x="875" y="800"/>
                  </a:cubicBezTo>
                  <a:cubicBezTo>
                    <a:pt x="892" y="768"/>
                    <a:pt x="873" y="738"/>
                    <a:pt x="847" y="719"/>
                  </a:cubicBezTo>
                  <a:cubicBezTo>
                    <a:pt x="863" y="693"/>
                    <a:pt x="843" y="655"/>
                    <a:pt x="826" y="634"/>
                  </a:cubicBezTo>
                  <a:cubicBezTo>
                    <a:pt x="782" y="575"/>
                    <a:pt x="724" y="525"/>
                    <a:pt x="670" y="474"/>
                  </a:cubicBezTo>
                  <a:cubicBezTo>
                    <a:pt x="625" y="432"/>
                    <a:pt x="580" y="390"/>
                    <a:pt x="535" y="347"/>
                  </a:cubicBezTo>
                  <a:cubicBezTo>
                    <a:pt x="495" y="307"/>
                    <a:pt x="463" y="261"/>
                    <a:pt x="426" y="219"/>
                  </a:cubicBezTo>
                  <a:cubicBezTo>
                    <a:pt x="435" y="147"/>
                    <a:pt x="374" y="67"/>
                    <a:pt x="315" y="34"/>
                  </a:cubicBezTo>
                  <a:cubicBezTo>
                    <a:pt x="256" y="0"/>
                    <a:pt x="180" y="8"/>
                    <a:pt x="120" y="37"/>
                  </a:cubicBezTo>
                  <a:cubicBezTo>
                    <a:pt x="37" y="78"/>
                    <a:pt x="0" y="164"/>
                    <a:pt x="17" y="254"/>
                  </a:cubicBezTo>
                  <a:close/>
                  <a:moveTo>
                    <a:pt x="536" y="898"/>
                  </a:moveTo>
                  <a:cubicBezTo>
                    <a:pt x="530" y="888"/>
                    <a:pt x="529" y="875"/>
                    <a:pt x="529" y="862"/>
                  </a:cubicBezTo>
                  <a:cubicBezTo>
                    <a:pt x="553" y="864"/>
                    <a:pt x="577" y="867"/>
                    <a:pt x="600" y="872"/>
                  </a:cubicBezTo>
                  <a:cubicBezTo>
                    <a:pt x="608" y="874"/>
                    <a:pt x="610" y="874"/>
                    <a:pt x="617" y="882"/>
                  </a:cubicBezTo>
                  <a:cubicBezTo>
                    <a:pt x="627" y="894"/>
                    <a:pt x="590" y="902"/>
                    <a:pt x="583" y="903"/>
                  </a:cubicBezTo>
                  <a:cubicBezTo>
                    <a:pt x="572" y="905"/>
                    <a:pt x="544" y="912"/>
                    <a:pt x="536" y="898"/>
                  </a:cubicBezTo>
                  <a:close/>
                  <a:moveTo>
                    <a:pt x="42" y="171"/>
                  </a:moveTo>
                  <a:cubicBezTo>
                    <a:pt x="44" y="161"/>
                    <a:pt x="47" y="152"/>
                    <a:pt x="51" y="144"/>
                  </a:cubicBezTo>
                  <a:cubicBezTo>
                    <a:pt x="53" y="172"/>
                    <a:pt x="57" y="198"/>
                    <a:pt x="65" y="225"/>
                  </a:cubicBezTo>
                  <a:cubicBezTo>
                    <a:pt x="57" y="231"/>
                    <a:pt x="48" y="236"/>
                    <a:pt x="40" y="241"/>
                  </a:cubicBezTo>
                  <a:cubicBezTo>
                    <a:pt x="37" y="217"/>
                    <a:pt x="37" y="193"/>
                    <a:pt x="42" y="171"/>
                  </a:cubicBezTo>
                  <a:close/>
                  <a:moveTo>
                    <a:pt x="45" y="267"/>
                  </a:moveTo>
                  <a:cubicBezTo>
                    <a:pt x="47" y="267"/>
                    <a:pt x="48" y="266"/>
                    <a:pt x="50" y="265"/>
                  </a:cubicBezTo>
                  <a:cubicBezTo>
                    <a:pt x="58" y="261"/>
                    <a:pt x="66" y="256"/>
                    <a:pt x="74" y="250"/>
                  </a:cubicBezTo>
                  <a:cubicBezTo>
                    <a:pt x="75" y="252"/>
                    <a:pt x="75" y="253"/>
                    <a:pt x="76" y="254"/>
                  </a:cubicBezTo>
                  <a:cubicBezTo>
                    <a:pt x="82" y="270"/>
                    <a:pt x="89" y="285"/>
                    <a:pt x="96" y="299"/>
                  </a:cubicBezTo>
                  <a:cubicBezTo>
                    <a:pt x="86" y="304"/>
                    <a:pt x="75" y="310"/>
                    <a:pt x="64" y="315"/>
                  </a:cubicBezTo>
                  <a:cubicBezTo>
                    <a:pt x="56" y="300"/>
                    <a:pt x="50" y="284"/>
                    <a:pt x="45" y="267"/>
                  </a:cubicBezTo>
                  <a:close/>
                  <a:moveTo>
                    <a:pt x="161" y="349"/>
                  </a:moveTo>
                  <a:cubicBezTo>
                    <a:pt x="149" y="336"/>
                    <a:pt x="140" y="322"/>
                    <a:pt x="131" y="309"/>
                  </a:cubicBezTo>
                  <a:cubicBezTo>
                    <a:pt x="163" y="290"/>
                    <a:pt x="194" y="267"/>
                    <a:pt x="219" y="240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32" y="310"/>
                    <a:pt x="198" y="335"/>
                    <a:pt x="163" y="353"/>
                  </a:cubicBezTo>
                  <a:cubicBezTo>
                    <a:pt x="163" y="352"/>
                    <a:pt x="162" y="350"/>
                    <a:pt x="161" y="349"/>
                  </a:cubicBezTo>
                  <a:close/>
                  <a:moveTo>
                    <a:pt x="74" y="107"/>
                  </a:moveTo>
                  <a:cubicBezTo>
                    <a:pt x="74" y="107"/>
                    <a:pt x="74" y="106"/>
                    <a:pt x="74" y="106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22" y="181"/>
                    <a:pt x="105" y="196"/>
                    <a:pt x="87" y="209"/>
                  </a:cubicBezTo>
                  <a:cubicBezTo>
                    <a:pt x="78" y="176"/>
                    <a:pt x="76" y="143"/>
                    <a:pt x="74" y="107"/>
                  </a:cubicBezTo>
                  <a:close/>
                  <a:moveTo>
                    <a:pt x="181" y="85"/>
                  </a:moveTo>
                  <a:cubicBezTo>
                    <a:pt x="173" y="104"/>
                    <a:pt x="165" y="122"/>
                    <a:pt x="155" y="138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17" y="88"/>
                    <a:pt x="133" y="85"/>
                    <a:pt x="148" y="84"/>
                  </a:cubicBezTo>
                  <a:cubicBezTo>
                    <a:pt x="159" y="84"/>
                    <a:pt x="170" y="84"/>
                    <a:pt x="181" y="85"/>
                  </a:cubicBezTo>
                  <a:close/>
                  <a:moveTo>
                    <a:pt x="156" y="58"/>
                  </a:moveTo>
                  <a:cubicBezTo>
                    <a:pt x="148" y="59"/>
                    <a:pt x="140" y="59"/>
                    <a:pt x="132" y="60"/>
                  </a:cubicBezTo>
                  <a:cubicBezTo>
                    <a:pt x="153" y="50"/>
                    <a:pt x="175" y="44"/>
                    <a:pt x="198" y="40"/>
                  </a:cubicBezTo>
                  <a:cubicBezTo>
                    <a:pt x="196" y="47"/>
                    <a:pt x="193" y="53"/>
                    <a:pt x="191" y="60"/>
                  </a:cubicBezTo>
                  <a:cubicBezTo>
                    <a:pt x="179" y="58"/>
                    <a:pt x="167" y="58"/>
                    <a:pt x="156" y="58"/>
                  </a:cubicBezTo>
                  <a:close/>
                  <a:moveTo>
                    <a:pt x="207" y="89"/>
                  </a:moveTo>
                  <a:cubicBezTo>
                    <a:pt x="222" y="92"/>
                    <a:pt x="237" y="96"/>
                    <a:pt x="252" y="103"/>
                  </a:cubicBezTo>
                  <a:cubicBezTo>
                    <a:pt x="255" y="104"/>
                    <a:pt x="258" y="105"/>
                    <a:pt x="261" y="107"/>
                  </a:cubicBezTo>
                  <a:cubicBezTo>
                    <a:pt x="252" y="139"/>
                    <a:pt x="239" y="171"/>
                    <a:pt x="220" y="197"/>
                  </a:cubicBezTo>
                  <a:cubicBezTo>
                    <a:pt x="220" y="197"/>
                    <a:pt x="219" y="198"/>
                    <a:pt x="219" y="19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4" y="156"/>
                    <a:pt x="175" y="155"/>
                    <a:pt x="175" y="155"/>
                  </a:cubicBezTo>
                  <a:cubicBezTo>
                    <a:pt x="187" y="134"/>
                    <a:pt x="198" y="112"/>
                    <a:pt x="207" y="89"/>
                  </a:cubicBezTo>
                  <a:close/>
                  <a:moveTo>
                    <a:pt x="284" y="118"/>
                  </a:moveTo>
                  <a:cubicBezTo>
                    <a:pt x="292" y="123"/>
                    <a:pt x="299" y="128"/>
                    <a:pt x="306" y="134"/>
                  </a:cubicBezTo>
                  <a:cubicBezTo>
                    <a:pt x="315" y="143"/>
                    <a:pt x="324" y="153"/>
                    <a:pt x="334" y="162"/>
                  </a:cubicBezTo>
                  <a:cubicBezTo>
                    <a:pt x="326" y="196"/>
                    <a:pt x="307" y="229"/>
                    <a:pt x="283" y="258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41" y="212"/>
                    <a:pt x="244" y="208"/>
                    <a:pt x="247" y="204"/>
                  </a:cubicBezTo>
                  <a:cubicBezTo>
                    <a:pt x="263" y="177"/>
                    <a:pt x="275" y="148"/>
                    <a:pt x="284" y="118"/>
                  </a:cubicBezTo>
                  <a:close/>
                  <a:moveTo>
                    <a:pt x="118" y="286"/>
                  </a:moveTo>
                  <a:cubicBezTo>
                    <a:pt x="110" y="270"/>
                    <a:pt x="103" y="253"/>
                    <a:pt x="96" y="235"/>
                  </a:cubicBezTo>
                  <a:cubicBezTo>
                    <a:pt x="96" y="235"/>
                    <a:pt x="96" y="235"/>
                    <a:pt x="96" y="235"/>
                  </a:cubicBezTo>
                  <a:cubicBezTo>
                    <a:pt x="118" y="220"/>
                    <a:pt x="139" y="202"/>
                    <a:pt x="156" y="182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76" y="247"/>
                    <a:pt x="148" y="268"/>
                    <a:pt x="118" y="286"/>
                  </a:cubicBezTo>
                  <a:close/>
                  <a:moveTo>
                    <a:pt x="273" y="43"/>
                  </a:moveTo>
                  <a:cubicBezTo>
                    <a:pt x="271" y="56"/>
                    <a:pt x="269" y="68"/>
                    <a:pt x="267" y="81"/>
                  </a:cubicBezTo>
                  <a:cubicBezTo>
                    <a:pt x="262" y="79"/>
                    <a:pt x="258" y="77"/>
                    <a:pt x="253" y="75"/>
                  </a:cubicBezTo>
                  <a:cubicBezTo>
                    <a:pt x="241" y="71"/>
                    <a:pt x="229" y="67"/>
                    <a:pt x="217" y="64"/>
                  </a:cubicBezTo>
                  <a:cubicBezTo>
                    <a:pt x="220" y="55"/>
                    <a:pt x="223" y="47"/>
                    <a:pt x="226" y="38"/>
                  </a:cubicBezTo>
                  <a:cubicBezTo>
                    <a:pt x="243" y="38"/>
                    <a:pt x="258" y="39"/>
                    <a:pt x="273" y="43"/>
                  </a:cubicBezTo>
                  <a:close/>
                  <a:moveTo>
                    <a:pt x="328" y="74"/>
                  </a:moveTo>
                  <a:cubicBezTo>
                    <a:pt x="328" y="74"/>
                    <a:pt x="328" y="74"/>
                    <a:pt x="328" y="74"/>
                  </a:cubicBezTo>
                  <a:cubicBezTo>
                    <a:pt x="335" y="92"/>
                    <a:pt x="338" y="111"/>
                    <a:pt x="338" y="129"/>
                  </a:cubicBezTo>
                  <a:cubicBezTo>
                    <a:pt x="330" y="122"/>
                    <a:pt x="323" y="114"/>
                    <a:pt x="315" y="108"/>
                  </a:cubicBezTo>
                  <a:cubicBezTo>
                    <a:pt x="308" y="102"/>
                    <a:pt x="299" y="97"/>
                    <a:pt x="291" y="92"/>
                  </a:cubicBezTo>
                  <a:cubicBezTo>
                    <a:pt x="293" y="79"/>
                    <a:pt x="296" y="66"/>
                    <a:pt x="297" y="53"/>
                  </a:cubicBezTo>
                  <a:cubicBezTo>
                    <a:pt x="303" y="56"/>
                    <a:pt x="309" y="60"/>
                    <a:pt x="314" y="64"/>
                  </a:cubicBezTo>
                  <a:cubicBezTo>
                    <a:pt x="319" y="67"/>
                    <a:pt x="323" y="70"/>
                    <a:pt x="328" y="74"/>
                  </a:cubicBezTo>
                  <a:close/>
                  <a:moveTo>
                    <a:pt x="534" y="581"/>
                  </a:moveTo>
                  <a:cubicBezTo>
                    <a:pt x="534" y="580"/>
                    <a:pt x="534" y="580"/>
                    <a:pt x="534" y="580"/>
                  </a:cubicBezTo>
                  <a:cubicBezTo>
                    <a:pt x="535" y="522"/>
                    <a:pt x="566" y="485"/>
                    <a:pt x="607" y="450"/>
                  </a:cubicBezTo>
                  <a:cubicBezTo>
                    <a:pt x="615" y="457"/>
                    <a:pt x="623" y="465"/>
                    <a:pt x="630" y="472"/>
                  </a:cubicBezTo>
                  <a:cubicBezTo>
                    <a:pt x="622" y="490"/>
                    <a:pt x="615" y="509"/>
                    <a:pt x="605" y="526"/>
                  </a:cubicBezTo>
                  <a:cubicBezTo>
                    <a:pt x="589" y="553"/>
                    <a:pt x="567" y="570"/>
                    <a:pt x="539" y="583"/>
                  </a:cubicBezTo>
                  <a:cubicBezTo>
                    <a:pt x="539" y="583"/>
                    <a:pt x="538" y="583"/>
                    <a:pt x="538" y="583"/>
                  </a:cubicBezTo>
                  <a:cubicBezTo>
                    <a:pt x="537" y="583"/>
                    <a:pt x="535" y="582"/>
                    <a:pt x="534" y="581"/>
                  </a:cubicBezTo>
                  <a:close/>
                  <a:moveTo>
                    <a:pt x="563" y="600"/>
                  </a:moveTo>
                  <a:cubicBezTo>
                    <a:pt x="588" y="587"/>
                    <a:pt x="610" y="568"/>
                    <a:pt x="624" y="544"/>
                  </a:cubicBezTo>
                  <a:cubicBezTo>
                    <a:pt x="635" y="527"/>
                    <a:pt x="642" y="509"/>
                    <a:pt x="650" y="491"/>
                  </a:cubicBezTo>
                  <a:cubicBezTo>
                    <a:pt x="651" y="491"/>
                    <a:pt x="651" y="492"/>
                    <a:pt x="652" y="493"/>
                  </a:cubicBezTo>
                  <a:cubicBezTo>
                    <a:pt x="681" y="520"/>
                    <a:pt x="710" y="547"/>
                    <a:pt x="738" y="575"/>
                  </a:cubicBezTo>
                  <a:cubicBezTo>
                    <a:pt x="764" y="601"/>
                    <a:pt x="793" y="627"/>
                    <a:pt x="813" y="659"/>
                  </a:cubicBezTo>
                  <a:cubicBezTo>
                    <a:pt x="820" y="672"/>
                    <a:pt x="839" y="703"/>
                    <a:pt x="818" y="713"/>
                  </a:cubicBezTo>
                  <a:cubicBezTo>
                    <a:pt x="799" y="721"/>
                    <a:pt x="774" y="715"/>
                    <a:pt x="756" y="709"/>
                  </a:cubicBezTo>
                  <a:cubicBezTo>
                    <a:pt x="688" y="685"/>
                    <a:pt x="624" y="639"/>
                    <a:pt x="563" y="600"/>
                  </a:cubicBezTo>
                  <a:close/>
                  <a:moveTo>
                    <a:pt x="266" y="413"/>
                  </a:moveTo>
                  <a:cubicBezTo>
                    <a:pt x="324" y="380"/>
                    <a:pt x="369" y="320"/>
                    <a:pt x="406" y="269"/>
                  </a:cubicBezTo>
                  <a:cubicBezTo>
                    <a:pt x="411" y="262"/>
                    <a:pt x="414" y="256"/>
                    <a:pt x="417" y="249"/>
                  </a:cubicBezTo>
                  <a:cubicBezTo>
                    <a:pt x="451" y="288"/>
                    <a:pt x="480" y="329"/>
                    <a:pt x="517" y="365"/>
                  </a:cubicBezTo>
                  <a:cubicBezTo>
                    <a:pt x="540" y="388"/>
                    <a:pt x="564" y="410"/>
                    <a:pt x="588" y="432"/>
                  </a:cubicBezTo>
                  <a:cubicBezTo>
                    <a:pt x="545" y="469"/>
                    <a:pt x="515" y="509"/>
                    <a:pt x="509" y="565"/>
                  </a:cubicBezTo>
                  <a:cubicBezTo>
                    <a:pt x="429" y="514"/>
                    <a:pt x="348" y="463"/>
                    <a:pt x="266" y="413"/>
                  </a:cubicBezTo>
                  <a:close/>
                  <a:moveTo>
                    <a:pt x="142" y="392"/>
                  </a:moveTo>
                  <a:cubicBezTo>
                    <a:pt x="250" y="345"/>
                    <a:pt x="377" y="232"/>
                    <a:pt x="363" y="109"/>
                  </a:cubicBezTo>
                  <a:cubicBezTo>
                    <a:pt x="388" y="141"/>
                    <a:pt x="403" y="180"/>
                    <a:pt x="398" y="221"/>
                  </a:cubicBezTo>
                  <a:cubicBezTo>
                    <a:pt x="394" y="254"/>
                    <a:pt x="365" y="281"/>
                    <a:pt x="345" y="305"/>
                  </a:cubicBezTo>
                  <a:cubicBezTo>
                    <a:pt x="314" y="342"/>
                    <a:pt x="277" y="385"/>
                    <a:pt x="231" y="402"/>
                  </a:cubicBezTo>
                  <a:cubicBezTo>
                    <a:pt x="198" y="409"/>
                    <a:pt x="168" y="405"/>
                    <a:pt x="142" y="392"/>
                  </a:cubicBezTo>
                  <a:close/>
                  <a:moveTo>
                    <a:pt x="78" y="337"/>
                  </a:moveTo>
                  <a:cubicBezTo>
                    <a:pt x="88" y="332"/>
                    <a:pt x="99" y="327"/>
                    <a:pt x="109" y="321"/>
                  </a:cubicBezTo>
                  <a:cubicBezTo>
                    <a:pt x="118" y="336"/>
                    <a:pt x="128" y="350"/>
                    <a:pt x="140" y="365"/>
                  </a:cubicBezTo>
                  <a:cubicBezTo>
                    <a:pt x="132" y="369"/>
                    <a:pt x="123" y="372"/>
                    <a:pt x="114" y="375"/>
                  </a:cubicBezTo>
                  <a:cubicBezTo>
                    <a:pt x="101" y="365"/>
                    <a:pt x="88" y="352"/>
                    <a:pt x="78" y="337"/>
                  </a:cubicBezTo>
                  <a:close/>
                </a:path>
              </a:pathLst>
            </a:custGeom>
            <a:solidFill>
              <a:srgbClr val="1C3F98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"/>
            <p:cNvSpPr>
              <a:spLocks noEditPoints="1"/>
            </p:cNvSpPr>
            <p:nvPr/>
          </p:nvSpPr>
          <p:spPr bwMode="auto">
            <a:xfrm flipH="1">
              <a:off x="4248801" y="2692344"/>
              <a:ext cx="621400" cy="792474"/>
            </a:xfrm>
            <a:custGeom>
              <a:avLst/>
              <a:gdLst>
                <a:gd name="T0" fmla="*/ 238 w 892"/>
                <a:gd name="T1" fmla="*/ 427 h 1138"/>
                <a:gd name="T2" fmla="*/ 399 w 892"/>
                <a:gd name="T3" fmla="*/ 525 h 1138"/>
                <a:gd name="T4" fmla="*/ 503 w 892"/>
                <a:gd name="T5" fmla="*/ 834 h 1138"/>
                <a:gd name="T6" fmla="*/ 265 w 892"/>
                <a:gd name="T7" fmla="*/ 878 h 1138"/>
                <a:gd name="T8" fmla="*/ 438 w 892"/>
                <a:gd name="T9" fmla="*/ 921 h 1138"/>
                <a:gd name="T10" fmla="*/ 397 w 892"/>
                <a:gd name="T11" fmla="*/ 855 h 1138"/>
                <a:gd name="T12" fmla="*/ 578 w 892"/>
                <a:gd name="T13" fmla="*/ 930 h 1138"/>
                <a:gd name="T14" fmla="*/ 551 w 892"/>
                <a:gd name="T15" fmla="*/ 839 h 1138"/>
                <a:gd name="T16" fmla="*/ 536 w 892"/>
                <a:gd name="T17" fmla="*/ 613 h 1138"/>
                <a:gd name="T18" fmla="*/ 827 w 892"/>
                <a:gd name="T19" fmla="*/ 737 h 1138"/>
                <a:gd name="T20" fmla="*/ 701 w 892"/>
                <a:gd name="T21" fmla="*/ 841 h 1138"/>
                <a:gd name="T22" fmla="*/ 786 w 892"/>
                <a:gd name="T23" fmla="*/ 975 h 1138"/>
                <a:gd name="T24" fmla="*/ 525 w 892"/>
                <a:gd name="T25" fmla="*/ 1108 h 1138"/>
                <a:gd name="T26" fmla="*/ 813 w 892"/>
                <a:gd name="T27" fmla="*/ 1027 h 1138"/>
                <a:gd name="T28" fmla="*/ 691 w 892"/>
                <a:gd name="T29" fmla="*/ 887 h 1138"/>
                <a:gd name="T30" fmla="*/ 847 w 892"/>
                <a:gd name="T31" fmla="*/ 719 h 1138"/>
                <a:gd name="T32" fmla="*/ 535 w 892"/>
                <a:gd name="T33" fmla="*/ 347 h 1138"/>
                <a:gd name="T34" fmla="*/ 120 w 892"/>
                <a:gd name="T35" fmla="*/ 37 h 1138"/>
                <a:gd name="T36" fmla="*/ 529 w 892"/>
                <a:gd name="T37" fmla="*/ 862 h 1138"/>
                <a:gd name="T38" fmla="*/ 583 w 892"/>
                <a:gd name="T39" fmla="*/ 903 h 1138"/>
                <a:gd name="T40" fmla="*/ 51 w 892"/>
                <a:gd name="T41" fmla="*/ 144 h 1138"/>
                <a:gd name="T42" fmla="*/ 42 w 892"/>
                <a:gd name="T43" fmla="*/ 171 h 1138"/>
                <a:gd name="T44" fmla="*/ 74 w 892"/>
                <a:gd name="T45" fmla="*/ 250 h 1138"/>
                <a:gd name="T46" fmla="*/ 64 w 892"/>
                <a:gd name="T47" fmla="*/ 315 h 1138"/>
                <a:gd name="T48" fmla="*/ 131 w 892"/>
                <a:gd name="T49" fmla="*/ 309 h 1138"/>
                <a:gd name="T50" fmla="*/ 163 w 892"/>
                <a:gd name="T51" fmla="*/ 353 h 1138"/>
                <a:gd name="T52" fmla="*/ 74 w 892"/>
                <a:gd name="T53" fmla="*/ 106 h 1138"/>
                <a:gd name="T54" fmla="*/ 87 w 892"/>
                <a:gd name="T55" fmla="*/ 209 h 1138"/>
                <a:gd name="T56" fmla="*/ 155 w 892"/>
                <a:gd name="T57" fmla="*/ 138 h 1138"/>
                <a:gd name="T58" fmla="*/ 181 w 892"/>
                <a:gd name="T59" fmla="*/ 85 h 1138"/>
                <a:gd name="T60" fmla="*/ 198 w 892"/>
                <a:gd name="T61" fmla="*/ 40 h 1138"/>
                <a:gd name="T62" fmla="*/ 207 w 892"/>
                <a:gd name="T63" fmla="*/ 89 h 1138"/>
                <a:gd name="T64" fmla="*/ 220 w 892"/>
                <a:gd name="T65" fmla="*/ 197 h 1138"/>
                <a:gd name="T66" fmla="*/ 175 w 892"/>
                <a:gd name="T67" fmla="*/ 155 h 1138"/>
                <a:gd name="T68" fmla="*/ 306 w 892"/>
                <a:gd name="T69" fmla="*/ 134 h 1138"/>
                <a:gd name="T70" fmla="*/ 238 w 892"/>
                <a:gd name="T71" fmla="*/ 216 h 1138"/>
                <a:gd name="T72" fmla="*/ 118 w 892"/>
                <a:gd name="T73" fmla="*/ 286 h 1138"/>
                <a:gd name="T74" fmla="*/ 156 w 892"/>
                <a:gd name="T75" fmla="*/ 182 h 1138"/>
                <a:gd name="T76" fmla="*/ 273 w 892"/>
                <a:gd name="T77" fmla="*/ 43 h 1138"/>
                <a:gd name="T78" fmla="*/ 217 w 892"/>
                <a:gd name="T79" fmla="*/ 64 h 1138"/>
                <a:gd name="T80" fmla="*/ 328 w 892"/>
                <a:gd name="T81" fmla="*/ 74 h 1138"/>
                <a:gd name="T82" fmla="*/ 315 w 892"/>
                <a:gd name="T83" fmla="*/ 108 h 1138"/>
                <a:gd name="T84" fmla="*/ 314 w 892"/>
                <a:gd name="T85" fmla="*/ 64 h 1138"/>
                <a:gd name="T86" fmla="*/ 534 w 892"/>
                <a:gd name="T87" fmla="*/ 580 h 1138"/>
                <a:gd name="T88" fmla="*/ 605 w 892"/>
                <a:gd name="T89" fmla="*/ 526 h 1138"/>
                <a:gd name="T90" fmla="*/ 534 w 892"/>
                <a:gd name="T91" fmla="*/ 581 h 1138"/>
                <a:gd name="T92" fmla="*/ 650 w 892"/>
                <a:gd name="T93" fmla="*/ 491 h 1138"/>
                <a:gd name="T94" fmla="*/ 813 w 892"/>
                <a:gd name="T95" fmla="*/ 659 h 1138"/>
                <a:gd name="T96" fmla="*/ 563 w 892"/>
                <a:gd name="T97" fmla="*/ 600 h 1138"/>
                <a:gd name="T98" fmla="*/ 417 w 892"/>
                <a:gd name="T99" fmla="*/ 249 h 1138"/>
                <a:gd name="T100" fmla="*/ 509 w 892"/>
                <a:gd name="T101" fmla="*/ 565 h 1138"/>
                <a:gd name="T102" fmla="*/ 363 w 892"/>
                <a:gd name="T103" fmla="*/ 109 h 1138"/>
                <a:gd name="T104" fmla="*/ 231 w 892"/>
                <a:gd name="T105" fmla="*/ 402 h 1138"/>
                <a:gd name="T106" fmla="*/ 109 w 892"/>
                <a:gd name="T107" fmla="*/ 321 h 1138"/>
                <a:gd name="T108" fmla="*/ 78 w 892"/>
                <a:gd name="T109" fmla="*/ 33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2" h="1138">
                  <a:moveTo>
                    <a:pt x="17" y="254"/>
                  </a:moveTo>
                  <a:cubicBezTo>
                    <a:pt x="37" y="359"/>
                    <a:pt x="121" y="449"/>
                    <a:pt x="233" y="428"/>
                  </a:cubicBezTo>
                  <a:cubicBezTo>
                    <a:pt x="235" y="428"/>
                    <a:pt x="236" y="428"/>
                    <a:pt x="238" y="427"/>
                  </a:cubicBezTo>
                  <a:cubicBezTo>
                    <a:pt x="238" y="427"/>
                    <a:pt x="238" y="427"/>
                    <a:pt x="239" y="427"/>
                  </a:cubicBezTo>
                  <a:cubicBezTo>
                    <a:pt x="239" y="427"/>
                    <a:pt x="239" y="427"/>
                    <a:pt x="239" y="427"/>
                  </a:cubicBezTo>
                  <a:cubicBezTo>
                    <a:pt x="293" y="459"/>
                    <a:pt x="346" y="492"/>
                    <a:pt x="399" y="525"/>
                  </a:cubicBezTo>
                  <a:cubicBezTo>
                    <a:pt x="437" y="549"/>
                    <a:pt x="475" y="574"/>
                    <a:pt x="512" y="598"/>
                  </a:cubicBezTo>
                  <a:cubicBezTo>
                    <a:pt x="506" y="646"/>
                    <a:pt x="505" y="695"/>
                    <a:pt x="504" y="743"/>
                  </a:cubicBezTo>
                  <a:cubicBezTo>
                    <a:pt x="503" y="774"/>
                    <a:pt x="503" y="804"/>
                    <a:pt x="503" y="834"/>
                  </a:cubicBezTo>
                  <a:cubicBezTo>
                    <a:pt x="476" y="832"/>
                    <a:pt x="450" y="830"/>
                    <a:pt x="423" y="830"/>
                  </a:cubicBezTo>
                  <a:cubicBezTo>
                    <a:pt x="386" y="829"/>
                    <a:pt x="346" y="828"/>
                    <a:pt x="309" y="835"/>
                  </a:cubicBezTo>
                  <a:cubicBezTo>
                    <a:pt x="284" y="839"/>
                    <a:pt x="264" y="849"/>
                    <a:pt x="265" y="878"/>
                  </a:cubicBezTo>
                  <a:cubicBezTo>
                    <a:pt x="267" y="913"/>
                    <a:pt x="310" y="931"/>
                    <a:pt x="339" y="939"/>
                  </a:cubicBezTo>
                  <a:cubicBezTo>
                    <a:pt x="371" y="948"/>
                    <a:pt x="412" y="956"/>
                    <a:pt x="445" y="946"/>
                  </a:cubicBezTo>
                  <a:cubicBezTo>
                    <a:pt x="461" y="941"/>
                    <a:pt x="454" y="916"/>
                    <a:pt x="438" y="921"/>
                  </a:cubicBezTo>
                  <a:cubicBezTo>
                    <a:pt x="408" y="930"/>
                    <a:pt x="366" y="921"/>
                    <a:pt x="336" y="911"/>
                  </a:cubicBezTo>
                  <a:cubicBezTo>
                    <a:pt x="324" y="907"/>
                    <a:pt x="265" y="874"/>
                    <a:pt x="301" y="863"/>
                  </a:cubicBezTo>
                  <a:cubicBezTo>
                    <a:pt x="331" y="854"/>
                    <a:pt x="365" y="855"/>
                    <a:pt x="397" y="855"/>
                  </a:cubicBezTo>
                  <a:cubicBezTo>
                    <a:pt x="432" y="855"/>
                    <a:pt x="468" y="857"/>
                    <a:pt x="503" y="860"/>
                  </a:cubicBezTo>
                  <a:cubicBezTo>
                    <a:pt x="503" y="871"/>
                    <a:pt x="504" y="882"/>
                    <a:pt x="507" y="892"/>
                  </a:cubicBezTo>
                  <a:cubicBezTo>
                    <a:pt x="515" y="927"/>
                    <a:pt x="545" y="936"/>
                    <a:pt x="578" y="930"/>
                  </a:cubicBezTo>
                  <a:cubicBezTo>
                    <a:pt x="597" y="927"/>
                    <a:pt x="632" y="921"/>
                    <a:pt x="642" y="901"/>
                  </a:cubicBezTo>
                  <a:cubicBezTo>
                    <a:pt x="650" y="883"/>
                    <a:pt x="643" y="867"/>
                    <a:pt x="627" y="857"/>
                  </a:cubicBezTo>
                  <a:cubicBezTo>
                    <a:pt x="605" y="843"/>
                    <a:pt x="576" y="842"/>
                    <a:pt x="551" y="839"/>
                  </a:cubicBezTo>
                  <a:cubicBezTo>
                    <a:pt x="544" y="838"/>
                    <a:pt x="536" y="837"/>
                    <a:pt x="529" y="837"/>
                  </a:cubicBezTo>
                  <a:cubicBezTo>
                    <a:pt x="529" y="809"/>
                    <a:pt x="529" y="781"/>
                    <a:pt x="529" y="753"/>
                  </a:cubicBezTo>
                  <a:cubicBezTo>
                    <a:pt x="530" y="707"/>
                    <a:pt x="531" y="660"/>
                    <a:pt x="536" y="613"/>
                  </a:cubicBezTo>
                  <a:cubicBezTo>
                    <a:pt x="568" y="634"/>
                    <a:pt x="600" y="654"/>
                    <a:pt x="632" y="673"/>
                  </a:cubicBezTo>
                  <a:cubicBezTo>
                    <a:pt x="661" y="691"/>
                    <a:pt x="690" y="709"/>
                    <a:pt x="721" y="723"/>
                  </a:cubicBezTo>
                  <a:cubicBezTo>
                    <a:pt x="751" y="736"/>
                    <a:pt x="794" y="752"/>
                    <a:pt x="827" y="737"/>
                  </a:cubicBezTo>
                  <a:cubicBezTo>
                    <a:pt x="849" y="751"/>
                    <a:pt x="869" y="777"/>
                    <a:pt x="844" y="800"/>
                  </a:cubicBezTo>
                  <a:cubicBezTo>
                    <a:pt x="831" y="813"/>
                    <a:pt x="814" y="818"/>
                    <a:pt x="796" y="821"/>
                  </a:cubicBezTo>
                  <a:cubicBezTo>
                    <a:pt x="765" y="826"/>
                    <a:pt x="729" y="825"/>
                    <a:pt x="701" y="841"/>
                  </a:cubicBezTo>
                  <a:cubicBezTo>
                    <a:pt x="682" y="852"/>
                    <a:pt x="659" y="875"/>
                    <a:pt x="665" y="899"/>
                  </a:cubicBezTo>
                  <a:cubicBezTo>
                    <a:pt x="671" y="920"/>
                    <a:pt x="690" y="933"/>
                    <a:pt x="708" y="941"/>
                  </a:cubicBezTo>
                  <a:cubicBezTo>
                    <a:pt x="733" y="954"/>
                    <a:pt x="761" y="962"/>
                    <a:pt x="786" y="975"/>
                  </a:cubicBezTo>
                  <a:cubicBezTo>
                    <a:pt x="792" y="978"/>
                    <a:pt x="811" y="985"/>
                    <a:pt x="809" y="995"/>
                  </a:cubicBezTo>
                  <a:cubicBezTo>
                    <a:pt x="808" y="1006"/>
                    <a:pt x="783" y="1014"/>
                    <a:pt x="774" y="1017"/>
                  </a:cubicBezTo>
                  <a:cubicBezTo>
                    <a:pt x="691" y="1045"/>
                    <a:pt x="605" y="1070"/>
                    <a:pt x="525" y="1108"/>
                  </a:cubicBezTo>
                  <a:cubicBezTo>
                    <a:pt x="510" y="1115"/>
                    <a:pt x="523" y="1138"/>
                    <a:pt x="538" y="1130"/>
                  </a:cubicBezTo>
                  <a:cubicBezTo>
                    <a:pt x="596" y="1103"/>
                    <a:pt x="657" y="1085"/>
                    <a:pt x="717" y="1063"/>
                  </a:cubicBezTo>
                  <a:cubicBezTo>
                    <a:pt x="748" y="1051"/>
                    <a:pt x="786" y="1046"/>
                    <a:pt x="813" y="1027"/>
                  </a:cubicBezTo>
                  <a:cubicBezTo>
                    <a:pt x="833" y="1013"/>
                    <a:pt x="845" y="987"/>
                    <a:pt x="823" y="968"/>
                  </a:cubicBezTo>
                  <a:cubicBezTo>
                    <a:pt x="803" y="951"/>
                    <a:pt x="777" y="943"/>
                    <a:pt x="753" y="933"/>
                  </a:cubicBezTo>
                  <a:cubicBezTo>
                    <a:pt x="739" y="928"/>
                    <a:pt x="683" y="910"/>
                    <a:pt x="691" y="887"/>
                  </a:cubicBezTo>
                  <a:cubicBezTo>
                    <a:pt x="705" y="850"/>
                    <a:pt x="761" y="851"/>
                    <a:pt x="793" y="847"/>
                  </a:cubicBezTo>
                  <a:cubicBezTo>
                    <a:pt x="827" y="843"/>
                    <a:pt x="858" y="832"/>
                    <a:pt x="875" y="800"/>
                  </a:cubicBezTo>
                  <a:cubicBezTo>
                    <a:pt x="892" y="768"/>
                    <a:pt x="873" y="738"/>
                    <a:pt x="847" y="719"/>
                  </a:cubicBezTo>
                  <a:cubicBezTo>
                    <a:pt x="863" y="693"/>
                    <a:pt x="843" y="655"/>
                    <a:pt x="826" y="634"/>
                  </a:cubicBezTo>
                  <a:cubicBezTo>
                    <a:pt x="782" y="575"/>
                    <a:pt x="724" y="525"/>
                    <a:pt x="670" y="474"/>
                  </a:cubicBezTo>
                  <a:cubicBezTo>
                    <a:pt x="625" y="432"/>
                    <a:pt x="580" y="390"/>
                    <a:pt x="535" y="347"/>
                  </a:cubicBezTo>
                  <a:cubicBezTo>
                    <a:pt x="495" y="307"/>
                    <a:pt x="463" y="261"/>
                    <a:pt x="426" y="219"/>
                  </a:cubicBezTo>
                  <a:cubicBezTo>
                    <a:pt x="435" y="147"/>
                    <a:pt x="374" y="67"/>
                    <a:pt x="315" y="34"/>
                  </a:cubicBezTo>
                  <a:cubicBezTo>
                    <a:pt x="256" y="0"/>
                    <a:pt x="180" y="8"/>
                    <a:pt x="120" y="37"/>
                  </a:cubicBezTo>
                  <a:cubicBezTo>
                    <a:pt x="37" y="78"/>
                    <a:pt x="0" y="164"/>
                    <a:pt x="17" y="254"/>
                  </a:cubicBezTo>
                  <a:close/>
                  <a:moveTo>
                    <a:pt x="536" y="898"/>
                  </a:moveTo>
                  <a:cubicBezTo>
                    <a:pt x="530" y="888"/>
                    <a:pt x="529" y="875"/>
                    <a:pt x="529" y="862"/>
                  </a:cubicBezTo>
                  <a:cubicBezTo>
                    <a:pt x="553" y="864"/>
                    <a:pt x="577" y="867"/>
                    <a:pt x="600" y="872"/>
                  </a:cubicBezTo>
                  <a:cubicBezTo>
                    <a:pt x="608" y="874"/>
                    <a:pt x="610" y="874"/>
                    <a:pt x="617" y="882"/>
                  </a:cubicBezTo>
                  <a:cubicBezTo>
                    <a:pt x="627" y="894"/>
                    <a:pt x="590" y="902"/>
                    <a:pt x="583" y="903"/>
                  </a:cubicBezTo>
                  <a:cubicBezTo>
                    <a:pt x="572" y="905"/>
                    <a:pt x="544" y="912"/>
                    <a:pt x="536" y="898"/>
                  </a:cubicBezTo>
                  <a:close/>
                  <a:moveTo>
                    <a:pt x="42" y="171"/>
                  </a:moveTo>
                  <a:cubicBezTo>
                    <a:pt x="44" y="161"/>
                    <a:pt x="47" y="152"/>
                    <a:pt x="51" y="144"/>
                  </a:cubicBezTo>
                  <a:cubicBezTo>
                    <a:pt x="53" y="172"/>
                    <a:pt x="57" y="198"/>
                    <a:pt x="65" y="225"/>
                  </a:cubicBezTo>
                  <a:cubicBezTo>
                    <a:pt x="57" y="231"/>
                    <a:pt x="48" y="236"/>
                    <a:pt x="40" y="241"/>
                  </a:cubicBezTo>
                  <a:cubicBezTo>
                    <a:pt x="37" y="217"/>
                    <a:pt x="37" y="193"/>
                    <a:pt x="42" y="171"/>
                  </a:cubicBezTo>
                  <a:close/>
                  <a:moveTo>
                    <a:pt x="45" y="267"/>
                  </a:moveTo>
                  <a:cubicBezTo>
                    <a:pt x="47" y="267"/>
                    <a:pt x="48" y="266"/>
                    <a:pt x="50" y="265"/>
                  </a:cubicBezTo>
                  <a:cubicBezTo>
                    <a:pt x="58" y="261"/>
                    <a:pt x="66" y="256"/>
                    <a:pt x="74" y="250"/>
                  </a:cubicBezTo>
                  <a:cubicBezTo>
                    <a:pt x="75" y="252"/>
                    <a:pt x="75" y="253"/>
                    <a:pt x="76" y="254"/>
                  </a:cubicBezTo>
                  <a:cubicBezTo>
                    <a:pt x="82" y="270"/>
                    <a:pt x="89" y="285"/>
                    <a:pt x="96" y="299"/>
                  </a:cubicBezTo>
                  <a:cubicBezTo>
                    <a:pt x="86" y="304"/>
                    <a:pt x="75" y="310"/>
                    <a:pt x="64" y="315"/>
                  </a:cubicBezTo>
                  <a:cubicBezTo>
                    <a:pt x="56" y="300"/>
                    <a:pt x="50" y="284"/>
                    <a:pt x="45" y="267"/>
                  </a:cubicBezTo>
                  <a:close/>
                  <a:moveTo>
                    <a:pt x="161" y="349"/>
                  </a:moveTo>
                  <a:cubicBezTo>
                    <a:pt x="149" y="336"/>
                    <a:pt x="140" y="322"/>
                    <a:pt x="131" y="309"/>
                  </a:cubicBezTo>
                  <a:cubicBezTo>
                    <a:pt x="163" y="290"/>
                    <a:pt x="194" y="267"/>
                    <a:pt x="219" y="240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32" y="310"/>
                    <a:pt x="198" y="335"/>
                    <a:pt x="163" y="353"/>
                  </a:cubicBezTo>
                  <a:cubicBezTo>
                    <a:pt x="163" y="352"/>
                    <a:pt x="162" y="350"/>
                    <a:pt x="161" y="349"/>
                  </a:cubicBezTo>
                  <a:close/>
                  <a:moveTo>
                    <a:pt x="74" y="107"/>
                  </a:moveTo>
                  <a:cubicBezTo>
                    <a:pt x="74" y="107"/>
                    <a:pt x="74" y="106"/>
                    <a:pt x="74" y="106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22" y="181"/>
                    <a:pt x="105" y="196"/>
                    <a:pt x="87" y="209"/>
                  </a:cubicBezTo>
                  <a:cubicBezTo>
                    <a:pt x="78" y="176"/>
                    <a:pt x="76" y="143"/>
                    <a:pt x="74" y="107"/>
                  </a:cubicBezTo>
                  <a:close/>
                  <a:moveTo>
                    <a:pt x="181" y="85"/>
                  </a:moveTo>
                  <a:cubicBezTo>
                    <a:pt x="173" y="104"/>
                    <a:pt x="165" y="122"/>
                    <a:pt x="155" y="138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17" y="88"/>
                    <a:pt x="133" y="85"/>
                    <a:pt x="148" y="84"/>
                  </a:cubicBezTo>
                  <a:cubicBezTo>
                    <a:pt x="159" y="84"/>
                    <a:pt x="170" y="84"/>
                    <a:pt x="181" y="85"/>
                  </a:cubicBezTo>
                  <a:close/>
                  <a:moveTo>
                    <a:pt x="156" y="58"/>
                  </a:moveTo>
                  <a:cubicBezTo>
                    <a:pt x="148" y="59"/>
                    <a:pt x="140" y="59"/>
                    <a:pt x="132" y="60"/>
                  </a:cubicBezTo>
                  <a:cubicBezTo>
                    <a:pt x="153" y="50"/>
                    <a:pt x="175" y="44"/>
                    <a:pt x="198" y="40"/>
                  </a:cubicBezTo>
                  <a:cubicBezTo>
                    <a:pt x="196" y="47"/>
                    <a:pt x="193" y="53"/>
                    <a:pt x="191" y="60"/>
                  </a:cubicBezTo>
                  <a:cubicBezTo>
                    <a:pt x="179" y="58"/>
                    <a:pt x="167" y="58"/>
                    <a:pt x="156" y="58"/>
                  </a:cubicBezTo>
                  <a:close/>
                  <a:moveTo>
                    <a:pt x="207" y="89"/>
                  </a:moveTo>
                  <a:cubicBezTo>
                    <a:pt x="222" y="92"/>
                    <a:pt x="237" y="96"/>
                    <a:pt x="252" y="103"/>
                  </a:cubicBezTo>
                  <a:cubicBezTo>
                    <a:pt x="255" y="104"/>
                    <a:pt x="258" y="105"/>
                    <a:pt x="261" y="107"/>
                  </a:cubicBezTo>
                  <a:cubicBezTo>
                    <a:pt x="252" y="139"/>
                    <a:pt x="239" y="171"/>
                    <a:pt x="220" y="197"/>
                  </a:cubicBezTo>
                  <a:cubicBezTo>
                    <a:pt x="220" y="197"/>
                    <a:pt x="219" y="198"/>
                    <a:pt x="219" y="19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4" y="156"/>
                    <a:pt x="175" y="155"/>
                    <a:pt x="175" y="155"/>
                  </a:cubicBezTo>
                  <a:cubicBezTo>
                    <a:pt x="187" y="134"/>
                    <a:pt x="198" y="112"/>
                    <a:pt x="207" y="89"/>
                  </a:cubicBezTo>
                  <a:close/>
                  <a:moveTo>
                    <a:pt x="284" y="118"/>
                  </a:moveTo>
                  <a:cubicBezTo>
                    <a:pt x="292" y="123"/>
                    <a:pt x="299" y="128"/>
                    <a:pt x="306" y="134"/>
                  </a:cubicBezTo>
                  <a:cubicBezTo>
                    <a:pt x="315" y="143"/>
                    <a:pt x="324" y="153"/>
                    <a:pt x="334" y="162"/>
                  </a:cubicBezTo>
                  <a:cubicBezTo>
                    <a:pt x="326" y="196"/>
                    <a:pt x="307" y="229"/>
                    <a:pt x="283" y="258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41" y="212"/>
                    <a:pt x="244" y="208"/>
                    <a:pt x="247" y="204"/>
                  </a:cubicBezTo>
                  <a:cubicBezTo>
                    <a:pt x="263" y="177"/>
                    <a:pt x="275" y="148"/>
                    <a:pt x="284" y="118"/>
                  </a:cubicBezTo>
                  <a:close/>
                  <a:moveTo>
                    <a:pt x="118" y="286"/>
                  </a:moveTo>
                  <a:cubicBezTo>
                    <a:pt x="110" y="270"/>
                    <a:pt x="103" y="253"/>
                    <a:pt x="96" y="235"/>
                  </a:cubicBezTo>
                  <a:cubicBezTo>
                    <a:pt x="96" y="235"/>
                    <a:pt x="96" y="235"/>
                    <a:pt x="96" y="235"/>
                  </a:cubicBezTo>
                  <a:cubicBezTo>
                    <a:pt x="118" y="220"/>
                    <a:pt x="139" y="202"/>
                    <a:pt x="156" y="182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76" y="247"/>
                    <a:pt x="148" y="268"/>
                    <a:pt x="118" y="286"/>
                  </a:cubicBezTo>
                  <a:close/>
                  <a:moveTo>
                    <a:pt x="273" y="43"/>
                  </a:moveTo>
                  <a:cubicBezTo>
                    <a:pt x="271" y="56"/>
                    <a:pt x="269" y="68"/>
                    <a:pt x="267" y="81"/>
                  </a:cubicBezTo>
                  <a:cubicBezTo>
                    <a:pt x="262" y="79"/>
                    <a:pt x="258" y="77"/>
                    <a:pt x="253" y="75"/>
                  </a:cubicBezTo>
                  <a:cubicBezTo>
                    <a:pt x="241" y="71"/>
                    <a:pt x="229" y="67"/>
                    <a:pt x="217" y="64"/>
                  </a:cubicBezTo>
                  <a:cubicBezTo>
                    <a:pt x="220" y="55"/>
                    <a:pt x="223" y="47"/>
                    <a:pt x="226" y="38"/>
                  </a:cubicBezTo>
                  <a:cubicBezTo>
                    <a:pt x="243" y="38"/>
                    <a:pt x="258" y="39"/>
                    <a:pt x="273" y="43"/>
                  </a:cubicBezTo>
                  <a:close/>
                  <a:moveTo>
                    <a:pt x="328" y="74"/>
                  </a:moveTo>
                  <a:cubicBezTo>
                    <a:pt x="328" y="74"/>
                    <a:pt x="328" y="74"/>
                    <a:pt x="328" y="74"/>
                  </a:cubicBezTo>
                  <a:cubicBezTo>
                    <a:pt x="335" y="92"/>
                    <a:pt x="338" y="111"/>
                    <a:pt x="338" y="129"/>
                  </a:cubicBezTo>
                  <a:cubicBezTo>
                    <a:pt x="330" y="122"/>
                    <a:pt x="323" y="114"/>
                    <a:pt x="315" y="108"/>
                  </a:cubicBezTo>
                  <a:cubicBezTo>
                    <a:pt x="308" y="102"/>
                    <a:pt x="299" y="97"/>
                    <a:pt x="291" y="92"/>
                  </a:cubicBezTo>
                  <a:cubicBezTo>
                    <a:pt x="293" y="79"/>
                    <a:pt x="296" y="66"/>
                    <a:pt x="297" y="53"/>
                  </a:cubicBezTo>
                  <a:cubicBezTo>
                    <a:pt x="303" y="56"/>
                    <a:pt x="309" y="60"/>
                    <a:pt x="314" y="64"/>
                  </a:cubicBezTo>
                  <a:cubicBezTo>
                    <a:pt x="319" y="67"/>
                    <a:pt x="323" y="70"/>
                    <a:pt x="328" y="74"/>
                  </a:cubicBezTo>
                  <a:close/>
                  <a:moveTo>
                    <a:pt x="534" y="581"/>
                  </a:moveTo>
                  <a:cubicBezTo>
                    <a:pt x="534" y="580"/>
                    <a:pt x="534" y="580"/>
                    <a:pt x="534" y="580"/>
                  </a:cubicBezTo>
                  <a:cubicBezTo>
                    <a:pt x="535" y="522"/>
                    <a:pt x="566" y="485"/>
                    <a:pt x="607" y="450"/>
                  </a:cubicBezTo>
                  <a:cubicBezTo>
                    <a:pt x="615" y="457"/>
                    <a:pt x="623" y="465"/>
                    <a:pt x="630" y="472"/>
                  </a:cubicBezTo>
                  <a:cubicBezTo>
                    <a:pt x="622" y="490"/>
                    <a:pt x="615" y="509"/>
                    <a:pt x="605" y="526"/>
                  </a:cubicBezTo>
                  <a:cubicBezTo>
                    <a:pt x="589" y="553"/>
                    <a:pt x="567" y="570"/>
                    <a:pt x="539" y="583"/>
                  </a:cubicBezTo>
                  <a:cubicBezTo>
                    <a:pt x="539" y="583"/>
                    <a:pt x="538" y="583"/>
                    <a:pt x="538" y="583"/>
                  </a:cubicBezTo>
                  <a:cubicBezTo>
                    <a:pt x="537" y="583"/>
                    <a:pt x="535" y="582"/>
                    <a:pt x="534" y="581"/>
                  </a:cubicBezTo>
                  <a:close/>
                  <a:moveTo>
                    <a:pt x="563" y="600"/>
                  </a:moveTo>
                  <a:cubicBezTo>
                    <a:pt x="588" y="587"/>
                    <a:pt x="610" y="568"/>
                    <a:pt x="624" y="544"/>
                  </a:cubicBezTo>
                  <a:cubicBezTo>
                    <a:pt x="635" y="527"/>
                    <a:pt x="642" y="509"/>
                    <a:pt x="650" y="491"/>
                  </a:cubicBezTo>
                  <a:cubicBezTo>
                    <a:pt x="651" y="491"/>
                    <a:pt x="651" y="492"/>
                    <a:pt x="652" y="493"/>
                  </a:cubicBezTo>
                  <a:cubicBezTo>
                    <a:pt x="681" y="520"/>
                    <a:pt x="710" y="547"/>
                    <a:pt x="738" y="575"/>
                  </a:cubicBezTo>
                  <a:cubicBezTo>
                    <a:pt x="764" y="601"/>
                    <a:pt x="793" y="627"/>
                    <a:pt x="813" y="659"/>
                  </a:cubicBezTo>
                  <a:cubicBezTo>
                    <a:pt x="820" y="672"/>
                    <a:pt x="839" y="703"/>
                    <a:pt x="818" y="713"/>
                  </a:cubicBezTo>
                  <a:cubicBezTo>
                    <a:pt x="799" y="721"/>
                    <a:pt x="774" y="715"/>
                    <a:pt x="756" y="709"/>
                  </a:cubicBezTo>
                  <a:cubicBezTo>
                    <a:pt x="688" y="685"/>
                    <a:pt x="624" y="639"/>
                    <a:pt x="563" y="600"/>
                  </a:cubicBezTo>
                  <a:close/>
                  <a:moveTo>
                    <a:pt x="266" y="413"/>
                  </a:moveTo>
                  <a:cubicBezTo>
                    <a:pt x="324" y="380"/>
                    <a:pt x="369" y="320"/>
                    <a:pt x="406" y="269"/>
                  </a:cubicBezTo>
                  <a:cubicBezTo>
                    <a:pt x="411" y="262"/>
                    <a:pt x="414" y="256"/>
                    <a:pt x="417" y="249"/>
                  </a:cubicBezTo>
                  <a:cubicBezTo>
                    <a:pt x="451" y="288"/>
                    <a:pt x="480" y="329"/>
                    <a:pt x="517" y="365"/>
                  </a:cubicBezTo>
                  <a:cubicBezTo>
                    <a:pt x="540" y="388"/>
                    <a:pt x="564" y="410"/>
                    <a:pt x="588" y="432"/>
                  </a:cubicBezTo>
                  <a:cubicBezTo>
                    <a:pt x="545" y="469"/>
                    <a:pt x="515" y="509"/>
                    <a:pt x="509" y="565"/>
                  </a:cubicBezTo>
                  <a:cubicBezTo>
                    <a:pt x="429" y="514"/>
                    <a:pt x="348" y="463"/>
                    <a:pt x="266" y="413"/>
                  </a:cubicBezTo>
                  <a:close/>
                  <a:moveTo>
                    <a:pt x="142" y="392"/>
                  </a:moveTo>
                  <a:cubicBezTo>
                    <a:pt x="250" y="345"/>
                    <a:pt x="377" y="232"/>
                    <a:pt x="363" y="109"/>
                  </a:cubicBezTo>
                  <a:cubicBezTo>
                    <a:pt x="388" y="141"/>
                    <a:pt x="403" y="180"/>
                    <a:pt x="398" y="221"/>
                  </a:cubicBezTo>
                  <a:cubicBezTo>
                    <a:pt x="394" y="254"/>
                    <a:pt x="365" y="281"/>
                    <a:pt x="345" y="305"/>
                  </a:cubicBezTo>
                  <a:cubicBezTo>
                    <a:pt x="314" y="342"/>
                    <a:pt x="277" y="385"/>
                    <a:pt x="231" y="402"/>
                  </a:cubicBezTo>
                  <a:cubicBezTo>
                    <a:pt x="198" y="409"/>
                    <a:pt x="168" y="405"/>
                    <a:pt x="142" y="392"/>
                  </a:cubicBezTo>
                  <a:close/>
                  <a:moveTo>
                    <a:pt x="78" y="337"/>
                  </a:moveTo>
                  <a:cubicBezTo>
                    <a:pt x="88" y="332"/>
                    <a:pt x="99" y="327"/>
                    <a:pt x="109" y="321"/>
                  </a:cubicBezTo>
                  <a:cubicBezTo>
                    <a:pt x="118" y="336"/>
                    <a:pt x="128" y="350"/>
                    <a:pt x="140" y="365"/>
                  </a:cubicBezTo>
                  <a:cubicBezTo>
                    <a:pt x="132" y="369"/>
                    <a:pt x="123" y="372"/>
                    <a:pt x="114" y="375"/>
                  </a:cubicBezTo>
                  <a:cubicBezTo>
                    <a:pt x="101" y="365"/>
                    <a:pt x="88" y="352"/>
                    <a:pt x="78" y="337"/>
                  </a:cubicBezTo>
                  <a:close/>
                </a:path>
              </a:pathLst>
            </a:custGeom>
            <a:solidFill>
              <a:srgbClr val="1C3F98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"/>
            <p:cNvSpPr>
              <a:spLocks noEditPoints="1"/>
            </p:cNvSpPr>
            <p:nvPr/>
          </p:nvSpPr>
          <p:spPr bwMode="auto">
            <a:xfrm flipH="1">
              <a:off x="5567435" y="2702102"/>
              <a:ext cx="621400" cy="792474"/>
            </a:xfrm>
            <a:custGeom>
              <a:avLst/>
              <a:gdLst>
                <a:gd name="T0" fmla="*/ 238 w 892"/>
                <a:gd name="T1" fmla="*/ 427 h 1138"/>
                <a:gd name="T2" fmla="*/ 399 w 892"/>
                <a:gd name="T3" fmla="*/ 525 h 1138"/>
                <a:gd name="T4" fmla="*/ 503 w 892"/>
                <a:gd name="T5" fmla="*/ 834 h 1138"/>
                <a:gd name="T6" fmla="*/ 265 w 892"/>
                <a:gd name="T7" fmla="*/ 878 h 1138"/>
                <a:gd name="T8" fmla="*/ 438 w 892"/>
                <a:gd name="T9" fmla="*/ 921 h 1138"/>
                <a:gd name="T10" fmla="*/ 397 w 892"/>
                <a:gd name="T11" fmla="*/ 855 h 1138"/>
                <a:gd name="T12" fmla="*/ 578 w 892"/>
                <a:gd name="T13" fmla="*/ 930 h 1138"/>
                <a:gd name="T14" fmla="*/ 551 w 892"/>
                <a:gd name="T15" fmla="*/ 839 h 1138"/>
                <a:gd name="T16" fmla="*/ 536 w 892"/>
                <a:gd name="T17" fmla="*/ 613 h 1138"/>
                <a:gd name="T18" fmla="*/ 827 w 892"/>
                <a:gd name="T19" fmla="*/ 737 h 1138"/>
                <a:gd name="T20" fmla="*/ 701 w 892"/>
                <a:gd name="T21" fmla="*/ 841 h 1138"/>
                <a:gd name="T22" fmla="*/ 786 w 892"/>
                <a:gd name="T23" fmla="*/ 975 h 1138"/>
                <a:gd name="T24" fmla="*/ 525 w 892"/>
                <a:gd name="T25" fmla="*/ 1108 h 1138"/>
                <a:gd name="T26" fmla="*/ 813 w 892"/>
                <a:gd name="T27" fmla="*/ 1027 h 1138"/>
                <a:gd name="T28" fmla="*/ 691 w 892"/>
                <a:gd name="T29" fmla="*/ 887 h 1138"/>
                <a:gd name="T30" fmla="*/ 847 w 892"/>
                <a:gd name="T31" fmla="*/ 719 h 1138"/>
                <a:gd name="T32" fmla="*/ 535 w 892"/>
                <a:gd name="T33" fmla="*/ 347 h 1138"/>
                <a:gd name="T34" fmla="*/ 120 w 892"/>
                <a:gd name="T35" fmla="*/ 37 h 1138"/>
                <a:gd name="T36" fmla="*/ 529 w 892"/>
                <a:gd name="T37" fmla="*/ 862 h 1138"/>
                <a:gd name="T38" fmla="*/ 583 w 892"/>
                <a:gd name="T39" fmla="*/ 903 h 1138"/>
                <a:gd name="T40" fmla="*/ 51 w 892"/>
                <a:gd name="T41" fmla="*/ 144 h 1138"/>
                <a:gd name="T42" fmla="*/ 42 w 892"/>
                <a:gd name="T43" fmla="*/ 171 h 1138"/>
                <a:gd name="T44" fmla="*/ 74 w 892"/>
                <a:gd name="T45" fmla="*/ 250 h 1138"/>
                <a:gd name="T46" fmla="*/ 64 w 892"/>
                <a:gd name="T47" fmla="*/ 315 h 1138"/>
                <a:gd name="T48" fmla="*/ 131 w 892"/>
                <a:gd name="T49" fmla="*/ 309 h 1138"/>
                <a:gd name="T50" fmla="*/ 163 w 892"/>
                <a:gd name="T51" fmla="*/ 353 h 1138"/>
                <a:gd name="T52" fmla="*/ 74 w 892"/>
                <a:gd name="T53" fmla="*/ 106 h 1138"/>
                <a:gd name="T54" fmla="*/ 87 w 892"/>
                <a:gd name="T55" fmla="*/ 209 h 1138"/>
                <a:gd name="T56" fmla="*/ 155 w 892"/>
                <a:gd name="T57" fmla="*/ 138 h 1138"/>
                <a:gd name="T58" fmla="*/ 181 w 892"/>
                <a:gd name="T59" fmla="*/ 85 h 1138"/>
                <a:gd name="T60" fmla="*/ 198 w 892"/>
                <a:gd name="T61" fmla="*/ 40 h 1138"/>
                <a:gd name="T62" fmla="*/ 207 w 892"/>
                <a:gd name="T63" fmla="*/ 89 h 1138"/>
                <a:gd name="T64" fmla="*/ 220 w 892"/>
                <a:gd name="T65" fmla="*/ 197 h 1138"/>
                <a:gd name="T66" fmla="*/ 175 w 892"/>
                <a:gd name="T67" fmla="*/ 155 h 1138"/>
                <a:gd name="T68" fmla="*/ 306 w 892"/>
                <a:gd name="T69" fmla="*/ 134 h 1138"/>
                <a:gd name="T70" fmla="*/ 238 w 892"/>
                <a:gd name="T71" fmla="*/ 216 h 1138"/>
                <a:gd name="T72" fmla="*/ 118 w 892"/>
                <a:gd name="T73" fmla="*/ 286 h 1138"/>
                <a:gd name="T74" fmla="*/ 156 w 892"/>
                <a:gd name="T75" fmla="*/ 182 h 1138"/>
                <a:gd name="T76" fmla="*/ 273 w 892"/>
                <a:gd name="T77" fmla="*/ 43 h 1138"/>
                <a:gd name="T78" fmla="*/ 217 w 892"/>
                <a:gd name="T79" fmla="*/ 64 h 1138"/>
                <a:gd name="T80" fmla="*/ 328 w 892"/>
                <a:gd name="T81" fmla="*/ 74 h 1138"/>
                <a:gd name="T82" fmla="*/ 315 w 892"/>
                <a:gd name="T83" fmla="*/ 108 h 1138"/>
                <a:gd name="T84" fmla="*/ 314 w 892"/>
                <a:gd name="T85" fmla="*/ 64 h 1138"/>
                <a:gd name="T86" fmla="*/ 534 w 892"/>
                <a:gd name="T87" fmla="*/ 580 h 1138"/>
                <a:gd name="T88" fmla="*/ 605 w 892"/>
                <a:gd name="T89" fmla="*/ 526 h 1138"/>
                <a:gd name="T90" fmla="*/ 534 w 892"/>
                <a:gd name="T91" fmla="*/ 581 h 1138"/>
                <a:gd name="T92" fmla="*/ 650 w 892"/>
                <a:gd name="T93" fmla="*/ 491 h 1138"/>
                <a:gd name="T94" fmla="*/ 813 w 892"/>
                <a:gd name="T95" fmla="*/ 659 h 1138"/>
                <a:gd name="T96" fmla="*/ 563 w 892"/>
                <a:gd name="T97" fmla="*/ 600 h 1138"/>
                <a:gd name="T98" fmla="*/ 417 w 892"/>
                <a:gd name="T99" fmla="*/ 249 h 1138"/>
                <a:gd name="T100" fmla="*/ 509 w 892"/>
                <a:gd name="T101" fmla="*/ 565 h 1138"/>
                <a:gd name="T102" fmla="*/ 363 w 892"/>
                <a:gd name="T103" fmla="*/ 109 h 1138"/>
                <a:gd name="T104" fmla="*/ 231 w 892"/>
                <a:gd name="T105" fmla="*/ 402 h 1138"/>
                <a:gd name="T106" fmla="*/ 109 w 892"/>
                <a:gd name="T107" fmla="*/ 321 h 1138"/>
                <a:gd name="T108" fmla="*/ 78 w 892"/>
                <a:gd name="T109" fmla="*/ 33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2" h="1138">
                  <a:moveTo>
                    <a:pt x="17" y="254"/>
                  </a:moveTo>
                  <a:cubicBezTo>
                    <a:pt x="37" y="359"/>
                    <a:pt x="121" y="449"/>
                    <a:pt x="233" y="428"/>
                  </a:cubicBezTo>
                  <a:cubicBezTo>
                    <a:pt x="235" y="428"/>
                    <a:pt x="236" y="428"/>
                    <a:pt x="238" y="427"/>
                  </a:cubicBezTo>
                  <a:cubicBezTo>
                    <a:pt x="238" y="427"/>
                    <a:pt x="238" y="427"/>
                    <a:pt x="239" y="427"/>
                  </a:cubicBezTo>
                  <a:cubicBezTo>
                    <a:pt x="239" y="427"/>
                    <a:pt x="239" y="427"/>
                    <a:pt x="239" y="427"/>
                  </a:cubicBezTo>
                  <a:cubicBezTo>
                    <a:pt x="293" y="459"/>
                    <a:pt x="346" y="492"/>
                    <a:pt x="399" y="525"/>
                  </a:cubicBezTo>
                  <a:cubicBezTo>
                    <a:pt x="437" y="549"/>
                    <a:pt x="475" y="574"/>
                    <a:pt x="512" y="598"/>
                  </a:cubicBezTo>
                  <a:cubicBezTo>
                    <a:pt x="506" y="646"/>
                    <a:pt x="505" y="695"/>
                    <a:pt x="504" y="743"/>
                  </a:cubicBezTo>
                  <a:cubicBezTo>
                    <a:pt x="503" y="774"/>
                    <a:pt x="503" y="804"/>
                    <a:pt x="503" y="834"/>
                  </a:cubicBezTo>
                  <a:cubicBezTo>
                    <a:pt x="476" y="832"/>
                    <a:pt x="450" y="830"/>
                    <a:pt x="423" y="830"/>
                  </a:cubicBezTo>
                  <a:cubicBezTo>
                    <a:pt x="386" y="829"/>
                    <a:pt x="346" y="828"/>
                    <a:pt x="309" y="835"/>
                  </a:cubicBezTo>
                  <a:cubicBezTo>
                    <a:pt x="284" y="839"/>
                    <a:pt x="264" y="849"/>
                    <a:pt x="265" y="878"/>
                  </a:cubicBezTo>
                  <a:cubicBezTo>
                    <a:pt x="267" y="913"/>
                    <a:pt x="310" y="931"/>
                    <a:pt x="339" y="939"/>
                  </a:cubicBezTo>
                  <a:cubicBezTo>
                    <a:pt x="371" y="948"/>
                    <a:pt x="412" y="956"/>
                    <a:pt x="445" y="946"/>
                  </a:cubicBezTo>
                  <a:cubicBezTo>
                    <a:pt x="461" y="941"/>
                    <a:pt x="454" y="916"/>
                    <a:pt x="438" y="921"/>
                  </a:cubicBezTo>
                  <a:cubicBezTo>
                    <a:pt x="408" y="930"/>
                    <a:pt x="366" y="921"/>
                    <a:pt x="336" y="911"/>
                  </a:cubicBezTo>
                  <a:cubicBezTo>
                    <a:pt x="324" y="907"/>
                    <a:pt x="265" y="874"/>
                    <a:pt x="301" y="863"/>
                  </a:cubicBezTo>
                  <a:cubicBezTo>
                    <a:pt x="331" y="854"/>
                    <a:pt x="365" y="855"/>
                    <a:pt x="397" y="855"/>
                  </a:cubicBezTo>
                  <a:cubicBezTo>
                    <a:pt x="432" y="855"/>
                    <a:pt x="468" y="857"/>
                    <a:pt x="503" y="860"/>
                  </a:cubicBezTo>
                  <a:cubicBezTo>
                    <a:pt x="503" y="871"/>
                    <a:pt x="504" y="882"/>
                    <a:pt x="507" y="892"/>
                  </a:cubicBezTo>
                  <a:cubicBezTo>
                    <a:pt x="515" y="927"/>
                    <a:pt x="545" y="936"/>
                    <a:pt x="578" y="930"/>
                  </a:cubicBezTo>
                  <a:cubicBezTo>
                    <a:pt x="597" y="927"/>
                    <a:pt x="632" y="921"/>
                    <a:pt x="642" y="901"/>
                  </a:cubicBezTo>
                  <a:cubicBezTo>
                    <a:pt x="650" y="883"/>
                    <a:pt x="643" y="867"/>
                    <a:pt x="627" y="857"/>
                  </a:cubicBezTo>
                  <a:cubicBezTo>
                    <a:pt x="605" y="843"/>
                    <a:pt x="576" y="842"/>
                    <a:pt x="551" y="839"/>
                  </a:cubicBezTo>
                  <a:cubicBezTo>
                    <a:pt x="544" y="838"/>
                    <a:pt x="536" y="837"/>
                    <a:pt x="529" y="837"/>
                  </a:cubicBezTo>
                  <a:cubicBezTo>
                    <a:pt x="529" y="809"/>
                    <a:pt x="529" y="781"/>
                    <a:pt x="529" y="753"/>
                  </a:cubicBezTo>
                  <a:cubicBezTo>
                    <a:pt x="530" y="707"/>
                    <a:pt x="531" y="660"/>
                    <a:pt x="536" y="613"/>
                  </a:cubicBezTo>
                  <a:cubicBezTo>
                    <a:pt x="568" y="634"/>
                    <a:pt x="600" y="654"/>
                    <a:pt x="632" y="673"/>
                  </a:cubicBezTo>
                  <a:cubicBezTo>
                    <a:pt x="661" y="691"/>
                    <a:pt x="690" y="709"/>
                    <a:pt x="721" y="723"/>
                  </a:cubicBezTo>
                  <a:cubicBezTo>
                    <a:pt x="751" y="736"/>
                    <a:pt x="794" y="752"/>
                    <a:pt x="827" y="737"/>
                  </a:cubicBezTo>
                  <a:cubicBezTo>
                    <a:pt x="849" y="751"/>
                    <a:pt x="869" y="777"/>
                    <a:pt x="844" y="800"/>
                  </a:cubicBezTo>
                  <a:cubicBezTo>
                    <a:pt x="831" y="813"/>
                    <a:pt x="814" y="818"/>
                    <a:pt x="796" y="821"/>
                  </a:cubicBezTo>
                  <a:cubicBezTo>
                    <a:pt x="765" y="826"/>
                    <a:pt x="729" y="825"/>
                    <a:pt x="701" y="841"/>
                  </a:cubicBezTo>
                  <a:cubicBezTo>
                    <a:pt x="682" y="852"/>
                    <a:pt x="659" y="875"/>
                    <a:pt x="665" y="899"/>
                  </a:cubicBezTo>
                  <a:cubicBezTo>
                    <a:pt x="671" y="920"/>
                    <a:pt x="690" y="933"/>
                    <a:pt x="708" y="941"/>
                  </a:cubicBezTo>
                  <a:cubicBezTo>
                    <a:pt x="733" y="954"/>
                    <a:pt x="761" y="962"/>
                    <a:pt x="786" y="975"/>
                  </a:cubicBezTo>
                  <a:cubicBezTo>
                    <a:pt x="792" y="978"/>
                    <a:pt x="811" y="985"/>
                    <a:pt x="809" y="995"/>
                  </a:cubicBezTo>
                  <a:cubicBezTo>
                    <a:pt x="808" y="1006"/>
                    <a:pt x="783" y="1014"/>
                    <a:pt x="774" y="1017"/>
                  </a:cubicBezTo>
                  <a:cubicBezTo>
                    <a:pt x="691" y="1045"/>
                    <a:pt x="605" y="1070"/>
                    <a:pt x="525" y="1108"/>
                  </a:cubicBezTo>
                  <a:cubicBezTo>
                    <a:pt x="510" y="1115"/>
                    <a:pt x="523" y="1138"/>
                    <a:pt x="538" y="1130"/>
                  </a:cubicBezTo>
                  <a:cubicBezTo>
                    <a:pt x="596" y="1103"/>
                    <a:pt x="657" y="1085"/>
                    <a:pt x="717" y="1063"/>
                  </a:cubicBezTo>
                  <a:cubicBezTo>
                    <a:pt x="748" y="1051"/>
                    <a:pt x="786" y="1046"/>
                    <a:pt x="813" y="1027"/>
                  </a:cubicBezTo>
                  <a:cubicBezTo>
                    <a:pt x="833" y="1013"/>
                    <a:pt x="845" y="987"/>
                    <a:pt x="823" y="968"/>
                  </a:cubicBezTo>
                  <a:cubicBezTo>
                    <a:pt x="803" y="951"/>
                    <a:pt x="777" y="943"/>
                    <a:pt x="753" y="933"/>
                  </a:cubicBezTo>
                  <a:cubicBezTo>
                    <a:pt x="739" y="928"/>
                    <a:pt x="683" y="910"/>
                    <a:pt x="691" y="887"/>
                  </a:cubicBezTo>
                  <a:cubicBezTo>
                    <a:pt x="705" y="850"/>
                    <a:pt x="761" y="851"/>
                    <a:pt x="793" y="847"/>
                  </a:cubicBezTo>
                  <a:cubicBezTo>
                    <a:pt x="827" y="843"/>
                    <a:pt x="858" y="832"/>
                    <a:pt x="875" y="800"/>
                  </a:cubicBezTo>
                  <a:cubicBezTo>
                    <a:pt x="892" y="768"/>
                    <a:pt x="873" y="738"/>
                    <a:pt x="847" y="719"/>
                  </a:cubicBezTo>
                  <a:cubicBezTo>
                    <a:pt x="863" y="693"/>
                    <a:pt x="843" y="655"/>
                    <a:pt x="826" y="634"/>
                  </a:cubicBezTo>
                  <a:cubicBezTo>
                    <a:pt x="782" y="575"/>
                    <a:pt x="724" y="525"/>
                    <a:pt x="670" y="474"/>
                  </a:cubicBezTo>
                  <a:cubicBezTo>
                    <a:pt x="625" y="432"/>
                    <a:pt x="580" y="390"/>
                    <a:pt x="535" y="347"/>
                  </a:cubicBezTo>
                  <a:cubicBezTo>
                    <a:pt x="495" y="307"/>
                    <a:pt x="463" y="261"/>
                    <a:pt x="426" y="219"/>
                  </a:cubicBezTo>
                  <a:cubicBezTo>
                    <a:pt x="435" y="147"/>
                    <a:pt x="374" y="67"/>
                    <a:pt x="315" y="34"/>
                  </a:cubicBezTo>
                  <a:cubicBezTo>
                    <a:pt x="256" y="0"/>
                    <a:pt x="180" y="8"/>
                    <a:pt x="120" y="37"/>
                  </a:cubicBezTo>
                  <a:cubicBezTo>
                    <a:pt x="37" y="78"/>
                    <a:pt x="0" y="164"/>
                    <a:pt x="17" y="254"/>
                  </a:cubicBezTo>
                  <a:close/>
                  <a:moveTo>
                    <a:pt x="536" y="898"/>
                  </a:moveTo>
                  <a:cubicBezTo>
                    <a:pt x="530" y="888"/>
                    <a:pt x="529" y="875"/>
                    <a:pt x="529" y="862"/>
                  </a:cubicBezTo>
                  <a:cubicBezTo>
                    <a:pt x="553" y="864"/>
                    <a:pt x="577" y="867"/>
                    <a:pt x="600" y="872"/>
                  </a:cubicBezTo>
                  <a:cubicBezTo>
                    <a:pt x="608" y="874"/>
                    <a:pt x="610" y="874"/>
                    <a:pt x="617" y="882"/>
                  </a:cubicBezTo>
                  <a:cubicBezTo>
                    <a:pt x="627" y="894"/>
                    <a:pt x="590" y="902"/>
                    <a:pt x="583" y="903"/>
                  </a:cubicBezTo>
                  <a:cubicBezTo>
                    <a:pt x="572" y="905"/>
                    <a:pt x="544" y="912"/>
                    <a:pt x="536" y="898"/>
                  </a:cubicBezTo>
                  <a:close/>
                  <a:moveTo>
                    <a:pt x="42" y="171"/>
                  </a:moveTo>
                  <a:cubicBezTo>
                    <a:pt x="44" y="161"/>
                    <a:pt x="47" y="152"/>
                    <a:pt x="51" y="144"/>
                  </a:cubicBezTo>
                  <a:cubicBezTo>
                    <a:pt x="53" y="172"/>
                    <a:pt x="57" y="198"/>
                    <a:pt x="65" y="225"/>
                  </a:cubicBezTo>
                  <a:cubicBezTo>
                    <a:pt x="57" y="231"/>
                    <a:pt x="48" y="236"/>
                    <a:pt x="40" y="241"/>
                  </a:cubicBezTo>
                  <a:cubicBezTo>
                    <a:pt x="37" y="217"/>
                    <a:pt x="37" y="193"/>
                    <a:pt x="42" y="171"/>
                  </a:cubicBezTo>
                  <a:close/>
                  <a:moveTo>
                    <a:pt x="45" y="267"/>
                  </a:moveTo>
                  <a:cubicBezTo>
                    <a:pt x="47" y="267"/>
                    <a:pt x="48" y="266"/>
                    <a:pt x="50" y="265"/>
                  </a:cubicBezTo>
                  <a:cubicBezTo>
                    <a:pt x="58" y="261"/>
                    <a:pt x="66" y="256"/>
                    <a:pt x="74" y="250"/>
                  </a:cubicBezTo>
                  <a:cubicBezTo>
                    <a:pt x="75" y="252"/>
                    <a:pt x="75" y="253"/>
                    <a:pt x="76" y="254"/>
                  </a:cubicBezTo>
                  <a:cubicBezTo>
                    <a:pt x="82" y="270"/>
                    <a:pt x="89" y="285"/>
                    <a:pt x="96" y="299"/>
                  </a:cubicBezTo>
                  <a:cubicBezTo>
                    <a:pt x="86" y="304"/>
                    <a:pt x="75" y="310"/>
                    <a:pt x="64" y="315"/>
                  </a:cubicBezTo>
                  <a:cubicBezTo>
                    <a:pt x="56" y="300"/>
                    <a:pt x="50" y="284"/>
                    <a:pt x="45" y="267"/>
                  </a:cubicBezTo>
                  <a:close/>
                  <a:moveTo>
                    <a:pt x="161" y="349"/>
                  </a:moveTo>
                  <a:cubicBezTo>
                    <a:pt x="149" y="336"/>
                    <a:pt x="140" y="322"/>
                    <a:pt x="131" y="309"/>
                  </a:cubicBezTo>
                  <a:cubicBezTo>
                    <a:pt x="163" y="290"/>
                    <a:pt x="194" y="267"/>
                    <a:pt x="219" y="240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32" y="310"/>
                    <a:pt x="198" y="335"/>
                    <a:pt x="163" y="353"/>
                  </a:cubicBezTo>
                  <a:cubicBezTo>
                    <a:pt x="163" y="352"/>
                    <a:pt x="162" y="350"/>
                    <a:pt x="161" y="349"/>
                  </a:cubicBezTo>
                  <a:close/>
                  <a:moveTo>
                    <a:pt x="74" y="107"/>
                  </a:moveTo>
                  <a:cubicBezTo>
                    <a:pt x="74" y="107"/>
                    <a:pt x="74" y="106"/>
                    <a:pt x="74" y="106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22" y="181"/>
                    <a:pt x="105" y="196"/>
                    <a:pt x="87" y="209"/>
                  </a:cubicBezTo>
                  <a:cubicBezTo>
                    <a:pt x="78" y="176"/>
                    <a:pt x="76" y="143"/>
                    <a:pt x="74" y="107"/>
                  </a:cubicBezTo>
                  <a:close/>
                  <a:moveTo>
                    <a:pt x="181" y="85"/>
                  </a:moveTo>
                  <a:cubicBezTo>
                    <a:pt x="173" y="104"/>
                    <a:pt x="165" y="122"/>
                    <a:pt x="155" y="138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17" y="88"/>
                    <a:pt x="133" y="85"/>
                    <a:pt x="148" y="84"/>
                  </a:cubicBezTo>
                  <a:cubicBezTo>
                    <a:pt x="159" y="84"/>
                    <a:pt x="170" y="84"/>
                    <a:pt x="181" y="85"/>
                  </a:cubicBezTo>
                  <a:close/>
                  <a:moveTo>
                    <a:pt x="156" y="58"/>
                  </a:moveTo>
                  <a:cubicBezTo>
                    <a:pt x="148" y="59"/>
                    <a:pt x="140" y="59"/>
                    <a:pt x="132" y="60"/>
                  </a:cubicBezTo>
                  <a:cubicBezTo>
                    <a:pt x="153" y="50"/>
                    <a:pt x="175" y="44"/>
                    <a:pt x="198" y="40"/>
                  </a:cubicBezTo>
                  <a:cubicBezTo>
                    <a:pt x="196" y="47"/>
                    <a:pt x="193" y="53"/>
                    <a:pt x="191" y="60"/>
                  </a:cubicBezTo>
                  <a:cubicBezTo>
                    <a:pt x="179" y="58"/>
                    <a:pt x="167" y="58"/>
                    <a:pt x="156" y="58"/>
                  </a:cubicBezTo>
                  <a:close/>
                  <a:moveTo>
                    <a:pt x="207" y="89"/>
                  </a:moveTo>
                  <a:cubicBezTo>
                    <a:pt x="222" y="92"/>
                    <a:pt x="237" y="96"/>
                    <a:pt x="252" y="103"/>
                  </a:cubicBezTo>
                  <a:cubicBezTo>
                    <a:pt x="255" y="104"/>
                    <a:pt x="258" y="105"/>
                    <a:pt x="261" y="107"/>
                  </a:cubicBezTo>
                  <a:cubicBezTo>
                    <a:pt x="252" y="139"/>
                    <a:pt x="239" y="171"/>
                    <a:pt x="220" y="197"/>
                  </a:cubicBezTo>
                  <a:cubicBezTo>
                    <a:pt x="220" y="197"/>
                    <a:pt x="219" y="198"/>
                    <a:pt x="219" y="19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4" y="156"/>
                    <a:pt x="175" y="155"/>
                    <a:pt x="175" y="155"/>
                  </a:cubicBezTo>
                  <a:cubicBezTo>
                    <a:pt x="187" y="134"/>
                    <a:pt x="198" y="112"/>
                    <a:pt x="207" y="89"/>
                  </a:cubicBezTo>
                  <a:close/>
                  <a:moveTo>
                    <a:pt x="284" y="118"/>
                  </a:moveTo>
                  <a:cubicBezTo>
                    <a:pt x="292" y="123"/>
                    <a:pt x="299" y="128"/>
                    <a:pt x="306" y="134"/>
                  </a:cubicBezTo>
                  <a:cubicBezTo>
                    <a:pt x="315" y="143"/>
                    <a:pt x="324" y="153"/>
                    <a:pt x="334" y="162"/>
                  </a:cubicBezTo>
                  <a:cubicBezTo>
                    <a:pt x="326" y="196"/>
                    <a:pt x="307" y="229"/>
                    <a:pt x="283" y="258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41" y="212"/>
                    <a:pt x="244" y="208"/>
                    <a:pt x="247" y="204"/>
                  </a:cubicBezTo>
                  <a:cubicBezTo>
                    <a:pt x="263" y="177"/>
                    <a:pt x="275" y="148"/>
                    <a:pt x="284" y="118"/>
                  </a:cubicBezTo>
                  <a:close/>
                  <a:moveTo>
                    <a:pt x="118" y="286"/>
                  </a:moveTo>
                  <a:cubicBezTo>
                    <a:pt x="110" y="270"/>
                    <a:pt x="103" y="253"/>
                    <a:pt x="96" y="235"/>
                  </a:cubicBezTo>
                  <a:cubicBezTo>
                    <a:pt x="96" y="235"/>
                    <a:pt x="96" y="235"/>
                    <a:pt x="96" y="235"/>
                  </a:cubicBezTo>
                  <a:cubicBezTo>
                    <a:pt x="118" y="220"/>
                    <a:pt x="139" y="202"/>
                    <a:pt x="156" y="182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76" y="247"/>
                    <a:pt x="148" y="268"/>
                    <a:pt x="118" y="286"/>
                  </a:cubicBezTo>
                  <a:close/>
                  <a:moveTo>
                    <a:pt x="273" y="43"/>
                  </a:moveTo>
                  <a:cubicBezTo>
                    <a:pt x="271" y="56"/>
                    <a:pt x="269" y="68"/>
                    <a:pt x="267" y="81"/>
                  </a:cubicBezTo>
                  <a:cubicBezTo>
                    <a:pt x="262" y="79"/>
                    <a:pt x="258" y="77"/>
                    <a:pt x="253" y="75"/>
                  </a:cubicBezTo>
                  <a:cubicBezTo>
                    <a:pt x="241" y="71"/>
                    <a:pt x="229" y="67"/>
                    <a:pt x="217" y="64"/>
                  </a:cubicBezTo>
                  <a:cubicBezTo>
                    <a:pt x="220" y="55"/>
                    <a:pt x="223" y="47"/>
                    <a:pt x="226" y="38"/>
                  </a:cubicBezTo>
                  <a:cubicBezTo>
                    <a:pt x="243" y="38"/>
                    <a:pt x="258" y="39"/>
                    <a:pt x="273" y="43"/>
                  </a:cubicBezTo>
                  <a:close/>
                  <a:moveTo>
                    <a:pt x="328" y="74"/>
                  </a:moveTo>
                  <a:cubicBezTo>
                    <a:pt x="328" y="74"/>
                    <a:pt x="328" y="74"/>
                    <a:pt x="328" y="74"/>
                  </a:cubicBezTo>
                  <a:cubicBezTo>
                    <a:pt x="335" y="92"/>
                    <a:pt x="338" y="111"/>
                    <a:pt x="338" y="129"/>
                  </a:cubicBezTo>
                  <a:cubicBezTo>
                    <a:pt x="330" y="122"/>
                    <a:pt x="323" y="114"/>
                    <a:pt x="315" y="108"/>
                  </a:cubicBezTo>
                  <a:cubicBezTo>
                    <a:pt x="308" y="102"/>
                    <a:pt x="299" y="97"/>
                    <a:pt x="291" y="92"/>
                  </a:cubicBezTo>
                  <a:cubicBezTo>
                    <a:pt x="293" y="79"/>
                    <a:pt x="296" y="66"/>
                    <a:pt x="297" y="53"/>
                  </a:cubicBezTo>
                  <a:cubicBezTo>
                    <a:pt x="303" y="56"/>
                    <a:pt x="309" y="60"/>
                    <a:pt x="314" y="64"/>
                  </a:cubicBezTo>
                  <a:cubicBezTo>
                    <a:pt x="319" y="67"/>
                    <a:pt x="323" y="70"/>
                    <a:pt x="328" y="74"/>
                  </a:cubicBezTo>
                  <a:close/>
                  <a:moveTo>
                    <a:pt x="534" y="581"/>
                  </a:moveTo>
                  <a:cubicBezTo>
                    <a:pt x="534" y="580"/>
                    <a:pt x="534" y="580"/>
                    <a:pt x="534" y="580"/>
                  </a:cubicBezTo>
                  <a:cubicBezTo>
                    <a:pt x="535" y="522"/>
                    <a:pt x="566" y="485"/>
                    <a:pt x="607" y="450"/>
                  </a:cubicBezTo>
                  <a:cubicBezTo>
                    <a:pt x="615" y="457"/>
                    <a:pt x="623" y="465"/>
                    <a:pt x="630" y="472"/>
                  </a:cubicBezTo>
                  <a:cubicBezTo>
                    <a:pt x="622" y="490"/>
                    <a:pt x="615" y="509"/>
                    <a:pt x="605" y="526"/>
                  </a:cubicBezTo>
                  <a:cubicBezTo>
                    <a:pt x="589" y="553"/>
                    <a:pt x="567" y="570"/>
                    <a:pt x="539" y="583"/>
                  </a:cubicBezTo>
                  <a:cubicBezTo>
                    <a:pt x="539" y="583"/>
                    <a:pt x="538" y="583"/>
                    <a:pt x="538" y="583"/>
                  </a:cubicBezTo>
                  <a:cubicBezTo>
                    <a:pt x="537" y="583"/>
                    <a:pt x="535" y="582"/>
                    <a:pt x="534" y="581"/>
                  </a:cubicBezTo>
                  <a:close/>
                  <a:moveTo>
                    <a:pt x="563" y="600"/>
                  </a:moveTo>
                  <a:cubicBezTo>
                    <a:pt x="588" y="587"/>
                    <a:pt x="610" y="568"/>
                    <a:pt x="624" y="544"/>
                  </a:cubicBezTo>
                  <a:cubicBezTo>
                    <a:pt x="635" y="527"/>
                    <a:pt x="642" y="509"/>
                    <a:pt x="650" y="491"/>
                  </a:cubicBezTo>
                  <a:cubicBezTo>
                    <a:pt x="651" y="491"/>
                    <a:pt x="651" y="492"/>
                    <a:pt x="652" y="493"/>
                  </a:cubicBezTo>
                  <a:cubicBezTo>
                    <a:pt x="681" y="520"/>
                    <a:pt x="710" y="547"/>
                    <a:pt x="738" y="575"/>
                  </a:cubicBezTo>
                  <a:cubicBezTo>
                    <a:pt x="764" y="601"/>
                    <a:pt x="793" y="627"/>
                    <a:pt x="813" y="659"/>
                  </a:cubicBezTo>
                  <a:cubicBezTo>
                    <a:pt x="820" y="672"/>
                    <a:pt x="839" y="703"/>
                    <a:pt x="818" y="713"/>
                  </a:cubicBezTo>
                  <a:cubicBezTo>
                    <a:pt x="799" y="721"/>
                    <a:pt x="774" y="715"/>
                    <a:pt x="756" y="709"/>
                  </a:cubicBezTo>
                  <a:cubicBezTo>
                    <a:pt x="688" y="685"/>
                    <a:pt x="624" y="639"/>
                    <a:pt x="563" y="600"/>
                  </a:cubicBezTo>
                  <a:close/>
                  <a:moveTo>
                    <a:pt x="266" y="413"/>
                  </a:moveTo>
                  <a:cubicBezTo>
                    <a:pt x="324" y="380"/>
                    <a:pt x="369" y="320"/>
                    <a:pt x="406" y="269"/>
                  </a:cubicBezTo>
                  <a:cubicBezTo>
                    <a:pt x="411" y="262"/>
                    <a:pt x="414" y="256"/>
                    <a:pt x="417" y="249"/>
                  </a:cubicBezTo>
                  <a:cubicBezTo>
                    <a:pt x="451" y="288"/>
                    <a:pt x="480" y="329"/>
                    <a:pt x="517" y="365"/>
                  </a:cubicBezTo>
                  <a:cubicBezTo>
                    <a:pt x="540" y="388"/>
                    <a:pt x="564" y="410"/>
                    <a:pt x="588" y="432"/>
                  </a:cubicBezTo>
                  <a:cubicBezTo>
                    <a:pt x="545" y="469"/>
                    <a:pt x="515" y="509"/>
                    <a:pt x="509" y="565"/>
                  </a:cubicBezTo>
                  <a:cubicBezTo>
                    <a:pt x="429" y="514"/>
                    <a:pt x="348" y="463"/>
                    <a:pt x="266" y="413"/>
                  </a:cubicBezTo>
                  <a:close/>
                  <a:moveTo>
                    <a:pt x="142" y="392"/>
                  </a:moveTo>
                  <a:cubicBezTo>
                    <a:pt x="250" y="345"/>
                    <a:pt x="377" y="232"/>
                    <a:pt x="363" y="109"/>
                  </a:cubicBezTo>
                  <a:cubicBezTo>
                    <a:pt x="388" y="141"/>
                    <a:pt x="403" y="180"/>
                    <a:pt x="398" y="221"/>
                  </a:cubicBezTo>
                  <a:cubicBezTo>
                    <a:pt x="394" y="254"/>
                    <a:pt x="365" y="281"/>
                    <a:pt x="345" y="305"/>
                  </a:cubicBezTo>
                  <a:cubicBezTo>
                    <a:pt x="314" y="342"/>
                    <a:pt x="277" y="385"/>
                    <a:pt x="231" y="402"/>
                  </a:cubicBezTo>
                  <a:cubicBezTo>
                    <a:pt x="198" y="409"/>
                    <a:pt x="168" y="405"/>
                    <a:pt x="142" y="392"/>
                  </a:cubicBezTo>
                  <a:close/>
                  <a:moveTo>
                    <a:pt x="78" y="337"/>
                  </a:moveTo>
                  <a:cubicBezTo>
                    <a:pt x="88" y="332"/>
                    <a:pt x="99" y="327"/>
                    <a:pt x="109" y="321"/>
                  </a:cubicBezTo>
                  <a:cubicBezTo>
                    <a:pt x="118" y="336"/>
                    <a:pt x="128" y="350"/>
                    <a:pt x="140" y="365"/>
                  </a:cubicBezTo>
                  <a:cubicBezTo>
                    <a:pt x="132" y="369"/>
                    <a:pt x="123" y="372"/>
                    <a:pt x="114" y="375"/>
                  </a:cubicBezTo>
                  <a:cubicBezTo>
                    <a:pt x="101" y="365"/>
                    <a:pt x="88" y="352"/>
                    <a:pt x="78" y="337"/>
                  </a:cubicBezTo>
                  <a:close/>
                </a:path>
              </a:pathLst>
            </a:custGeom>
            <a:solidFill>
              <a:srgbClr val="1C3F98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 noEditPoints="1"/>
            </p:cNvSpPr>
            <p:nvPr/>
          </p:nvSpPr>
          <p:spPr bwMode="auto">
            <a:xfrm flipH="1">
              <a:off x="7272589" y="2702102"/>
              <a:ext cx="621400" cy="792474"/>
            </a:xfrm>
            <a:custGeom>
              <a:avLst/>
              <a:gdLst>
                <a:gd name="T0" fmla="*/ 238 w 892"/>
                <a:gd name="T1" fmla="*/ 427 h 1138"/>
                <a:gd name="T2" fmla="*/ 399 w 892"/>
                <a:gd name="T3" fmla="*/ 525 h 1138"/>
                <a:gd name="T4" fmla="*/ 503 w 892"/>
                <a:gd name="T5" fmla="*/ 834 h 1138"/>
                <a:gd name="T6" fmla="*/ 265 w 892"/>
                <a:gd name="T7" fmla="*/ 878 h 1138"/>
                <a:gd name="T8" fmla="*/ 438 w 892"/>
                <a:gd name="T9" fmla="*/ 921 h 1138"/>
                <a:gd name="T10" fmla="*/ 397 w 892"/>
                <a:gd name="T11" fmla="*/ 855 h 1138"/>
                <a:gd name="T12" fmla="*/ 578 w 892"/>
                <a:gd name="T13" fmla="*/ 930 h 1138"/>
                <a:gd name="T14" fmla="*/ 551 w 892"/>
                <a:gd name="T15" fmla="*/ 839 h 1138"/>
                <a:gd name="T16" fmla="*/ 536 w 892"/>
                <a:gd name="T17" fmla="*/ 613 h 1138"/>
                <a:gd name="T18" fmla="*/ 827 w 892"/>
                <a:gd name="T19" fmla="*/ 737 h 1138"/>
                <a:gd name="T20" fmla="*/ 701 w 892"/>
                <a:gd name="T21" fmla="*/ 841 h 1138"/>
                <a:gd name="T22" fmla="*/ 786 w 892"/>
                <a:gd name="T23" fmla="*/ 975 h 1138"/>
                <a:gd name="T24" fmla="*/ 525 w 892"/>
                <a:gd name="T25" fmla="*/ 1108 h 1138"/>
                <a:gd name="T26" fmla="*/ 813 w 892"/>
                <a:gd name="T27" fmla="*/ 1027 h 1138"/>
                <a:gd name="T28" fmla="*/ 691 w 892"/>
                <a:gd name="T29" fmla="*/ 887 h 1138"/>
                <a:gd name="T30" fmla="*/ 847 w 892"/>
                <a:gd name="T31" fmla="*/ 719 h 1138"/>
                <a:gd name="T32" fmla="*/ 535 w 892"/>
                <a:gd name="T33" fmla="*/ 347 h 1138"/>
                <a:gd name="T34" fmla="*/ 120 w 892"/>
                <a:gd name="T35" fmla="*/ 37 h 1138"/>
                <a:gd name="T36" fmla="*/ 529 w 892"/>
                <a:gd name="T37" fmla="*/ 862 h 1138"/>
                <a:gd name="T38" fmla="*/ 583 w 892"/>
                <a:gd name="T39" fmla="*/ 903 h 1138"/>
                <a:gd name="T40" fmla="*/ 51 w 892"/>
                <a:gd name="T41" fmla="*/ 144 h 1138"/>
                <a:gd name="T42" fmla="*/ 42 w 892"/>
                <a:gd name="T43" fmla="*/ 171 h 1138"/>
                <a:gd name="T44" fmla="*/ 74 w 892"/>
                <a:gd name="T45" fmla="*/ 250 h 1138"/>
                <a:gd name="T46" fmla="*/ 64 w 892"/>
                <a:gd name="T47" fmla="*/ 315 h 1138"/>
                <a:gd name="T48" fmla="*/ 131 w 892"/>
                <a:gd name="T49" fmla="*/ 309 h 1138"/>
                <a:gd name="T50" fmla="*/ 163 w 892"/>
                <a:gd name="T51" fmla="*/ 353 h 1138"/>
                <a:gd name="T52" fmla="*/ 74 w 892"/>
                <a:gd name="T53" fmla="*/ 106 h 1138"/>
                <a:gd name="T54" fmla="*/ 87 w 892"/>
                <a:gd name="T55" fmla="*/ 209 h 1138"/>
                <a:gd name="T56" fmla="*/ 155 w 892"/>
                <a:gd name="T57" fmla="*/ 138 h 1138"/>
                <a:gd name="T58" fmla="*/ 181 w 892"/>
                <a:gd name="T59" fmla="*/ 85 h 1138"/>
                <a:gd name="T60" fmla="*/ 198 w 892"/>
                <a:gd name="T61" fmla="*/ 40 h 1138"/>
                <a:gd name="T62" fmla="*/ 207 w 892"/>
                <a:gd name="T63" fmla="*/ 89 h 1138"/>
                <a:gd name="T64" fmla="*/ 220 w 892"/>
                <a:gd name="T65" fmla="*/ 197 h 1138"/>
                <a:gd name="T66" fmla="*/ 175 w 892"/>
                <a:gd name="T67" fmla="*/ 155 h 1138"/>
                <a:gd name="T68" fmla="*/ 306 w 892"/>
                <a:gd name="T69" fmla="*/ 134 h 1138"/>
                <a:gd name="T70" fmla="*/ 238 w 892"/>
                <a:gd name="T71" fmla="*/ 216 h 1138"/>
                <a:gd name="T72" fmla="*/ 118 w 892"/>
                <a:gd name="T73" fmla="*/ 286 h 1138"/>
                <a:gd name="T74" fmla="*/ 156 w 892"/>
                <a:gd name="T75" fmla="*/ 182 h 1138"/>
                <a:gd name="T76" fmla="*/ 273 w 892"/>
                <a:gd name="T77" fmla="*/ 43 h 1138"/>
                <a:gd name="T78" fmla="*/ 217 w 892"/>
                <a:gd name="T79" fmla="*/ 64 h 1138"/>
                <a:gd name="T80" fmla="*/ 328 w 892"/>
                <a:gd name="T81" fmla="*/ 74 h 1138"/>
                <a:gd name="T82" fmla="*/ 315 w 892"/>
                <a:gd name="T83" fmla="*/ 108 h 1138"/>
                <a:gd name="T84" fmla="*/ 314 w 892"/>
                <a:gd name="T85" fmla="*/ 64 h 1138"/>
                <a:gd name="T86" fmla="*/ 534 w 892"/>
                <a:gd name="T87" fmla="*/ 580 h 1138"/>
                <a:gd name="T88" fmla="*/ 605 w 892"/>
                <a:gd name="T89" fmla="*/ 526 h 1138"/>
                <a:gd name="T90" fmla="*/ 534 w 892"/>
                <a:gd name="T91" fmla="*/ 581 h 1138"/>
                <a:gd name="T92" fmla="*/ 650 w 892"/>
                <a:gd name="T93" fmla="*/ 491 h 1138"/>
                <a:gd name="T94" fmla="*/ 813 w 892"/>
                <a:gd name="T95" fmla="*/ 659 h 1138"/>
                <a:gd name="T96" fmla="*/ 563 w 892"/>
                <a:gd name="T97" fmla="*/ 600 h 1138"/>
                <a:gd name="T98" fmla="*/ 417 w 892"/>
                <a:gd name="T99" fmla="*/ 249 h 1138"/>
                <a:gd name="T100" fmla="*/ 509 w 892"/>
                <a:gd name="T101" fmla="*/ 565 h 1138"/>
                <a:gd name="T102" fmla="*/ 363 w 892"/>
                <a:gd name="T103" fmla="*/ 109 h 1138"/>
                <a:gd name="T104" fmla="*/ 231 w 892"/>
                <a:gd name="T105" fmla="*/ 402 h 1138"/>
                <a:gd name="T106" fmla="*/ 109 w 892"/>
                <a:gd name="T107" fmla="*/ 321 h 1138"/>
                <a:gd name="T108" fmla="*/ 78 w 892"/>
                <a:gd name="T109" fmla="*/ 33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2" h="1138">
                  <a:moveTo>
                    <a:pt x="17" y="254"/>
                  </a:moveTo>
                  <a:cubicBezTo>
                    <a:pt x="37" y="359"/>
                    <a:pt x="121" y="449"/>
                    <a:pt x="233" y="428"/>
                  </a:cubicBezTo>
                  <a:cubicBezTo>
                    <a:pt x="235" y="428"/>
                    <a:pt x="236" y="428"/>
                    <a:pt x="238" y="427"/>
                  </a:cubicBezTo>
                  <a:cubicBezTo>
                    <a:pt x="238" y="427"/>
                    <a:pt x="238" y="427"/>
                    <a:pt x="239" y="427"/>
                  </a:cubicBezTo>
                  <a:cubicBezTo>
                    <a:pt x="239" y="427"/>
                    <a:pt x="239" y="427"/>
                    <a:pt x="239" y="427"/>
                  </a:cubicBezTo>
                  <a:cubicBezTo>
                    <a:pt x="293" y="459"/>
                    <a:pt x="346" y="492"/>
                    <a:pt x="399" y="525"/>
                  </a:cubicBezTo>
                  <a:cubicBezTo>
                    <a:pt x="437" y="549"/>
                    <a:pt x="475" y="574"/>
                    <a:pt x="512" y="598"/>
                  </a:cubicBezTo>
                  <a:cubicBezTo>
                    <a:pt x="506" y="646"/>
                    <a:pt x="505" y="695"/>
                    <a:pt x="504" y="743"/>
                  </a:cubicBezTo>
                  <a:cubicBezTo>
                    <a:pt x="503" y="774"/>
                    <a:pt x="503" y="804"/>
                    <a:pt x="503" y="834"/>
                  </a:cubicBezTo>
                  <a:cubicBezTo>
                    <a:pt x="476" y="832"/>
                    <a:pt x="450" y="830"/>
                    <a:pt x="423" y="830"/>
                  </a:cubicBezTo>
                  <a:cubicBezTo>
                    <a:pt x="386" y="829"/>
                    <a:pt x="346" y="828"/>
                    <a:pt x="309" y="835"/>
                  </a:cubicBezTo>
                  <a:cubicBezTo>
                    <a:pt x="284" y="839"/>
                    <a:pt x="264" y="849"/>
                    <a:pt x="265" y="878"/>
                  </a:cubicBezTo>
                  <a:cubicBezTo>
                    <a:pt x="267" y="913"/>
                    <a:pt x="310" y="931"/>
                    <a:pt x="339" y="939"/>
                  </a:cubicBezTo>
                  <a:cubicBezTo>
                    <a:pt x="371" y="948"/>
                    <a:pt x="412" y="956"/>
                    <a:pt x="445" y="946"/>
                  </a:cubicBezTo>
                  <a:cubicBezTo>
                    <a:pt x="461" y="941"/>
                    <a:pt x="454" y="916"/>
                    <a:pt x="438" y="921"/>
                  </a:cubicBezTo>
                  <a:cubicBezTo>
                    <a:pt x="408" y="930"/>
                    <a:pt x="366" y="921"/>
                    <a:pt x="336" y="911"/>
                  </a:cubicBezTo>
                  <a:cubicBezTo>
                    <a:pt x="324" y="907"/>
                    <a:pt x="265" y="874"/>
                    <a:pt x="301" y="863"/>
                  </a:cubicBezTo>
                  <a:cubicBezTo>
                    <a:pt x="331" y="854"/>
                    <a:pt x="365" y="855"/>
                    <a:pt x="397" y="855"/>
                  </a:cubicBezTo>
                  <a:cubicBezTo>
                    <a:pt x="432" y="855"/>
                    <a:pt x="468" y="857"/>
                    <a:pt x="503" y="860"/>
                  </a:cubicBezTo>
                  <a:cubicBezTo>
                    <a:pt x="503" y="871"/>
                    <a:pt x="504" y="882"/>
                    <a:pt x="507" y="892"/>
                  </a:cubicBezTo>
                  <a:cubicBezTo>
                    <a:pt x="515" y="927"/>
                    <a:pt x="545" y="936"/>
                    <a:pt x="578" y="930"/>
                  </a:cubicBezTo>
                  <a:cubicBezTo>
                    <a:pt x="597" y="927"/>
                    <a:pt x="632" y="921"/>
                    <a:pt x="642" y="901"/>
                  </a:cubicBezTo>
                  <a:cubicBezTo>
                    <a:pt x="650" y="883"/>
                    <a:pt x="643" y="867"/>
                    <a:pt x="627" y="857"/>
                  </a:cubicBezTo>
                  <a:cubicBezTo>
                    <a:pt x="605" y="843"/>
                    <a:pt x="576" y="842"/>
                    <a:pt x="551" y="839"/>
                  </a:cubicBezTo>
                  <a:cubicBezTo>
                    <a:pt x="544" y="838"/>
                    <a:pt x="536" y="837"/>
                    <a:pt x="529" y="837"/>
                  </a:cubicBezTo>
                  <a:cubicBezTo>
                    <a:pt x="529" y="809"/>
                    <a:pt x="529" y="781"/>
                    <a:pt x="529" y="753"/>
                  </a:cubicBezTo>
                  <a:cubicBezTo>
                    <a:pt x="530" y="707"/>
                    <a:pt x="531" y="660"/>
                    <a:pt x="536" y="613"/>
                  </a:cubicBezTo>
                  <a:cubicBezTo>
                    <a:pt x="568" y="634"/>
                    <a:pt x="600" y="654"/>
                    <a:pt x="632" y="673"/>
                  </a:cubicBezTo>
                  <a:cubicBezTo>
                    <a:pt x="661" y="691"/>
                    <a:pt x="690" y="709"/>
                    <a:pt x="721" y="723"/>
                  </a:cubicBezTo>
                  <a:cubicBezTo>
                    <a:pt x="751" y="736"/>
                    <a:pt x="794" y="752"/>
                    <a:pt x="827" y="737"/>
                  </a:cubicBezTo>
                  <a:cubicBezTo>
                    <a:pt x="849" y="751"/>
                    <a:pt x="869" y="777"/>
                    <a:pt x="844" y="800"/>
                  </a:cubicBezTo>
                  <a:cubicBezTo>
                    <a:pt x="831" y="813"/>
                    <a:pt x="814" y="818"/>
                    <a:pt x="796" y="821"/>
                  </a:cubicBezTo>
                  <a:cubicBezTo>
                    <a:pt x="765" y="826"/>
                    <a:pt x="729" y="825"/>
                    <a:pt x="701" y="841"/>
                  </a:cubicBezTo>
                  <a:cubicBezTo>
                    <a:pt x="682" y="852"/>
                    <a:pt x="659" y="875"/>
                    <a:pt x="665" y="899"/>
                  </a:cubicBezTo>
                  <a:cubicBezTo>
                    <a:pt x="671" y="920"/>
                    <a:pt x="690" y="933"/>
                    <a:pt x="708" y="941"/>
                  </a:cubicBezTo>
                  <a:cubicBezTo>
                    <a:pt x="733" y="954"/>
                    <a:pt x="761" y="962"/>
                    <a:pt x="786" y="975"/>
                  </a:cubicBezTo>
                  <a:cubicBezTo>
                    <a:pt x="792" y="978"/>
                    <a:pt x="811" y="985"/>
                    <a:pt x="809" y="995"/>
                  </a:cubicBezTo>
                  <a:cubicBezTo>
                    <a:pt x="808" y="1006"/>
                    <a:pt x="783" y="1014"/>
                    <a:pt x="774" y="1017"/>
                  </a:cubicBezTo>
                  <a:cubicBezTo>
                    <a:pt x="691" y="1045"/>
                    <a:pt x="605" y="1070"/>
                    <a:pt x="525" y="1108"/>
                  </a:cubicBezTo>
                  <a:cubicBezTo>
                    <a:pt x="510" y="1115"/>
                    <a:pt x="523" y="1138"/>
                    <a:pt x="538" y="1130"/>
                  </a:cubicBezTo>
                  <a:cubicBezTo>
                    <a:pt x="596" y="1103"/>
                    <a:pt x="657" y="1085"/>
                    <a:pt x="717" y="1063"/>
                  </a:cubicBezTo>
                  <a:cubicBezTo>
                    <a:pt x="748" y="1051"/>
                    <a:pt x="786" y="1046"/>
                    <a:pt x="813" y="1027"/>
                  </a:cubicBezTo>
                  <a:cubicBezTo>
                    <a:pt x="833" y="1013"/>
                    <a:pt x="845" y="987"/>
                    <a:pt x="823" y="968"/>
                  </a:cubicBezTo>
                  <a:cubicBezTo>
                    <a:pt x="803" y="951"/>
                    <a:pt x="777" y="943"/>
                    <a:pt x="753" y="933"/>
                  </a:cubicBezTo>
                  <a:cubicBezTo>
                    <a:pt x="739" y="928"/>
                    <a:pt x="683" y="910"/>
                    <a:pt x="691" y="887"/>
                  </a:cubicBezTo>
                  <a:cubicBezTo>
                    <a:pt x="705" y="850"/>
                    <a:pt x="761" y="851"/>
                    <a:pt x="793" y="847"/>
                  </a:cubicBezTo>
                  <a:cubicBezTo>
                    <a:pt x="827" y="843"/>
                    <a:pt x="858" y="832"/>
                    <a:pt x="875" y="800"/>
                  </a:cubicBezTo>
                  <a:cubicBezTo>
                    <a:pt x="892" y="768"/>
                    <a:pt x="873" y="738"/>
                    <a:pt x="847" y="719"/>
                  </a:cubicBezTo>
                  <a:cubicBezTo>
                    <a:pt x="863" y="693"/>
                    <a:pt x="843" y="655"/>
                    <a:pt x="826" y="634"/>
                  </a:cubicBezTo>
                  <a:cubicBezTo>
                    <a:pt x="782" y="575"/>
                    <a:pt x="724" y="525"/>
                    <a:pt x="670" y="474"/>
                  </a:cubicBezTo>
                  <a:cubicBezTo>
                    <a:pt x="625" y="432"/>
                    <a:pt x="580" y="390"/>
                    <a:pt x="535" y="347"/>
                  </a:cubicBezTo>
                  <a:cubicBezTo>
                    <a:pt x="495" y="307"/>
                    <a:pt x="463" y="261"/>
                    <a:pt x="426" y="219"/>
                  </a:cubicBezTo>
                  <a:cubicBezTo>
                    <a:pt x="435" y="147"/>
                    <a:pt x="374" y="67"/>
                    <a:pt x="315" y="34"/>
                  </a:cubicBezTo>
                  <a:cubicBezTo>
                    <a:pt x="256" y="0"/>
                    <a:pt x="180" y="8"/>
                    <a:pt x="120" y="37"/>
                  </a:cubicBezTo>
                  <a:cubicBezTo>
                    <a:pt x="37" y="78"/>
                    <a:pt x="0" y="164"/>
                    <a:pt x="17" y="254"/>
                  </a:cubicBezTo>
                  <a:close/>
                  <a:moveTo>
                    <a:pt x="536" y="898"/>
                  </a:moveTo>
                  <a:cubicBezTo>
                    <a:pt x="530" y="888"/>
                    <a:pt x="529" y="875"/>
                    <a:pt x="529" y="862"/>
                  </a:cubicBezTo>
                  <a:cubicBezTo>
                    <a:pt x="553" y="864"/>
                    <a:pt x="577" y="867"/>
                    <a:pt x="600" y="872"/>
                  </a:cubicBezTo>
                  <a:cubicBezTo>
                    <a:pt x="608" y="874"/>
                    <a:pt x="610" y="874"/>
                    <a:pt x="617" y="882"/>
                  </a:cubicBezTo>
                  <a:cubicBezTo>
                    <a:pt x="627" y="894"/>
                    <a:pt x="590" y="902"/>
                    <a:pt x="583" y="903"/>
                  </a:cubicBezTo>
                  <a:cubicBezTo>
                    <a:pt x="572" y="905"/>
                    <a:pt x="544" y="912"/>
                    <a:pt x="536" y="898"/>
                  </a:cubicBezTo>
                  <a:close/>
                  <a:moveTo>
                    <a:pt x="42" y="171"/>
                  </a:moveTo>
                  <a:cubicBezTo>
                    <a:pt x="44" y="161"/>
                    <a:pt x="47" y="152"/>
                    <a:pt x="51" y="144"/>
                  </a:cubicBezTo>
                  <a:cubicBezTo>
                    <a:pt x="53" y="172"/>
                    <a:pt x="57" y="198"/>
                    <a:pt x="65" y="225"/>
                  </a:cubicBezTo>
                  <a:cubicBezTo>
                    <a:pt x="57" y="231"/>
                    <a:pt x="48" y="236"/>
                    <a:pt x="40" y="241"/>
                  </a:cubicBezTo>
                  <a:cubicBezTo>
                    <a:pt x="37" y="217"/>
                    <a:pt x="37" y="193"/>
                    <a:pt x="42" y="171"/>
                  </a:cubicBezTo>
                  <a:close/>
                  <a:moveTo>
                    <a:pt x="45" y="267"/>
                  </a:moveTo>
                  <a:cubicBezTo>
                    <a:pt x="47" y="267"/>
                    <a:pt x="48" y="266"/>
                    <a:pt x="50" y="265"/>
                  </a:cubicBezTo>
                  <a:cubicBezTo>
                    <a:pt x="58" y="261"/>
                    <a:pt x="66" y="256"/>
                    <a:pt x="74" y="250"/>
                  </a:cubicBezTo>
                  <a:cubicBezTo>
                    <a:pt x="75" y="252"/>
                    <a:pt x="75" y="253"/>
                    <a:pt x="76" y="254"/>
                  </a:cubicBezTo>
                  <a:cubicBezTo>
                    <a:pt x="82" y="270"/>
                    <a:pt x="89" y="285"/>
                    <a:pt x="96" y="299"/>
                  </a:cubicBezTo>
                  <a:cubicBezTo>
                    <a:pt x="86" y="304"/>
                    <a:pt x="75" y="310"/>
                    <a:pt x="64" y="315"/>
                  </a:cubicBezTo>
                  <a:cubicBezTo>
                    <a:pt x="56" y="300"/>
                    <a:pt x="50" y="284"/>
                    <a:pt x="45" y="267"/>
                  </a:cubicBezTo>
                  <a:close/>
                  <a:moveTo>
                    <a:pt x="161" y="349"/>
                  </a:moveTo>
                  <a:cubicBezTo>
                    <a:pt x="149" y="336"/>
                    <a:pt x="140" y="322"/>
                    <a:pt x="131" y="309"/>
                  </a:cubicBezTo>
                  <a:cubicBezTo>
                    <a:pt x="163" y="290"/>
                    <a:pt x="194" y="267"/>
                    <a:pt x="219" y="240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32" y="310"/>
                    <a:pt x="198" y="335"/>
                    <a:pt x="163" y="353"/>
                  </a:cubicBezTo>
                  <a:cubicBezTo>
                    <a:pt x="163" y="352"/>
                    <a:pt x="162" y="350"/>
                    <a:pt x="161" y="349"/>
                  </a:cubicBezTo>
                  <a:close/>
                  <a:moveTo>
                    <a:pt x="74" y="107"/>
                  </a:moveTo>
                  <a:cubicBezTo>
                    <a:pt x="74" y="107"/>
                    <a:pt x="74" y="106"/>
                    <a:pt x="74" y="106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22" y="181"/>
                    <a:pt x="105" y="196"/>
                    <a:pt x="87" y="209"/>
                  </a:cubicBezTo>
                  <a:cubicBezTo>
                    <a:pt x="78" y="176"/>
                    <a:pt x="76" y="143"/>
                    <a:pt x="74" y="107"/>
                  </a:cubicBezTo>
                  <a:close/>
                  <a:moveTo>
                    <a:pt x="181" y="85"/>
                  </a:moveTo>
                  <a:cubicBezTo>
                    <a:pt x="173" y="104"/>
                    <a:pt x="165" y="122"/>
                    <a:pt x="155" y="138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17" y="88"/>
                    <a:pt x="133" y="85"/>
                    <a:pt x="148" y="84"/>
                  </a:cubicBezTo>
                  <a:cubicBezTo>
                    <a:pt x="159" y="84"/>
                    <a:pt x="170" y="84"/>
                    <a:pt x="181" y="85"/>
                  </a:cubicBezTo>
                  <a:close/>
                  <a:moveTo>
                    <a:pt x="156" y="58"/>
                  </a:moveTo>
                  <a:cubicBezTo>
                    <a:pt x="148" y="59"/>
                    <a:pt x="140" y="59"/>
                    <a:pt x="132" y="60"/>
                  </a:cubicBezTo>
                  <a:cubicBezTo>
                    <a:pt x="153" y="50"/>
                    <a:pt x="175" y="44"/>
                    <a:pt x="198" y="40"/>
                  </a:cubicBezTo>
                  <a:cubicBezTo>
                    <a:pt x="196" y="47"/>
                    <a:pt x="193" y="53"/>
                    <a:pt x="191" y="60"/>
                  </a:cubicBezTo>
                  <a:cubicBezTo>
                    <a:pt x="179" y="58"/>
                    <a:pt x="167" y="58"/>
                    <a:pt x="156" y="58"/>
                  </a:cubicBezTo>
                  <a:close/>
                  <a:moveTo>
                    <a:pt x="207" y="89"/>
                  </a:moveTo>
                  <a:cubicBezTo>
                    <a:pt x="222" y="92"/>
                    <a:pt x="237" y="96"/>
                    <a:pt x="252" y="103"/>
                  </a:cubicBezTo>
                  <a:cubicBezTo>
                    <a:pt x="255" y="104"/>
                    <a:pt x="258" y="105"/>
                    <a:pt x="261" y="107"/>
                  </a:cubicBezTo>
                  <a:cubicBezTo>
                    <a:pt x="252" y="139"/>
                    <a:pt x="239" y="171"/>
                    <a:pt x="220" y="197"/>
                  </a:cubicBezTo>
                  <a:cubicBezTo>
                    <a:pt x="220" y="197"/>
                    <a:pt x="219" y="198"/>
                    <a:pt x="219" y="19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4" y="156"/>
                    <a:pt x="175" y="155"/>
                    <a:pt x="175" y="155"/>
                  </a:cubicBezTo>
                  <a:cubicBezTo>
                    <a:pt x="187" y="134"/>
                    <a:pt x="198" y="112"/>
                    <a:pt x="207" y="89"/>
                  </a:cubicBezTo>
                  <a:close/>
                  <a:moveTo>
                    <a:pt x="284" y="118"/>
                  </a:moveTo>
                  <a:cubicBezTo>
                    <a:pt x="292" y="123"/>
                    <a:pt x="299" y="128"/>
                    <a:pt x="306" y="134"/>
                  </a:cubicBezTo>
                  <a:cubicBezTo>
                    <a:pt x="315" y="143"/>
                    <a:pt x="324" y="153"/>
                    <a:pt x="334" y="162"/>
                  </a:cubicBezTo>
                  <a:cubicBezTo>
                    <a:pt x="326" y="196"/>
                    <a:pt x="307" y="229"/>
                    <a:pt x="283" y="258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41" y="212"/>
                    <a:pt x="244" y="208"/>
                    <a:pt x="247" y="204"/>
                  </a:cubicBezTo>
                  <a:cubicBezTo>
                    <a:pt x="263" y="177"/>
                    <a:pt x="275" y="148"/>
                    <a:pt x="284" y="118"/>
                  </a:cubicBezTo>
                  <a:close/>
                  <a:moveTo>
                    <a:pt x="118" y="286"/>
                  </a:moveTo>
                  <a:cubicBezTo>
                    <a:pt x="110" y="270"/>
                    <a:pt x="103" y="253"/>
                    <a:pt x="96" y="235"/>
                  </a:cubicBezTo>
                  <a:cubicBezTo>
                    <a:pt x="96" y="235"/>
                    <a:pt x="96" y="235"/>
                    <a:pt x="96" y="235"/>
                  </a:cubicBezTo>
                  <a:cubicBezTo>
                    <a:pt x="118" y="220"/>
                    <a:pt x="139" y="202"/>
                    <a:pt x="156" y="182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76" y="247"/>
                    <a:pt x="148" y="268"/>
                    <a:pt x="118" y="286"/>
                  </a:cubicBezTo>
                  <a:close/>
                  <a:moveTo>
                    <a:pt x="273" y="43"/>
                  </a:moveTo>
                  <a:cubicBezTo>
                    <a:pt x="271" y="56"/>
                    <a:pt x="269" y="68"/>
                    <a:pt x="267" y="81"/>
                  </a:cubicBezTo>
                  <a:cubicBezTo>
                    <a:pt x="262" y="79"/>
                    <a:pt x="258" y="77"/>
                    <a:pt x="253" y="75"/>
                  </a:cubicBezTo>
                  <a:cubicBezTo>
                    <a:pt x="241" y="71"/>
                    <a:pt x="229" y="67"/>
                    <a:pt x="217" y="64"/>
                  </a:cubicBezTo>
                  <a:cubicBezTo>
                    <a:pt x="220" y="55"/>
                    <a:pt x="223" y="47"/>
                    <a:pt x="226" y="38"/>
                  </a:cubicBezTo>
                  <a:cubicBezTo>
                    <a:pt x="243" y="38"/>
                    <a:pt x="258" y="39"/>
                    <a:pt x="273" y="43"/>
                  </a:cubicBezTo>
                  <a:close/>
                  <a:moveTo>
                    <a:pt x="328" y="74"/>
                  </a:moveTo>
                  <a:cubicBezTo>
                    <a:pt x="328" y="74"/>
                    <a:pt x="328" y="74"/>
                    <a:pt x="328" y="74"/>
                  </a:cubicBezTo>
                  <a:cubicBezTo>
                    <a:pt x="335" y="92"/>
                    <a:pt x="338" y="111"/>
                    <a:pt x="338" y="129"/>
                  </a:cubicBezTo>
                  <a:cubicBezTo>
                    <a:pt x="330" y="122"/>
                    <a:pt x="323" y="114"/>
                    <a:pt x="315" y="108"/>
                  </a:cubicBezTo>
                  <a:cubicBezTo>
                    <a:pt x="308" y="102"/>
                    <a:pt x="299" y="97"/>
                    <a:pt x="291" y="92"/>
                  </a:cubicBezTo>
                  <a:cubicBezTo>
                    <a:pt x="293" y="79"/>
                    <a:pt x="296" y="66"/>
                    <a:pt x="297" y="53"/>
                  </a:cubicBezTo>
                  <a:cubicBezTo>
                    <a:pt x="303" y="56"/>
                    <a:pt x="309" y="60"/>
                    <a:pt x="314" y="64"/>
                  </a:cubicBezTo>
                  <a:cubicBezTo>
                    <a:pt x="319" y="67"/>
                    <a:pt x="323" y="70"/>
                    <a:pt x="328" y="74"/>
                  </a:cubicBezTo>
                  <a:close/>
                  <a:moveTo>
                    <a:pt x="534" y="581"/>
                  </a:moveTo>
                  <a:cubicBezTo>
                    <a:pt x="534" y="580"/>
                    <a:pt x="534" y="580"/>
                    <a:pt x="534" y="580"/>
                  </a:cubicBezTo>
                  <a:cubicBezTo>
                    <a:pt x="535" y="522"/>
                    <a:pt x="566" y="485"/>
                    <a:pt x="607" y="450"/>
                  </a:cubicBezTo>
                  <a:cubicBezTo>
                    <a:pt x="615" y="457"/>
                    <a:pt x="623" y="465"/>
                    <a:pt x="630" y="472"/>
                  </a:cubicBezTo>
                  <a:cubicBezTo>
                    <a:pt x="622" y="490"/>
                    <a:pt x="615" y="509"/>
                    <a:pt x="605" y="526"/>
                  </a:cubicBezTo>
                  <a:cubicBezTo>
                    <a:pt x="589" y="553"/>
                    <a:pt x="567" y="570"/>
                    <a:pt x="539" y="583"/>
                  </a:cubicBezTo>
                  <a:cubicBezTo>
                    <a:pt x="539" y="583"/>
                    <a:pt x="538" y="583"/>
                    <a:pt x="538" y="583"/>
                  </a:cubicBezTo>
                  <a:cubicBezTo>
                    <a:pt x="537" y="583"/>
                    <a:pt x="535" y="582"/>
                    <a:pt x="534" y="581"/>
                  </a:cubicBezTo>
                  <a:close/>
                  <a:moveTo>
                    <a:pt x="563" y="600"/>
                  </a:moveTo>
                  <a:cubicBezTo>
                    <a:pt x="588" y="587"/>
                    <a:pt x="610" y="568"/>
                    <a:pt x="624" y="544"/>
                  </a:cubicBezTo>
                  <a:cubicBezTo>
                    <a:pt x="635" y="527"/>
                    <a:pt x="642" y="509"/>
                    <a:pt x="650" y="491"/>
                  </a:cubicBezTo>
                  <a:cubicBezTo>
                    <a:pt x="651" y="491"/>
                    <a:pt x="651" y="492"/>
                    <a:pt x="652" y="493"/>
                  </a:cubicBezTo>
                  <a:cubicBezTo>
                    <a:pt x="681" y="520"/>
                    <a:pt x="710" y="547"/>
                    <a:pt x="738" y="575"/>
                  </a:cubicBezTo>
                  <a:cubicBezTo>
                    <a:pt x="764" y="601"/>
                    <a:pt x="793" y="627"/>
                    <a:pt x="813" y="659"/>
                  </a:cubicBezTo>
                  <a:cubicBezTo>
                    <a:pt x="820" y="672"/>
                    <a:pt x="839" y="703"/>
                    <a:pt x="818" y="713"/>
                  </a:cubicBezTo>
                  <a:cubicBezTo>
                    <a:pt x="799" y="721"/>
                    <a:pt x="774" y="715"/>
                    <a:pt x="756" y="709"/>
                  </a:cubicBezTo>
                  <a:cubicBezTo>
                    <a:pt x="688" y="685"/>
                    <a:pt x="624" y="639"/>
                    <a:pt x="563" y="600"/>
                  </a:cubicBezTo>
                  <a:close/>
                  <a:moveTo>
                    <a:pt x="266" y="413"/>
                  </a:moveTo>
                  <a:cubicBezTo>
                    <a:pt x="324" y="380"/>
                    <a:pt x="369" y="320"/>
                    <a:pt x="406" y="269"/>
                  </a:cubicBezTo>
                  <a:cubicBezTo>
                    <a:pt x="411" y="262"/>
                    <a:pt x="414" y="256"/>
                    <a:pt x="417" y="249"/>
                  </a:cubicBezTo>
                  <a:cubicBezTo>
                    <a:pt x="451" y="288"/>
                    <a:pt x="480" y="329"/>
                    <a:pt x="517" y="365"/>
                  </a:cubicBezTo>
                  <a:cubicBezTo>
                    <a:pt x="540" y="388"/>
                    <a:pt x="564" y="410"/>
                    <a:pt x="588" y="432"/>
                  </a:cubicBezTo>
                  <a:cubicBezTo>
                    <a:pt x="545" y="469"/>
                    <a:pt x="515" y="509"/>
                    <a:pt x="509" y="565"/>
                  </a:cubicBezTo>
                  <a:cubicBezTo>
                    <a:pt x="429" y="514"/>
                    <a:pt x="348" y="463"/>
                    <a:pt x="266" y="413"/>
                  </a:cubicBezTo>
                  <a:close/>
                  <a:moveTo>
                    <a:pt x="142" y="392"/>
                  </a:moveTo>
                  <a:cubicBezTo>
                    <a:pt x="250" y="345"/>
                    <a:pt x="377" y="232"/>
                    <a:pt x="363" y="109"/>
                  </a:cubicBezTo>
                  <a:cubicBezTo>
                    <a:pt x="388" y="141"/>
                    <a:pt x="403" y="180"/>
                    <a:pt x="398" y="221"/>
                  </a:cubicBezTo>
                  <a:cubicBezTo>
                    <a:pt x="394" y="254"/>
                    <a:pt x="365" y="281"/>
                    <a:pt x="345" y="305"/>
                  </a:cubicBezTo>
                  <a:cubicBezTo>
                    <a:pt x="314" y="342"/>
                    <a:pt x="277" y="385"/>
                    <a:pt x="231" y="402"/>
                  </a:cubicBezTo>
                  <a:cubicBezTo>
                    <a:pt x="198" y="409"/>
                    <a:pt x="168" y="405"/>
                    <a:pt x="142" y="392"/>
                  </a:cubicBezTo>
                  <a:close/>
                  <a:moveTo>
                    <a:pt x="78" y="337"/>
                  </a:moveTo>
                  <a:cubicBezTo>
                    <a:pt x="88" y="332"/>
                    <a:pt x="99" y="327"/>
                    <a:pt x="109" y="321"/>
                  </a:cubicBezTo>
                  <a:cubicBezTo>
                    <a:pt x="118" y="336"/>
                    <a:pt x="128" y="350"/>
                    <a:pt x="140" y="365"/>
                  </a:cubicBezTo>
                  <a:cubicBezTo>
                    <a:pt x="132" y="369"/>
                    <a:pt x="123" y="372"/>
                    <a:pt x="114" y="375"/>
                  </a:cubicBezTo>
                  <a:cubicBezTo>
                    <a:pt x="101" y="365"/>
                    <a:pt x="88" y="352"/>
                    <a:pt x="78" y="337"/>
                  </a:cubicBezTo>
                  <a:close/>
                </a:path>
              </a:pathLst>
            </a:custGeom>
            <a:solidFill>
              <a:srgbClr val="1C3F98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"/>
            <p:cNvSpPr>
              <a:spLocks noEditPoints="1"/>
            </p:cNvSpPr>
            <p:nvPr/>
          </p:nvSpPr>
          <p:spPr bwMode="auto">
            <a:xfrm flipH="1">
              <a:off x="8549403" y="2692344"/>
              <a:ext cx="621400" cy="792474"/>
            </a:xfrm>
            <a:custGeom>
              <a:avLst/>
              <a:gdLst>
                <a:gd name="T0" fmla="*/ 238 w 892"/>
                <a:gd name="T1" fmla="*/ 427 h 1138"/>
                <a:gd name="T2" fmla="*/ 399 w 892"/>
                <a:gd name="T3" fmla="*/ 525 h 1138"/>
                <a:gd name="T4" fmla="*/ 503 w 892"/>
                <a:gd name="T5" fmla="*/ 834 h 1138"/>
                <a:gd name="T6" fmla="*/ 265 w 892"/>
                <a:gd name="T7" fmla="*/ 878 h 1138"/>
                <a:gd name="T8" fmla="*/ 438 w 892"/>
                <a:gd name="T9" fmla="*/ 921 h 1138"/>
                <a:gd name="T10" fmla="*/ 397 w 892"/>
                <a:gd name="T11" fmla="*/ 855 h 1138"/>
                <a:gd name="T12" fmla="*/ 578 w 892"/>
                <a:gd name="T13" fmla="*/ 930 h 1138"/>
                <a:gd name="T14" fmla="*/ 551 w 892"/>
                <a:gd name="T15" fmla="*/ 839 h 1138"/>
                <a:gd name="T16" fmla="*/ 536 w 892"/>
                <a:gd name="T17" fmla="*/ 613 h 1138"/>
                <a:gd name="T18" fmla="*/ 827 w 892"/>
                <a:gd name="T19" fmla="*/ 737 h 1138"/>
                <a:gd name="T20" fmla="*/ 701 w 892"/>
                <a:gd name="T21" fmla="*/ 841 h 1138"/>
                <a:gd name="T22" fmla="*/ 786 w 892"/>
                <a:gd name="T23" fmla="*/ 975 h 1138"/>
                <a:gd name="T24" fmla="*/ 525 w 892"/>
                <a:gd name="T25" fmla="*/ 1108 h 1138"/>
                <a:gd name="T26" fmla="*/ 813 w 892"/>
                <a:gd name="T27" fmla="*/ 1027 h 1138"/>
                <a:gd name="T28" fmla="*/ 691 w 892"/>
                <a:gd name="T29" fmla="*/ 887 h 1138"/>
                <a:gd name="T30" fmla="*/ 847 w 892"/>
                <a:gd name="T31" fmla="*/ 719 h 1138"/>
                <a:gd name="T32" fmla="*/ 535 w 892"/>
                <a:gd name="T33" fmla="*/ 347 h 1138"/>
                <a:gd name="T34" fmla="*/ 120 w 892"/>
                <a:gd name="T35" fmla="*/ 37 h 1138"/>
                <a:gd name="T36" fmla="*/ 529 w 892"/>
                <a:gd name="T37" fmla="*/ 862 h 1138"/>
                <a:gd name="T38" fmla="*/ 583 w 892"/>
                <a:gd name="T39" fmla="*/ 903 h 1138"/>
                <a:gd name="T40" fmla="*/ 51 w 892"/>
                <a:gd name="T41" fmla="*/ 144 h 1138"/>
                <a:gd name="T42" fmla="*/ 42 w 892"/>
                <a:gd name="T43" fmla="*/ 171 h 1138"/>
                <a:gd name="T44" fmla="*/ 74 w 892"/>
                <a:gd name="T45" fmla="*/ 250 h 1138"/>
                <a:gd name="T46" fmla="*/ 64 w 892"/>
                <a:gd name="T47" fmla="*/ 315 h 1138"/>
                <a:gd name="T48" fmla="*/ 131 w 892"/>
                <a:gd name="T49" fmla="*/ 309 h 1138"/>
                <a:gd name="T50" fmla="*/ 163 w 892"/>
                <a:gd name="T51" fmla="*/ 353 h 1138"/>
                <a:gd name="T52" fmla="*/ 74 w 892"/>
                <a:gd name="T53" fmla="*/ 106 h 1138"/>
                <a:gd name="T54" fmla="*/ 87 w 892"/>
                <a:gd name="T55" fmla="*/ 209 h 1138"/>
                <a:gd name="T56" fmla="*/ 155 w 892"/>
                <a:gd name="T57" fmla="*/ 138 h 1138"/>
                <a:gd name="T58" fmla="*/ 181 w 892"/>
                <a:gd name="T59" fmla="*/ 85 h 1138"/>
                <a:gd name="T60" fmla="*/ 198 w 892"/>
                <a:gd name="T61" fmla="*/ 40 h 1138"/>
                <a:gd name="T62" fmla="*/ 207 w 892"/>
                <a:gd name="T63" fmla="*/ 89 h 1138"/>
                <a:gd name="T64" fmla="*/ 220 w 892"/>
                <a:gd name="T65" fmla="*/ 197 h 1138"/>
                <a:gd name="T66" fmla="*/ 175 w 892"/>
                <a:gd name="T67" fmla="*/ 155 h 1138"/>
                <a:gd name="T68" fmla="*/ 306 w 892"/>
                <a:gd name="T69" fmla="*/ 134 h 1138"/>
                <a:gd name="T70" fmla="*/ 238 w 892"/>
                <a:gd name="T71" fmla="*/ 216 h 1138"/>
                <a:gd name="T72" fmla="*/ 118 w 892"/>
                <a:gd name="T73" fmla="*/ 286 h 1138"/>
                <a:gd name="T74" fmla="*/ 156 w 892"/>
                <a:gd name="T75" fmla="*/ 182 h 1138"/>
                <a:gd name="T76" fmla="*/ 273 w 892"/>
                <a:gd name="T77" fmla="*/ 43 h 1138"/>
                <a:gd name="T78" fmla="*/ 217 w 892"/>
                <a:gd name="T79" fmla="*/ 64 h 1138"/>
                <a:gd name="T80" fmla="*/ 328 w 892"/>
                <a:gd name="T81" fmla="*/ 74 h 1138"/>
                <a:gd name="T82" fmla="*/ 315 w 892"/>
                <a:gd name="T83" fmla="*/ 108 h 1138"/>
                <a:gd name="T84" fmla="*/ 314 w 892"/>
                <a:gd name="T85" fmla="*/ 64 h 1138"/>
                <a:gd name="T86" fmla="*/ 534 w 892"/>
                <a:gd name="T87" fmla="*/ 580 h 1138"/>
                <a:gd name="T88" fmla="*/ 605 w 892"/>
                <a:gd name="T89" fmla="*/ 526 h 1138"/>
                <a:gd name="T90" fmla="*/ 534 w 892"/>
                <a:gd name="T91" fmla="*/ 581 h 1138"/>
                <a:gd name="T92" fmla="*/ 650 w 892"/>
                <a:gd name="T93" fmla="*/ 491 h 1138"/>
                <a:gd name="T94" fmla="*/ 813 w 892"/>
                <a:gd name="T95" fmla="*/ 659 h 1138"/>
                <a:gd name="T96" fmla="*/ 563 w 892"/>
                <a:gd name="T97" fmla="*/ 600 h 1138"/>
                <a:gd name="T98" fmla="*/ 417 w 892"/>
                <a:gd name="T99" fmla="*/ 249 h 1138"/>
                <a:gd name="T100" fmla="*/ 509 w 892"/>
                <a:gd name="T101" fmla="*/ 565 h 1138"/>
                <a:gd name="T102" fmla="*/ 363 w 892"/>
                <a:gd name="T103" fmla="*/ 109 h 1138"/>
                <a:gd name="T104" fmla="*/ 231 w 892"/>
                <a:gd name="T105" fmla="*/ 402 h 1138"/>
                <a:gd name="T106" fmla="*/ 109 w 892"/>
                <a:gd name="T107" fmla="*/ 321 h 1138"/>
                <a:gd name="T108" fmla="*/ 78 w 892"/>
                <a:gd name="T109" fmla="*/ 33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2" h="1138">
                  <a:moveTo>
                    <a:pt x="17" y="254"/>
                  </a:moveTo>
                  <a:cubicBezTo>
                    <a:pt x="37" y="359"/>
                    <a:pt x="121" y="449"/>
                    <a:pt x="233" y="428"/>
                  </a:cubicBezTo>
                  <a:cubicBezTo>
                    <a:pt x="235" y="428"/>
                    <a:pt x="236" y="428"/>
                    <a:pt x="238" y="427"/>
                  </a:cubicBezTo>
                  <a:cubicBezTo>
                    <a:pt x="238" y="427"/>
                    <a:pt x="238" y="427"/>
                    <a:pt x="239" y="427"/>
                  </a:cubicBezTo>
                  <a:cubicBezTo>
                    <a:pt x="239" y="427"/>
                    <a:pt x="239" y="427"/>
                    <a:pt x="239" y="427"/>
                  </a:cubicBezTo>
                  <a:cubicBezTo>
                    <a:pt x="293" y="459"/>
                    <a:pt x="346" y="492"/>
                    <a:pt x="399" y="525"/>
                  </a:cubicBezTo>
                  <a:cubicBezTo>
                    <a:pt x="437" y="549"/>
                    <a:pt x="475" y="574"/>
                    <a:pt x="512" y="598"/>
                  </a:cubicBezTo>
                  <a:cubicBezTo>
                    <a:pt x="506" y="646"/>
                    <a:pt x="505" y="695"/>
                    <a:pt x="504" y="743"/>
                  </a:cubicBezTo>
                  <a:cubicBezTo>
                    <a:pt x="503" y="774"/>
                    <a:pt x="503" y="804"/>
                    <a:pt x="503" y="834"/>
                  </a:cubicBezTo>
                  <a:cubicBezTo>
                    <a:pt x="476" y="832"/>
                    <a:pt x="450" y="830"/>
                    <a:pt x="423" y="830"/>
                  </a:cubicBezTo>
                  <a:cubicBezTo>
                    <a:pt x="386" y="829"/>
                    <a:pt x="346" y="828"/>
                    <a:pt x="309" y="835"/>
                  </a:cubicBezTo>
                  <a:cubicBezTo>
                    <a:pt x="284" y="839"/>
                    <a:pt x="264" y="849"/>
                    <a:pt x="265" y="878"/>
                  </a:cubicBezTo>
                  <a:cubicBezTo>
                    <a:pt x="267" y="913"/>
                    <a:pt x="310" y="931"/>
                    <a:pt x="339" y="939"/>
                  </a:cubicBezTo>
                  <a:cubicBezTo>
                    <a:pt x="371" y="948"/>
                    <a:pt x="412" y="956"/>
                    <a:pt x="445" y="946"/>
                  </a:cubicBezTo>
                  <a:cubicBezTo>
                    <a:pt x="461" y="941"/>
                    <a:pt x="454" y="916"/>
                    <a:pt x="438" y="921"/>
                  </a:cubicBezTo>
                  <a:cubicBezTo>
                    <a:pt x="408" y="930"/>
                    <a:pt x="366" y="921"/>
                    <a:pt x="336" y="911"/>
                  </a:cubicBezTo>
                  <a:cubicBezTo>
                    <a:pt x="324" y="907"/>
                    <a:pt x="265" y="874"/>
                    <a:pt x="301" y="863"/>
                  </a:cubicBezTo>
                  <a:cubicBezTo>
                    <a:pt x="331" y="854"/>
                    <a:pt x="365" y="855"/>
                    <a:pt x="397" y="855"/>
                  </a:cubicBezTo>
                  <a:cubicBezTo>
                    <a:pt x="432" y="855"/>
                    <a:pt x="468" y="857"/>
                    <a:pt x="503" y="860"/>
                  </a:cubicBezTo>
                  <a:cubicBezTo>
                    <a:pt x="503" y="871"/>
                    <a:pt x="504" y="882"/>
                    <a:pt x="507" y="892"/>
                  </a:cubicBezTo>
                  <a:cubicBezTo>
                    <a:pt x="515" y="927"/>
                    <a:pt x="545" y="936"/>
                    <a:pt x="578" y="930"/>
                  </a:cubicBezTo>
                  <a:cubicBezTo>
                    <a:pt x="597" y="927"/>
                    <a:pt x="632" y="921"/>
                    <a:pt x="642" y="901"/>
                  </a:cubicBezTo>
                  <a:cubicBezTo>
                    <a:pt x="650" y="883"/>
                    <a:pt x="643" y="867"/>
                    <a:pt x="627" y="857"/>
                  </a:cubicBezTo>
                  <a:cubicBezTo>
                    <a:pt x="605" y="843"/>
                    <a:pt x="576" y="842"/>
                    <a:pt x="551" y="839"/>
                  </a:cubicBezTo>
                  <a:cubicBezTo>
                    <a:pt x="544" y="838"/>
                    <a:pt x="536" y="837"/>
                    <a:pt x="529" y="837"/>
                  </a:cubicBezTo>
                  <a:cubicBezTo>
                    <a:pt x="529" y="809"/>
                    <a:pt x="529" y="781"/>
                    <a:pt x="529" y="753"/>
                  </a:cubicBezTo>
                  <a:cubicBezTo>
                    <a:pt x="530" y="707"/>
                    <a:pt x="531" y="660"/>
                    <a:pt x="536" y="613"/>
                  </a:cubicBezTo>
                  <a:cubicBezTo>
                    <a:pt x="568" y="634"/>
                    <a:pt x="600" y="654"/>
                    <a:pt x="632" y="673"/>
                  </a:cubicBezTo>
                  <a:cubicBezTo>
                    <a:pt x="661" y="691"/>
                    <a:pt x="690" y="709"/>
                    <a:pt x="721" y="723"/>
                  </a:cubicBezTo>
                  <a:cubicBezTo>
                    <a:pt x="751" y="736"/>
                    <a:pt x="794" y="752"/>
                    <a:pt x="827" y="737"/>
                  </a:cubicBezTo>
                  <a:cubicBezTo>
                    <a:pt x="849" y="751"/>
                    <a:pt x="869" y="777"/>
                    <a:pt x="844" y="800"/>
                  </a:cubicBezTo>
                  <a:cubicBezTo>
                    <a:pt x="831" y="813"/>
                    <a:pt x="814" y="818"/>
                    <a:pt x="796" y="821"/>
                  </a:cubicBezTo>
                  <a:cubicBezTo>
                    <a:pt x="765" y="826"/>
                    <a:pt x="729" y="825"/>
                    <a:pt x="701" y="841"/>
                  </a:cubicBezTo>
                  <a:cubicBezTo>
                    <a:pt x="682" y="852"/>
                    <a:pt x="659" y="875"/>
                    <a:pt x="665" y="899"/>
                  </a:cubicBezTo>
                  <a:cubicBezTo>
                    <a:pt x="671" y="920"/>
                    <a:pt x="690" y="933"/>
                    <a:pt x="708" y="941"/>
                  </a:cubicBezTo>
                  <a:cubicBezTo>
                    <a:pt x="733" y="954"/>
                    <a:pt x="761" y="962"/>
                    <a:pt x="786" y="975"/>
                  </a:cubicBezTo>
                  <a:cubicBezTo>
                    <a:pt x="792" y="978"/>
                    <a:pt x="811" y="985"/>
                    <a:pt x="809" y="995"/>
                  </a:cubicBezTo>
                  <a:cubicBezTo>
                    <a:pt x="808" y="1006"/>
                    <a:pt x="783" y="1014"/>
                    <a:pt x="774" y="1017"/>
                  </a:cubicBezTo>
                  <a:cubicBezTo>
                    <a:pt x="691" y="1045"/>
                    <a:pt x="605" y="1070"/>
                    <a:pt x="525" y="1108"/>
                  </a:cubicBezTo>
                  <a:cubicBezTo>
                    <a:pt x="510" y="1115"/>
                    <a:pt x="523" y="1138"/>
                    <a:pt x="538" y="1130"/>
                  </a:cubicBezTo>
                  <a:cubicBezTo>
                    <a:pt x="596" y="1103"/>
                    <a:pt x="657" y="1085"/>
                    <a:pt x="717" y="1063"/>
                  </a:cubicBezTo>
                  <a:cubicBezTo>
                    <a:pt x="748" y="1051"/>
                    <a:pt x="786" y="1046"/>
                    <a:pt x="813" y="1027"/>
                  </a:cubicBezTo>
                  <a:cubicBezTo>
                    <a:pt x="833" y="1013"/>
                    <a:pt x="845" y="987"/>
                    <a:pt x="823" y="968"/>
                  </a:cubicBezTo>
                  <a:cubicBezTo>
                    <a:pt x="803" y="951"/>
                    <a:pt x="777" y="943"/>
                    <a:pt x="753" y="933"/>
                  </a:cubicBezTo>
                  <a:cubicBezTo>
                    <a:pt x="739" y="928"/>
                    <a:pt x="683" y="910"/>
                    <a:pt x="691" y="887"/>
                  </a:cubicBezTo>
                  <a:cubicBezTo>
                    <a:pt x="705" y="850"/>
                    <a:pt x="761" y="851"/>
                    <a:pt x="793" y="847"/>
                  </a:cubicBezTo>
                  <a:cubicBezTo>
                    <a:pt x="827" y="843"/>
                    <a:pt x="858" y="832"/>
                    <a:pt x="875" y="800"/>
                  </a:cubicBezTo>
                  <a:cubicBezTo>
                    <a:pt x="892" y="768"/>
                    <a:pt x="873" y="738"/>
                    <a:pt x="847" y="719"/>
                  </a:cubicBezTo>
                  <a:cubicBezTo>
                    <a:pt x="863" y="693"/>
                    <a:pt x="843" y="655"/>
                    <a:pt x="826" y="634"/>
                  </a:cubicBezTo>
                  <a:cubicBezTo>
                    <a:pt x="782" y="575"/>
                    <a:pt x="724" y="525"/>
                    <a:pt x="670" y="474"/>
                  </a:cubicBezTo>
                  <a:cubicBezTo>
                    <a:pt x="625" y="432"/>
                    <a:pt x="580" y="390"/>
                    <a:pt x="535" y="347"/>
                  </a:cubicBezTo>
                  <a:cubicBezTo>
                    <a:pt x="495" y="307"/>
                    <a:pt x="463" y="261"/>
                    <a:pt x="426" y="219"/>
                  </a:cubicBezTo>
                  <a:cubicBezTo>
                    <a:pt x="435" y="147"/>
                    <a:pt x="374" y="67"/>
                    <a:pt x="315" y="34"/>
                  </a:cubicBezTo>
                  <a:cubicBezTo>
                    <a:pt x="256" y="0"/>
                    <a:pt x="180" y="8"/>
                    <a:pt x="120" y="37"/>
                  </a:cubicBezTo>
                  <a:cubicBezTo>
                    <a:pt x="37" y="78"/>
                    <a:pt x="0" y="164"/>
                    <a:pt x="17" y="254"/>
                  </a:cubicBezTo>
                  <a:close/>
                  <a:moveTo>
                    <a:pt x="536" y="898"/>
                  </a:moveTo>
                  <a:cubicBezTo>
                    <a:pt x="530" y="888"/>
                    <a:pt x="529" y="875"/>
                    <a:pt x="529" y="862"/>
                  </a:cubicBezTo>
                  <a:cubicBezTo>
                    <a:pt x="553" y="864"/>
                    <a:pt x="577" y="867"/>
                    <a:pt x="600" y="872"/>
                  </a:cubicBezTo>
                  <a:cubicBezTo>
                    <a:pt x="608" y="874"/>
                    <a:pt x="610" y="874"/>
                    <a:pt x="617" y="882"/>
                  </a:cubicBezTo>
                  <a:cubicBezTo>
                    <a:pt x="627" y="894"/>
                    <a:pt x="590" y="902"/>
                    <a:pt x="583" y="903"/>
                  </a:cubicBezTo>
                  <a:cubicBezTo>
                    <a:pt x="572" y="905"/>
                    <a:pt x="544" y="912"/>
                    <a:pt x="536" y="898"/>
                  </a:cubicBezTo>
                  <a:close/>
                  <a:moveTo>
                    <a:pt x="42" y="171"/>
                  </a:moveTo>
                  <a:cubicBezTo>
                    <a:pt x="44" y="161"/>
                    <a:pt x="47" y="152"/>
                    <a:pt x="51" y="144"/>
                  </a:cubicBezTo>
                  <a:cubicBezTo>
                    <a:pt x="53" y="172"/>
                    <a:pt x="57" y="198"/>
                    <a:pt x="65" y="225"/>
                  </a:cubicBezTo>
                  <a:cubicBezTo>
                    <a:pt x="57" y="231"/>
                    <a:pt x="48" y="236"/>
                    <a:pt x="40" y="241"/>
                  </a:cubicBezTo>
                  <a:cubicBezTo>
                    <a:pt x="37" y="217"/>
                    <a:pt x="37" y="193"/>
                    <a:pt x="42" y="171"/>
                  </a:cubicBezTo>
                  <a:close/>
                  <a:moveTo>
                    <a:pt x="45" y="267"/>
                  </a:moveTo>
                  <a:cubicBezTo>
                    <a:pt x="47" y="267"/>
                    <a:pt x="48" y="266"/>
                    <a:pt x="50" y="265"/>
                  </a:cubicBezTo>
                  <a:cubicBezTo>
                    <a:pt x="58" y="261"/>
                    <a:pt x="66" y="256"/>
                    <a:pt x="74" y="250"/>
                  </a:cubicBezTo>
                  <a:cubicBezTo>
                    <a:pt x="75" y="252"/>
                    <a:pt x="75" y="253"/>
                    <a:pt x="76" y="254"/>
                  </a:cubicBezTo>
                  <a:cubicBezTo>
                    <a:pt x="82" y="270"/>
                    <a:pt x="89" y="285"/>
                    <a:pt x="96" y="299"/>
                  </a:cubicBezTo>
                  <a:cubicBezTo>
                    <a:pt x="86" y="304"/>
                    <a:pt x="75" y="310"/>
                    <a:pt x="64" y="315"/>
                  </a:cubicBezTo>
                  <a:cubicBezTo>
                    <a:pt x="56" y="300"/>
                    <a:pt x="50" y="284"/>
                    <a:pt x="45" y="267"/>
                  </a:cubicBezTo>
                  <a:close/>
                  <a:moveTo>
                    <a:pt x="161" y="349"/>
                  </a:moveTo>
                  <a:cubicBezTo>
                    <a:pt x="149" y="336"/>
                    <a:pt x="140" y="322"/>
                    <a:pt x="131" y="309"/>
                  </a:cubicBezTo>
                  <a:cubicBezTo>
                    <a:pt x="163" y="290"/>
                    <a:pt x="194" y="267"/>
                    <a:pt x="219" y="240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32" y="310"/>
                    <a:pt x="198" y="335"/>
                    <a:pt x="163" y="353"/>
                  </a:cubicBezTo>
                  <a:cubicBezTo>
                    <a:pt x="163" y="352"/>
                    <a:pt x="162" y="350"/>
                    <a:pt x="161" y="349"/>
                  </a:cubicBezTo>
                  <a:close/>
                  <a:moveTo>
                    <a:pt x="74" y="107"/>
                  </a:moveTo>
                  <a:cubicBezTo>
                    <a:pt x="74" y="107"/>
                    <a:pt x="74" y="106"/>
                    <a:pt x="74" y="106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22" y="181"/>
                    <a:pt x="105" y="196"/>
                    <a:pt x="87" y="209"/>
                  </a:cubicBezTo>
                  <a:cubicBezTo>
                    <a:pt x="78" y="176"/>
                    <a:pt x="76" y="143"/>
                    <a:pt x="74" y="107"/>
                  </a:cubicBezTo>
                  <a:close/>
                  <a:moveTo>
                    <a:pt x="181" y="85"/>
                  </a:moveTo>
                  <a:cubicBezTo>
                    <a:pt x="173" y="104"/>
                    <a:pt x="165" y="122"/>
                    <a:pt x="155" y="138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17" y="88"/>
                    <a:pt x="133" y="85"/>
                    <a:pt x="148" y="84"/>
                  </a:cubicBezTo>
                  <a:cubicBezTo>
                    <a:pt x="159" y="84"/>
                    <a:pt x="170" y="84"/>
                    <a:pt x="181" y="85"/>
                  </a:cubicBezTo>
                  <a:close/>
                  <a:moveTo>
                    <a:pt x="156" y="58"/>
                  </a:moveTo>
                  <a:cubicBezTo>
                    <a:pt x="148" y="59"/>
                    <a:pt x="140" y="59"/>
                    <a:pt x="132" y="60"/>
                  </a:cubicBezTo>
                  <a:cubicBezTo>
                    <a:pt x="153" y="50"/>
                    <a:pt x="175" y="44"/>
                    <a:pt x="198" y="40"/>
                  </a:cubicBezTo>
                  <a:cubicBezTo>
                    <a:pt x="196" y="47"/>
                    <a:pt x="193" y="53"/>
                    <a:pt x="191" y="60"/>
                  </a:cubicBezTo>
                  <a:cubicBezTo>
                    <a:pt x="179" y="58"/>
                    <a:pt x="167" y="58"/>
                    <a:pt x="156" y="58"/>
                  </a:cubicBezTo>
                  <a:close/>
                  <a:moveTo>
                    <a:pt x="207" y="89"/>
                  </a:moveTo>
                  <a:cubicBezTo>
                    <a:pt x="222" y="92"/>
                    <a:pt x="237" y="96"/>
                    <a:pt x="252" y="103"/>
                  </a:cubicBezTo>
                  <a:cubicBezTo>
                    <a:pt x="255" y="104"/>
                    <a:pt x="258" y="105"/>
                    <a:pt x="261" y="107"/>
                  </a:cubicBezTo>
                  <a:cubicBezTo>
                    <a:pt x="252" y="139"/>
                    <a:pt x="239" y="171"/>
                    <a:pt x="220" y="197"/>
                  </a:cubicBezTo>
                  <a:cubicBezTo>
                    <a:pt x="220" y="197"/>
                    <a:pt x="219" y="198"/>
                    <a:pt x="219" y="19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4" y="156"/>
                    <a:pt x="175" y="155"/>
                    <a:pt x="175" y="155"/>
                  </a:cubicBezTo>
                  <a:cubicBezTo>
                    <a:pt x="187" y="134"/>
                    <a:pt x="198" y="112"/>
                    <a:pt x="207" y="89"/>
                  </a:cubicBezTo>
                  <a:close/>
                  <a:moveTo>
                    <a:pt x="284" y="118"/>
                  </a:moveTo>
                  <a:cubicBezTo>
                    <a:pt x="292" y="123"/>
                    <a:pt x="299" y="128"/>
                    <a:pt x="306" y="134"/>
                  </a:cubicBezTo>
                  <a:cubicBezTo>
                    <a:pt x="315" y="143"/>
                    <a:pt x="324" y="153"/>
                    <a:pt x="334" y="162"/>
                  </a:cubicBezTo>
                  <a:cubicBezTo>
                    <a:pt x="326" y="196"/>
                    <a:pt x="307" y="229"/>
                    <a:pt x="283" y="258"/>
                  </a:cubicBezTo>
                  <a:cubicBezTo>
                    <a:pt x="238" y="216"/>
                    <a:pt x="238" y="216"/>
                    <a:pt x="238" y="216"/>
                  </a:cubicBezTo>
                  <a:cubicBezTo>
                    <a:pt x="241" y="212"/>
                    <a:pt x="244" y="208"/>
                    <a:pt x="247" y="204"/>
                  </a:cubicBezTo>
                  <a:cubicBezTo>
                    <a:pt x="263" y="177"/>
                    <a:pt x="275" y="148"/>
                    <a:pt x="284" y="118"/>
                  </a:cubicBezTo>
                  <a:close/>
                  <a:moveTo>
                    <a:pt x="118" y="286"/>
                  </a:moveTo>
                  <a:cubicBezTo>
                    <a:pt x="110" y="270"/>
                    <a:pt x="103" y="253"/>
                    <a:pt x="96" y="235"/>
                  </a:cubicBezTo>
                  <a:cubicBezTo>
                    <a:pt x="96" y="235"/>
                    <a:pt x="96" y="235"/>
                    <a:pt x="96" y="235"/>
                  </a:cubicBezTo>
                  <a:cubicBezTo>
                    <a:pt x="118" y="220"/>
                    <a:pt x="139" y="202"/>
                    <a:pt x="156" y="182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76" y="247"/>
                    <a:pt x="148" y="268"/>
                    <a:pt x="118" y="286"/>
                  </a:cubicBezTo>
                  <a:close/>
                  <a:moveTo>
                    <a:pt x="273" y="43"/>
                  </a:moveTo>
                  <a:cubicBezTo>
                    <a:pt x="271" y="56"/>
                    <a:pt x="269" y="68"/>
                    <a:pt x="267" y="81"/>
                  </a:cubicBezTo>
                  <a:cubicBezTo>
                    <a:pt x="262" y="79"/>
                    <a:pt x="258" y="77"/>
                    <a:pt x="253" y="75"/>
                  </a:cubicBezTo>
                  <a:cubicBezTo>
                    <a:pt x="241" y="71"/>
                    <a:pt x="229" y="67"/>
                    <a:pt x="217" y="64"/>
                  </a:cubicBezTo>
                  <a:cubicBezTo>
                    <a:pt x="220" y="55"/>
                    <a:pt x="223" y="47"/>
                    <a:pt x="226" y="38"/>
                  </a:cubicBezTo>
                  <a:cubicBezTo>
                    <a:pt x="243" y="38"/>
                    <a:pt x="258" y="39"/>
                    <a:pt x="273" y="43"/>
                  </a:cubicBezTo>
                  <a:close/>
                  <a:moveTo>
                    <a:pt x="328" y="74"/>
                  </a:moveTo>
                  <a:cubicBezTo>
                    <a:pt x="328" y="74"/>
                    <a:pt x="328" y="74"/>
                    <a:pt x="328" y="74"/>
                  </a:cubicBezTo>
                  <a:cubicBezTo>
                    <a:pt x="335" y="92"/>
                    <a:pt x="338" y="111"/>
                    <a:pt x="338" y="129"/>
                  </a:cubicBezTo>
                  <a:cubicBezTo>
                    <a:pt x="330" y="122"/>
                    <a:pt x="323" y="114"/>
                    <a:pt x="315" y="108"/>
                  </a:cubicBezTo>
                  <a:cubicBezTo>
                    <a:pt x="308" y="102"/>
                    <a:pt x="299" y="97"/>
                    <a:pt x="291" y="92"/>
                  </a:cubicBezTo>
                  <a:cubicBezTo>
                    <a:pt x="293" y="79"/>
                    <a:pt x="296" y="66"/>
                    <a:pt x="297" y="53"/>
                  </a:cubicBezTo>
                  <a:cubicBezTo>
                    <a:pt x="303" y="56"/>
                    <a:pt x="309" y="60"/>
                    <a:pt x="314" y="64"/>
                  </a:cubicBezTo>
                  <a:cubicBezTo>
                    <a:pt x="319" y="67"/>
                    <a:pt x="323" y="70"/>
                    <a:pt x="328" y="74"/>
                  </a:cubicBezTo>
                  <a:close/>
                  <a:moveTo>
                    <a:pt x="534" y="581"/>
                  </a:moveTo>
                  <a:cubicBezTo>
                    <a:pt x="534" y="580"/>
                    <a:pt x="534" y="580"/>
                    <a:pt x="534" y="580"/>
                  </a:cubicBezTo>
                  <a:cubicBezTo>
                    <a:pt x="535" y="522"/>
                    <a:pt x="566" y="485"/>
                    <a:pt x="607" y="450"/>
                  </a:cubicBezTo>
                  <a:cubicBezTo>
                    <a:pt x="615" y="457"/>
                    <a:pt x="623" y="465"/>
                    <a:pt x="630" y="472"/>
                  </a:cubicBezTo>
                  <a:cubicBezTo>
                    <a:pt x="622" y="490"/>
                    <a:pt x="615" y="509"/>
                    <a:pt x="605" y="526"/>
                  </a:cubicBezTo>
                  <a:cubicBezTo>
                    <a:pt x="589" y="553"/>
                    <a:pt x="567" y="570"/>
                    <a:pt x="539" y="583"/>
                  </a:cubicBezTo>
                  <a:cubicBezTo>
                    <a:pt x="539" y="583"/>
                    <a:pt x="538" y="583"/>
                    <a:pt x="538" y="583"/>
                  </a:cubicBezTo>
                  <a:cubicBezTo>
                    <a:pt x="537" y="583"/>
                    <a:pt x="535" y="582"/>
                    <a:pt x="534" y="581"/>
                  </a:cubicBezTo>
                  <a:close/>
                  <a:moveTo>
                    <a:pt x="563" y="600"/>
                  </a:moveTo>
                  <a:cubicBezTo>
                    <a:pt x="588" y="587"/>
                    <a:pt x="610" y="568"/>
                    <a:pt x="624" y="544"/>
                  </a:cubicBezTo>
                  <a:cubicBezTo>
                    <a:pt x="635" y="527"/>
                    <a:pt x="642" y="509"/>
                    <a:pt x="650" y="491"/>
                  </a:cubicBezTo>
                  <a:cubicBezTo>
                    <a:pt x="651" y="491"/>
                    <a:pt x="651" y="492"/>
                    <a:pt x="652" y="493"/>
                  </a:cubicBezTo>
                  <a:cubicBezTo>
                    <a:pt x="681" y="520"/>
                    <a:pt x="710" y="547"/>
                    <a:pt x="738" y="575"/>
                  </a:cubicBezTo>
                  <a:cubicBezTo>
                    <a:pt x="764" y="601"/>
                    <a:pt x="793" y="627"/>
                    <a:pt x="813" y="659"/>
                  </a:cubicBezTo>
                  <a:cubicBezTo>
                    <a:pt x="820" y="672"/>
                    <a:pt x="839" y="703"/>
                    <a:pt x="818" y="713"/>
                  </a:cubicBezTo>
                  <a:cubicBezTo>
                    <a:pt x="799" y="721"/>
                    <a:pt x="774" y="715"/>
                    <a:pt x="756" y="709"/>
                  </a:cubicBezTo>
                  <a:cubicBezTo>
                    <a:pt x="688" y="685"/>
                    <a:pt x="624" y="639"/>
                    <a:pt x="563" y="600"/>
                  </a:cubicBezTo>
                  <a:close/>
                  <a:moveTo>
                    <a:pt x="266" y="413"/>
                  </a:moveTo>
                  <a:cubicBezTo>
                    <a:pt x="324" y="380"/>
                    <a:pt x="369" y="320"/>
                    <a:pt x="406" y="269"/>
                  </a:cubicBezTo>
                  <a:cubicBezTo>
                    <a:pt x="411" y="262"/>
                    <a:pt x="414" y="256"/>
                    <a:pt x="417" y="249"/>
                  </a:cubicBezTo>
                  <a:cubicBezTo>
                    <a:pt x="451" y="288"/>
                    <a:pt x="480" y="329"/>
                    <a:pt x="517" y="365"/>
                  </a:cubicBezTo>
                  <a:cubicBezTo>
                    <a:pt x="540" y="388"/>
                    <a:pt x="564" y="410"/>
                    <a:pt x="588" y="432"/>
                  </a:cubicBezTo>
                  <a:cubicBezTo>
                    <a:pt x="545" y="469"/>
                    <a:pt x="515" y="509"/>
                    <a:pt x="509" y="565"/>
                  </a:cubicBezTo>
                  <a:cubicBezTo>
                    <a:pt x="429" y="514"/>
                    <a:pt x="348" y="463"/>
                    <a:pt x="266" y="413"/>
                  </a:cubicBezTo>
                  <a:close/>
                  <a:moveTo>
                    <a:pt x="142" y="392"/>
                  </a:moveTo>
                  <a:cubicBezTo>
                    <a:pt x="250" y="345"/>
                    <a:pt x="377" y="232"/>
                    <a:pt x="363" y="109"/>
                  </a:cubicBezTo>
                  <a:cubicBezTo>
                    <a:pt x="388" y="141"/>
                    <a:pt x="403" y="180"/>
                    <a:pt x="398" y="221"/>
                  </a:cubicBezTo>
                  <a:cubicBezTo>
                    <a:pt x="394" y="254"/>
                    <a:pt x="365" y="281"/>
                    <a:pt x="345" y="305"/>
                  </a:cubicBezTo>
                  <a:cubicBezTo>
                    <a:pt x="314" y="342"/>
                    <a:pt x="277" y="385"/>
                    <a:pt x="231" y="402"/>
                  </a:cubicBezTo>
                  <a:cubicBezTo>
                    <a:pt x="198" y="409"/>
                    <a:pt x="168" y="405"/>
                    <a:pt x="142" y="392"/>
                  </a:cubicBezTo>
                  <a:close/>
                  <a:moveTo>
                    <a:pt x="78" y="337"/>
                  </a:moveTo>
                  <a:cubicBezTo>
                    <a:pt x="88" y="332"/>
                    <a:pt x="99" y="327"/>
                    <a:pt x="109" y="321"/>
                  </a:cubicBezTo>
                  <a:cubicBezTo>
                    <a:pt x="118" y="336"/>
                    <a:pt x="128" y="350"/>
                    <a:pt x="140" y="365"/>
                  </a:cubicBezTo>
                  <a:cubicBezTo>
                    <a:pt x="132" y="369"/>
                    <a:pt x="123" y="372"/>
                    <a:pt x="114" y="375"/>
                  </a:cubicBezTo>
                  <a:cubicBezTo>
                    <a:pt x="101" y="365"/>
                    <a:pt x="88" y="352"/>
                    <a:pt x="78" y="337"/>
                  </a:cubicBezTo>
                  <a:close/>
                </a:path>
              </a:pathLst>
            </a:custGeom>
            <a:solidFill>
              <a:srgbClr val="1C3F98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820079" y="3382895"/>
              <a:ext cx="0" cy="6070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532763" y="3382895"/>
              <a:ext cx="0" cy="6070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810020" y="3382895"/>
              <a:ext cx="0" cy="60702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占位符 2"/>
          <p:cNvSpPr txBox="1">
            <a:spLocks/>
          </p:cNvSpPr>
          <p:nvPr/>
        </p:nvSpPr>
        <p:spPr>
          <a:xfrm>
            <a:off x="1127125" y="4872967"/>
            <a:ext cx="10045699" cy="1397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充分利用好碎片化时间，图书馆里练习，地铁上练习，甚至吃饭的时候、睡觉前都可以默想一遍，越熟练一分，你的自信就增加一分，上台的时候才不至过度</a:t>
            </a: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紧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张</a:t>
            </a:r>
          </a:p>
        </p:txBody>
      </p:sp>
    </p:spTree>
    <p:extLst>
      <p:ext uri="{BB962C8B-B14F-4D97-AF65-F5344CB8AC3E}">
        <p14:creationId xmlns:p14="http://schemas.microsoft.com/office/powerpoint/2010/main" val="367928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99798"/>
            <a:ext cx="12192000" cy="899886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8057" y="186960"/>
            <a:ext cx="1915886" cy="1325563"/>
          </a:xfrm>
        </p:spPr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i="0" u="none" strike="noStrike" kern="2200" baseline="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8655" y="5563694"/>
            <a:ext cx="9984170" cy="839212"/>
          </a:xfrm>
        </p:spPr>
        <p:txBody>
          <a:bodyPr>
            <a:noAutofit/>
          </a:bodyPr>
          <a:lstStyle/>
          <a:p>
            <a:pPr marR="0" lvl="0" rtl="0">
              <a:lnSpc>
                <a:spcPct val="100000"/>
              </a:lnSpc>
            </a:pPr>
            <a:r>
              <a:rPr lang="zh-CN" altLang="en-US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针对开头提到的演讲五宗罪，本书给出了相应的答案，至于如何制作寓繁于简的</a:t>
            </a:r>
            <a:r>
              <a:rPr lang="en-US" altLang="zh-CN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，又是一门学问，请参考拓展阅读部分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368512"/>
            <a:ext cx="12192000" cy="72000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2005"/>
              </p:ext>
            </p:extLst>
          </p:nvPr>
        </p:nvGraphicFramePr>
        <p:xfrm>
          <a:off x="2463783" y="2072719"/>
          <a:ext cx="7264433" cy="30508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2314"/>
                <a:gridCol w="1879805"/>
                <a:gridCol w="2692314"/>
              </a:tblGrid>
              <a:tr h="6101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要点不清</a:t>
                      </a:r>
                      <a:endParaRPr lang="zh-CN" altLang="en-US" sz="2400" b="1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R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头脑风暴聚焦</a:t>
                      </a: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1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没有获益</a:t>
                      </a:r>
                      <a:endParaRPr lang="zh-CN" altLang="en-US" sz="2400" b="1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R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5W1H</a:t>
                      </a: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1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条理不清</a:t>
                      </a:r>
                      <a:endParaRPr lang="zh-CN" altLang="en-US" sz="2400" b="1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R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叙述结构</a:t>
                      </a: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1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篇幅太长</a:t>
                      </a:r>
                      <a:endParaRPr lang="zh-CN" altLang="en-US" sz="2400" b="1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R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间隔练习</a:t>
                      </a:r>
                      <a:endParaRPr lang="zh-CN" altLang="en-US" sz="2400" b="1" u="none" strike="noStrike" kern="100" baseline="0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E7E8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01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细节太多</a:t>
                      </a:r>
                      <a:endParaRPr lang="zh-CN" altLang="en-US" sz="2400" b="1" dirty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R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寓繁于简的</a:t>
                      </a:r>
                      <a:r>
                        <a:rPr lang="en-US" altLang="zh-CN" sz="2400" b="1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PPT</a:t>
                      </a:r>
                      <a:endParaRPr lang="zh-CN" altLang="en-US" sz="2400" b="1" u="none" strike="noStrike" kern="100" baseline="0" dirty="0" smtClean="0">
                        <a:solidFill>
                          <a:srgbClr val="1C3F98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5207" marR="105207" marT="52604" marB="52604" anchor="ctr">
                    <a:lnL w="12700" cap="flat" cmpd="sng" algn="ctr">
                      <a:solidFill>
                        <a:srgbClr val="CCCE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139391" y="2034383"/>
            <a:ext cx="1914552" cy="3128992"/>
            <a:chOff x="5809431" y="2662245"/>
            <a:chExt cx="1630216" cy="2664295"/>
          </a:xfrm>
        </p:grpSpPr>
        <p:sp useBgFill="1">
          <p:nvSpPr>
            <p:cNvPr id="18" name="等腰三角形 17"/>
            <p:cNvSpPr/>
            <p:nvPr/>
          </p:nvSpPr>
          <p:spPr>
            <a:xfrm flipH="1">
              <a:off x="5809431" y="3990340"/>
              <a:ext cx="1630216" cy="1336200"/>
            </a:xfrm>
            <a:prstGeom prst="triangle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 useBgFill="1">
          <p:nvSpPr>
            <p:cNvPr id="20" name="等腰三角形 19"/>
            <p:cNvSpPr/>
            <p:nvPr/>
          </p:nvSpPr>
          <p:spPr>
            <a:xfrm flipH="1" flipV="1">
              <a:off x="5809431" y="2662245"/>
              <a:ext cx="1630216" cy="1336200"/>
            </a:xfrm>
            <a:prstGeom prst="triangle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188655" y="3171876"/>
            <a:ext cx="792163" cy="9507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zh-CN" altLang="en-US" sz="2400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问</a:t>
            </a:r>
            <a:endParaRPr lang="en-US" altLang="zh-CN" sz="2400" kern="1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78710" y="3180184"/>
            <a:ext cx="943428" cy="86210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zh-CN"/>
            </a:defPPr>
            <a:lvl1pPr algn="ctr">
              <a:defRPr sz="2400" b="1" kern="10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/>
              <a:t>药</a:t>
            </a:r>
            <a:endParaRPr lang="en-US" altLang="zh-CN" b="0" dirty="0"/>
          </a:p>
          <a:p>
            <a:r>
              <a:rPr lang="zh-CN" altLang="en-US" b="0" dirty="0"/>
              <a:t>方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1923997" y="2072719"/>
            <a:ext cx="412560" cy="3045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flipH="1">
            <a:off x="9755659" y="2072719"/>
            <a:ext cx="412560" cy="3045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3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409" y="19019"/>
            <a:ext cx="1915886" cy="1325563"/>
          </a:xfrm>
        </p:spPr>
        <p:txBody>
          <a:bodyPr/>
          <a:lstStyle/>
          <a:p>
            <a:pPr marR="0" rtl="0"/>
            <a:r>
              <a:rPr lang="zh-CN" altLang="en-US" b="1" kern="220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拓展阅读</a:t>
            </a:r>
            <a:endParaRPr lang="zh-CN" altLang="en-US" b="1" i="0" u="none" strike="noStrike" kern="2200" baseline="0" dirty="0" smtClean="0">
              <a:solidFill>
                <a:srgbClr val="1C3F98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2650"/>
            <a:ext cx="914400" cy="576000"/>
          </a:xfrm>
          <a:prstGeom prst="rect">
            <a:avLst/>
          </a:prstGeom>
          <a:solidFill>
            <a:srgbClr val="1C3F98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19175" y="372650"/>
            <a:ext cx="0" cy="576000"/>
          </a:xfrm>
          <a:prstGeom prst="line">
            <a:avLst/>
          </a:prstGeom>
          <a:ln w="117475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pan.baidu.com/share/qrcode?w=148&amp;h=148&amp;url=http%3A%2F%2Fpan.baidu.com%2Fs%2F1gdhRBCf%26qrfrom%3D1%26qrtype%3Dppt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90" y="1497532"/>
            <a:ext cx="2132040" cy="21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193205" y="1693031"/>
            <a:ext cx="5160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构思</a:t>
            </a:r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种常见的逻辑结构</a:t>
            </a:r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solidFill>
                <a:srgbClr val="1C3F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1601" y="2645679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@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秋叶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3205" y="2226272"/>
            <a:ext cx="4737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魏斯曼演讲圣经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读书笔记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rot="5400000">
            <a:off x="2126790" y="1497532"/>
            <a:ext cx="374650" cy="374650"/>
          </a:xfrm>
          <a:prstGeom prst="rtTriangl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919288" y="3730176"/>
            <a:ext cx="92535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790" y="4000866"/>
            <a:ext cx="2008118" cy="251365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93205" y="4102464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说服力</a:t>
            </a:r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</a:t>
            </a:r>
            <a:endParaRPr lang="zh-CN" altLang="en-US" sz="2400" b="1" dirty="0">
              <a:solidFill>
                <a:srgbClr val="1C3F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3205" y="4772416"/>
            <a:ext cx="5044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说话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该这样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你做出专业又出彩的演示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张志，刘俊等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直角三角形 14"/>
          <p:cNvSpPr/>
          <p:nvPr/>
        </p:nvSpPr>
        <p:spPr>
          <a:xfrm rot="5400000">
            <a:off x="2126790" y="3913355"/>
            <a:ext cx="374650" cy="374650"/>
          </a:xfrm>
          <a:prstGeom prst="rtTriangl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33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smtClean="0"/>
              <a:t>授权发布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7125" y="763380"/>
            <a:ext cx="6610350" cy="512970"/>
          </a:xfrm>
        </p:spPr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为什么有的演讲精彩纷呈，有的令人昏昏欲睡？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28" name="Picture 4" descr="男同事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" t="31045"/>
          <a:stretch/>
        </p:blipFill>
        <p:spPr bwMode="auto">
          <a:xfrm>
            <a:off x="6627543" y="1589502"/>
            <a:ext cx="3856307" cy="332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出席观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r="8395" b="12500"/>
          <a:stretch>
            <a:fillRect/>
          </a:stretch>
        </p:blipFill>
        <p:spPr bwMode="auto">
          <a:xfrm>
            <a:off x="1605622" y="1589502"/>
            <a:ext cx="3856307" cy="3325398"/>
          </a:xfrm>
          <a:custGeom>
            <a:avLst/>
            <a:gdLst>
              <a:gd name="connsiteX0" fmla="*/ 0 w 3856307"/>
              <a:gd name="connsiteY0" fmla="*/ 0 h 3325398"/>
              <a:gd name="connsiteX1" fmla="*/ 3856307 w 3856307"/>
              <a:gd name="connsiteY1" fmla="*/ 0 h 3325398"/>
              <a:gd name="connsiteX2" fmla="*/ 3856307 w 3856307"/>
              <a:gd name="connsiteY2" fmla="*/ 3325398 h 3325398"/>
              <a:gd name="connsiteX3" fmla="*/ 0 w 3856307"/>
              <a:gd name="connsiteY3" fmla="*/ 3325398 h 33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6307" h="3325398">
                <a:moveTo>
                  <a:pt x="0" y="0"/>
                </a:moveTo>
                <a:lnTo>
                  <a:pt x="3856307" y="0"/>
                </a:lnTo>
                <a:lnTo>
                  <a:pt x="3856307" y="3325398"/>
                </a:lnTo>
                <a:lnTo>
                  <a:pt x="0" y="3325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519079" y="1589502"/>
            <a:ext cx="0" cy="3325398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5524500" y="2609850"/>
            <a:ext cx="1047750" cy="971550"/>
          </a:xfrm>
          <a:custGeom>
            <a:avLst/>
            <a:gdLst>
              <a:gd name="connsiteX0" fmla="*/ 0 w 1047750"/>
              <a:gd name="connsiteY0" fmla="*/ 342900 h 971550"/>
              <a:gd name="connsiteX1" fmla="*/ 76200 w 1047750"/>
              <a:gd name="connsiteY1" fmla="*/ 514350 h 971550"/>
              <a:gd name="connsiteX2" fmla="*/ 114300 w 1047750"/>
              <a:gd name="connsiteY2" fmla="*/ 323850 h 971550"/>
              <a:gd name="connsiteX3" fmla="*/ 171450 w 1047750"/>
              <a:gd name="connsiteY3" fmla="*/ 438150 h 971550"/>
              <a:gd name="connsiteX4" fmla="*/ 152400 w 1047750"/>
              <a:gd name="connsiteY4" fmla="*/ 666750 h 971550"/>
              <a:gd name="connsiteX5" fmla="*/ 266700 w 1047750"/>
              <a:gd name="connsiteY5" fmla="*/ 209550 h 971550"/>
              <a:gd name="connsiteX6" fmla="*/ 342900 w 1047750"/>
              <a:gd name="connsiteY6" fmla="*/ 742950 h 971550"/>
              <a:gd name="connsiteX7" fmla="*/ 476250 w 1047750"/>
              <a:gd name="connsiteY7" fmla="*/ 0 h 971550"/>
              <a:gd name="connsiteX8" fmla="*/ 533400 w 1047750"/>
              <a:gd name="connsiteY8" fmla="*/ 971550 h 971550"/>
              <a:gd name="connsiteX9" fmla="*/ 609600 w 1047750"/>
              <a:gd name="connsiteY9" fmla="*/ 495300 h 971550"/>
              <a:gd name="connsiteX10" fmla="*/ 666750 w 1047750"/>
              <a:gd name="connsiteY10" fmla="*/ 609600 h 971550"/>
              <a:gd name="connsiteX11" fmla="*/ 723900 w 1047750"/>
              <a:gd name="connsiteY11" fmla="*/ 323850 h 971550"/>
              <a:gd name="connsiteX12" fmla="*/ 819150 w 1047750"/>
              <a:gd name="connsiteY12" fmla="*/ 628650 h 971550"/>
              <a:gd name="connsiteX13" fmla="*/ 933450 w 1047750"/>
              <a:gd name="connsiteY13" fmla="*/ 171450 h 971550"/>
              <a:gd name="connsiteX14" fmla="*/ 933450 w 1047750"/>
              <a:gd name="connsiteY14" fmla="*/ 514350 h 971550"/>
              <a:gd name="connsiteX15" fmla="*/ 990600 w 1047750"/>
              <a:gd name="connsiteY15" fmla="*/ 457200 h 971550"/>
              <a:gd name="connsiteX16" fmla="*/ 1047750 w 1047750"/>
              <a:gd name="connsiteY16" fmla="*/ 5143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47750" h="971550">
                <a:moveTo>
                  <a:pt x="0" y="342900"/>
                </a:moveTo>
                <a:lnTo>
                  <a:pt x="76200" y="514350"/>
                </a:lnTo>
                <a:lnTo>
                  <a:pt x="114300" y="323850"/>
                </a:lnTo>
                <a:lnTo>
                  <a:pt x="171450" y="438150"/>
                </a:lnTo>
                <a:lnTo>
                  <a:pt x="152400" y="666750"/>
                </a:lnTo>
                <a:lnTo>
                  <a:pt x="266700" y="209550"/>
                </a:lnTo>
                <a:lnTo>
                  <a:pt x="342900" y="742950"/>
                </a:lnTo>
                <a:lnTo>
                  <a:pt x="476250" y="0"/>
                </a:lnTo>
                <a:lnTo>
                  <a:pt x="533400" y="971550"/>
                </a:lnTo>
                <a:lnTo>
                  <a:pt x="609600" y="495300"/>
                </a:lnTo>
                <a:lnTo>
                  <a:pt x="666750" y="609600"/>
                </a:lnTo>
                <a:lnTo>
                  <a:pt x="723900" y="323850"/>
                </a:lnTo>
                <a:lnTo>
                  <a:pt x="819150" y="628650"/>
                </a:lnTo>
                <a:lnTo>
                  <a:pt x="933450" y="171450"/>
                </a:lnTo>
                <a:lnTo>
                  <a:pt x="933450" y="514350"/>
                </a:lnTo>
                <a:lnTo>
                  <a:pt x="990600" y="457200"/>
                </a:lnTo>
                <a:lnTo>
                  <a:pt x="1047750" y="51435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572250" y="1589502"/>
            <a:ext cx="0" cy="3325398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2"/>
          <p:cNvSpPr txBox="1">
            <a:spLocks/>
          </p:cNvSpPr>
          <p:nvPr/>
        </p:nvSpPr>
        <p:spPr>
          <a:xfrm>
            <a:off x="2373312" y="5228052"/>
            <a:ext cx="2320925" cy="512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kern="100" dirty="0" smtClean="0">
                <a:solidFill>
                  <a:srgbClr val="1C3F98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精彩演讲</a:t>
            </a:r>
          </a:p>
        </p:txBody>
      </p:sp>
      <p:sp>
        <p:nvSpPr>
          <p:cNvPr id="17" name="文本占位符 2"/>
          <p:cNvSpPr txBox="1">
            <a:spLocks/>
          </p:cNvSpPr>
          <p:nvPr/>
        </p:nvSpPr>
        <p:spPr>
          <a:xfrm>
            <a:off x="7633358" y="5228052"/>
            <a:ext cx="2291692" cy="512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kern="100" dirty="0">
                <a:solidFill>
                  <a:srgbClr val="1C3F98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乏味</a:t>
            </a:r>
            <a:r>
              <a:rPr lang="zh-CN" altLang="en-US" sz="3600" kern="100" dirty="0" smtClean="0">
                <a:solidFill>
                  <a:srgbClr val="1C3F98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演讲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45564" y="4975536"/>
            <a:ext cx="1700871" cy="7550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altLang="zh-CN" sz="6000" b="1" kern="100" dirty="0" smtClean="0">
                <a:solidFill>
                  <a:srgbClr val="1C3F98"/>
                </a:solidFill>
                <a:latin typeface="Brush Script MT" panose="03060802040406070304" pitchFamily="66" charset="0"/>
                <a:ea typeface="微软雅黑" panose="020B0503020204020204" pitchFamily="34" charset="-122"/>
              </a:rPr>
              <a:t>VS</a:t>
            </a:r>
            <a:endParaRPr lang="zh-CN" altLang="en-US" sz="6000" b="1" kern="100" dirty="0" smtClean="0">
              <a:solidFill>
                <a:srgbClr val="1C3F98"/>
              </a:solidFill>
              <a:latin typeface="Brush Script MT" panose="030608020404060703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0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337187" y="38922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因为他们或多或少地犯了如下演讲五宗罪：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5793"/>
              </p:ext>
            </p:extLst>
          </p:nvPr>
        </p:nvGraphicFramePr>
        <p:xfrm>
          <a:off x="1525588" y="1012372"/>
          <a:ext cx="9140824" cy="544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941"/>
                <a:gridCol w="1523471"/>
                <a:gridCol w="1523471"/>
                <a:gridCol w="3046941"/>
              </a:tblGrid>
              <a:tr h="18408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615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要点不清</a:t>
                      </a:r>
                      <a:endParaRPr lang="zh-CN" altLang="en-US" sz="2400" dirty="0" smtClean="0">
                        <a:solidFill>
                          <a:srgbClr val="1C3F98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u="none" strike="noStrike" kern="100" baseline="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篇幅太长</a:t>
                      </a:r>
                      <a:endParaRPr lang="zh-CN" altLang="en-US" sz="2400" dirty="0" smtClean="0">
                        <a:solidFill>
                          <a:srgbClr val="1C3F98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0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细节太多</a:t>
                      </a:r>
                      <a:endParaRPr lang="zh-CN" altLang="en-US" sz="2400" dirty="0" smtClean="0">
                        <a:solidFill>
                          <a:srgbClr val="1C3F98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0139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条理不清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1C3F98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没有获益</a:t>
                      </a:r>
                    </a:p>
                  </a:txBody>
                  <a:tcPr>
                    <a:lnL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4F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等腰三角形 12"/>
          <p:cNvSpPr/>
          <p:nvPr/>
        </p:nvSpPr>
        <p:spPr>
          <a:xfrm>
            <a:off x="2090059" y="2953973"/>
            <a:ext cx="263191" cy="246743"/>
          </a:xfrm>
          <a:prstGeom prst="triangl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5109030" y="2953973"/>
            <a:ext cx="263191" cy="246743"/>
          </a:xfrm>
          <a:prstGeom prst="triangl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8128001" y="2953973"/>
            <a:ext cx="263191" cy="246743"/>
          </a:xfrm>
          <a:prstGeom prst="triangl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2844802" y="6081485"/>
            <a:ext cx="263191" cy="246743"/>
          </a:xfrm>
          <a:prstGeom prst="triangl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7429601" y="6081485"/>
            <a:ext cx="263191" cy="246743"/>
          </a:xfrm>
          <a:prstGeom prst="triangle">
            <a:avLst/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5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48470" y="1279070"/>
            <a:ext cx="696684" cy="6966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27125" y="1821174"/>
            <a:ext cx="1139374" cy="945612"/>
          </a:xfrm>
          <a:custGeom>
            <a:avLst/>
            <a:gdLst>
              <a:gd name="connsiteX0" fmla="*/ 994714 w 1139374"/>
              <a:gd name="connsiteY0" fmla="*/ 0 h 945612"/>
              <a:gd name="connsiteX1" fmla="*/ 1042080 w 1139374"/>
              <a:gd name="connsiteY1" fmla="*/ 57408 h 945612"/>
              <a:gd name="connsiteX2" fmla="*/ 1139374 w 1139374"/>
              <a:gd name="connsiteY2" fmla="*/ 375925 h 945612"/>
              <a:gd name="connsiteX3" fmla="*/ 569687 w 1139374"/>
              <a:gd name="connsiteY3" fmla="*/ 945612 h 945612"/>
              <a:gd name="connsiteX4" fmla="*/ 0 w 1139374"/>
              <a:gd name="connsiteY4" fmla="*/ 375925 h 945612"/>
              <a:gd name="connsiteX5" fmla="*/ 97294 w 1139374"/>
              <a:gd name="connsiteY5" fmla="*/ 57408 h 945612"/>
              <a:gd name="connsiteX6" fmla="*/ 144660 w 1139374"/>
              <a:gd name="connsiteY6" fmla="*/ 0 h 945612"/>
              <a:gd name="connsiteX7" fmla="*/ 181542 w 1139374"/>
              <a:gd name="connsiteY7" fmla="*/ 67950 h 945612"/>
              <a:gd name="connsiteX8" fmla="*/ 569687 w 1139374"/>
              <a:gd name="connsiteY8" fmla="*/ 274325 h 945612"/>
              <a:gd name="connsiteX9" fmla="*/ 957832 w 1139374"/>
              <a:gd name="connsiteY9" fmla="*/ 67950 h 9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9374" h="945612">
                <a:moveTo>
                  <a:pt x="994714" y="0"/>
                </a:moveTo>
                <a:lnTo>
                  <a:pt x="1042080" y="57408"/>
                </a:lnTo>
                <a:cubicBezTo>
                  <a:pt x="1103507" y="148330"/>
                  <a:pt x="1139374" y="257939"/>
                  <a:pt x="1139374" y="375925"/>
                </a:cubicBezTo>
                <a:cubicBezTo>
                  <a:pt x="1139374" y="690554"/>
                  <a:pt x="884316" y="945612"/>
                  <a:pt x="569687" y="945612"/>
                </a:cubicBezTo>
                <a:cubicBezTo>
                  <a:pt x="255058" y="945612"/>
                  <a:pt x="0" y="690554"/>
                  <a:pt x="0" y="375925"/>
                </a:cubicBezTo>
                <a:cubicBezTo>
                  <a:pt x="0" y="257939"/>
                  <a:pt x="35868" y="148330"/>
                  <a:pt x="97294" y="57408"/>
                </a:cubicBezTo>
                <a:lnTo>
                  <a:pt x="144660" y="0"/>
                </a:lnTo>
                <a:lnTo>
                  <a:pt x="181542" y="67950"/>
                </a:lnTo>
                <a:cubicBezTo>
                  <a:pt x="265661" y="192462"/>
                  <a:pt x="408114" y="274325"/>
                  <a:pt x="569687" y="274325"/>
                </a:cubicBezTo>
                <a:cubicBezTo>
                  <a:pt x="731260" y="274325"/>
                  <a:pt x="873713" y="192462"/>
                  <a:pt x="957832" y="679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97741" y="1527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54928" y="1527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 rot="13500000" flipV="1">
            <a:off x="1456030" y="1722276"/>
            <a:ext cx="510589" cy="510589"/>
          </a:xfrm>
          <a:prstGeom prst="arc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标注 19"/>
          <p:cNvSpPr/>
          <p:nvPr/>
        </p:nvSpPr>
        <p:spPr>
          <a:xfrm>
            <a:off x="2860675" y="1627412"/>
            <a:ext cx="6574971" cy="836376"/>
          </a:xfrm>
          <a:prstGeom prst="wedgeRectCallout">
            <a:avLst>
              <a:gd name="adj1" fmla="val -55932"/>
              <a:gd name="adj2" fmla="val -30457"/>
            </a:avLst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突然发现中招无数，肿么破？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97" y="3197215"/>
            <a:ext cx="1577105" cy="1914865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2860675" y="3593193"/>
            <a:ext cx="6574971" cy="836376"/>
          </a:xfrm>
          <a:prstGeom prst="wedgeRectCallout">
            <a:avLst>
              <a:gd name="adj1" fmla="val 55906"/>
              <a:gd name="adj2" fmla="val 35596"/>
            </a:avLst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葵花宝典在此，五步教你打造精彩演讲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74" y="2965990"/>
            <a:ext cx="1028699" cy="3429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299" y="5112080"/>
            <a:ext cx="1028699" cy="3429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252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525850" y="777639"/>
            <a:ext cx="1385306" cy="842781"/>
            <a:chOff x="2215144" y="982844"/>
            <a:chExt cx="1385306" cy="842781"/>
          </a:xfrm>
        </p:grpSpPr>
        <p:sp>
          <p:nvSpPr>
            <p:cNvPr id="4" name="平行四边形 3"/>
            <p:cNvSpPr/>
            <p:nvPr/>
          </p:nvSpPr>
          <p:spPr>
            <a:xfrm>
              <a:off x="2215144" y="982844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C3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33650" y="1019513"/>
              <a:ext cx="106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25850" y="1860894"/>
            <a:ext cx="1385306" cy="842781"/>
            <a:chOff x="2215144" y="2033848"/>
            <a:chExt cx="1385306" cy="842781"/>
          </a:xfrm>
        </p:grpSpPr>
        <p:sp>
          <p:nvSpPr>
            <p:cNvPr id="15" name="平行四边形 1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C3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33650" y="2049644"/>
              <a:ext cx="106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2</a:t>
              </a:r>
              <a:endParaRPr lang="zh-CN" altLang="en-US" sz="4400" dirty="0">
                <a:solidFill>
                  <a:schemeClr val="bg1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25850" y="2944149"/>
            <a:ext cx="1385306" cy="842781"/>
            <a:chOff x="2215144" y="3084852"/>
            <a:chExt cx="1385306" cy="842781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C3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33650" y="3116444"/>
              <a:ext cx="106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3</a:t>
              </a:r>
              <a:endParaRPr lang="zh-CN" altLang="en-US" sz="4400" dirty="0">
                <a:solidFill>
                  <a:schemeClr val="bg1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25850" y="4027404"/>
            <a:ext cx="1385306" cy="842781"/>
            <a:chOff x="2215144" y="4135856"/>
            <a:chExt cx="1385306" cy="842781"/>
          </a:xfrm>
        </p:grpSpPr>
        <p:sp>
          <p:nvSpPr>
            <p:cNvPr id="17" name="平行四边形 16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C3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3650" y="4183244"/>
              <a:ext cx="106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4</a:t>
              </a:r>
              <a:endParaRPr lang="zh-CN" altLang="en-US" sz="4400" dirty="0">
                <a:solidFill>
                  <a:schemeClr val="bg1"/>
                </a:solidFill>
                <a:latin typeface="Bernard MT Condensed" panose="020508060609050204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5850" y="5110659"/>
            <a:ext cx="1385306" cy="842781"/>
            <a:chOff x="2215144" y="5186859"/>
            <a:chExt cx="1385306" cy="842781"/>
          </a:xfrm>
        </p:grpSpPr>
        <p:sp>
          <p:nvSpPr>
            <p:cNvPr id="18" name="平行四边形 1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C3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33650" y="5250044"/>
              <a:ext cx="106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5</a:t>
              </a:r>
              <a:endParaRPr lang="zh-CN" altLang="en-US" sz="4400" dirty="0">
                <a:solidFill>
                  <a:schemeClr val="bg1"/>
                </a:solidFill>
                <a:latin typeface="Bernard MT Condensed" panose="02050806060905020404" pitchFamily="18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467667" y="880688"/>
            <a:ext cx="3350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i="0" u="none" strike="noStrike" kern="100" baseline="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做到知己也知彼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3646748" y="751687"/>
            <a:ext cx="6019403" cy="842781"/>
          </a:xfrm>
          <a:prstGeom prst="parallelogram">
            <a:avLst>
              <a:gd name="adj" fmla="val 48207"/>
            </a:avLst>
          </a:prstGeom>
          <a:noFill/>
          <a:ln>
            <a:solidFill>
              <a:srgbClr val="1C3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67667" y="1963943"/>
            <a:ext cx="3350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i="0" u="none" strike="noStrike" kern="100" baseline="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先发散，再聚焦</a:t>
            </a:r>
          </a:p>
        </p:txBody>
      </p:sp>
      <p:sp>
        <p:nvSpPr>
          <p:cNvPr id="27" name="平行四边形 26"/>
          <p:cNvSpPr/>
          <p:nvPr/>
        </p:nvSpPr>
        <p:spPr>
          <a:xfrm>
            <a:off x="3646748" y="1834942"/>
            <a:ext cx="6019403" cy="842781"/>
          </a:xfrm>
          <a:prstGeom prst="parallelogram">
            <a:avLst>
              <a:gd name="adj" fmla="val 48207"/>
            </a:avLst>
          </a:prstGeom>
          <a:noFill/>
          <a:ln>
            <a:solidFill>
              <a:srgbClr val="1C3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467667" y="3047198"/>
            <a:ext cx="4148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i="0" u="none" strike="noStrike" kern="100" baseline="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合理选择叙述结构</a:t>
            </a:r>
          </a:p>
        </p:txBody>
      </p:sp>
      <p:sp>
        <p:nvSpPr>
          <p:cNvPr id="29" name="平行四边形 28"/>
          <p:cNvSpPr/>
          <p:nvPr/>
        </p:nvSpPr>
        <p:spPr>
          <a:xfrm>
            <a:off x="3646748" y="2918197"/>
            <a:ext cx="6019403" cy="842781"/>
          </a:xfrm>
          <a:prstGeom prst="parallelogram">
            <a:avLst>
              <a:gd name="adj" fmla="val 48207"/>
            </a:avLst>
          </a:prstGeom>
          <a:noFill/>
          <a:ln>
            <a:solidFill>
              <a:srgbClr val="1C3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67667" y="4130453"/>
            <a:ext cx="3350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b="1" i="0" u="none" strike="noStrike" kern="100" baseline="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3200" b="1" i="0" u="none" strike="noStrike" kern="100" baseline="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秒抓住听众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3646748" y="4001452"/>
            <a:ext cx="6019403" cy="842781"/>
          </a:xfrm>
          <a:prstGeom prst="parallelogram">
            <a:avLst>
              <a:gd name="adj" fmla="val 48207"/>
            </a:avLst>
          </a:prstGeom>
          <a:noFill/>
          <a:ln>
            <a:solidFill>
              <a:srgbClr val="1C3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467667" y="5213708"/>
            <a:ext cx="4148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b="1" i="0" u="none" strike="noStrike" kern="100" baseline="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练习、练习、练习</a:t>
            </a:r>
          </a:p>
        </p:txBody>
      </p:sp>
      <p:sp>
        <p:nvSpPr>
          <p:cNvPr id="33" name="平行四边形 32"/>
          <p:cNvSpPr/>
          <p:nvPr/>
        </p:nvSpPr>
        <p:spPr>
          <a:xfrm>
            <a:off x="3646748" y="5084707"/>
            <a:ext cx="6019403" cy="842781"/>
          </a:xfrm>
          <a:prstGeom prst="parallelogram">
            <a:avLst>
              <a:gd name="adj" fmla="val 48207"/>
            </a:avLst>
          </a:prstGeom>
          <a:noFill/>
          <a:ln>
            <a:solidFill>
              <a:srgbClr val="1C3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3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17" y="94230"/>
            <a:ext cx="3656582" cy="1325563"/>
          </a:xfrm>
        </p:spPr>
        <p:txBody>
          <a:bodyPr/>
          <a:lstStyle/>
          <a:p>
            <a:pPr marR="0" algn="l" rtl="0"/>
            <a:r>
              <a:rPr lang="zh-CN" altLang="en-US" b="1" i="0" u="none" strike="noStrike" kern="2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做到知己也知彼</a:t>
            </a:r>
            <a:endParaRPr lang="zh-CN" altLang="en-US" b="1" i="0" u="none" strike="noStrike" kern="2200" baseline="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96746"/>
              </p:ext>
            </p:extLst>
          </p:nvPr>
        </p:nvGraphicFramePr>
        <p:xfrm>
          <a:off x="1422937" y="2047730"/>
          <a:ext cx="9346126" cy="390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296"/>
                <a:gridCol w="7435830"/>
              </a:tblGrid>
              <a:tr h="6503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4W1H 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法了解如下情况：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When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演讲时间，时长，有答疑环节吗？有</a:t>
                      </a:r>
                      <a:r>
                        <a:rPr lang="en-US" altLang="zh-CN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演示环节吗？</a:t>
                      </a:r>
                      <a:endParaRPr lang="zh-CN" altLang="en-US" sz="2000" b="0" i="0" u="none" strike="noStrike" kern="1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演讲场地在哪？可以容纳多少人？现场演讲设施如何？</a:t>
                      </a:r>
                      <a:endParaRPr lang="zh-CN" altLang="en-US" sz="2000" b="0" i="0" u="none" strike="noStrike" kern="1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我到底要传达什么？</a:t>
                      </a:r>
                      <a:endParaRPr lang="zh-CN" altLang="en-US" sz="2000" b="0" i="0" u="none" strike="noStrike" kern="1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听众的身份、角色、知识水平，他们到底想要什么？</a:t>
                      </a:r>
                      <a:endParaRPr lang="zh-CN" altLang="en-US" sz="2000" b="0" i="0" u="none" strike="noStrike" kern="1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50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演讲主题如何紧扣观众利益，怎样把利益清晰的传达给听众？</a:t>
                      </a:r>
                      <a:endParaRPr lang="zh-CN" altLang="en-US" sz="2000" b="0" i="0" u="none" strike="noStrike" kern="1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2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6287" y="1825625"/>
            <a:ext cx="7590183" cy="559766"/>
          </a:xfrm>
        </p:spPr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右脑进行头脑风暴，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想出</a:t>
            </a:r>
            <a:r>
              <a:rPr lang="zh-CN" altLang="en-US" b="0" i="0" u="none" strike="noStrike" kern="1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所有与演讲主题有关的点子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先发散，后聚焦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2700000">
            <a:off x="1244047" y="3284881"/>
            <a:ext cx="2418522" cy="2418522"/>
            <a:chOff x="1503812" y="3014007"/>
            <a:chExt cx="2418522" cy="2418522"/>
          </a:xfrm>
        </p:grpSpPr>
        <p:sp>
          <p:nvSpPr>
            <p:cNvPr id="19" name="椭圆 18"/>
            <p:cNvSpPr/>
            <p:nvPr/>
          </p:nvSpPr>
          <p:spPr>
            <a:xfrm rot="-5400000">
              <a:off x="1503812" y="40046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94412" y="30140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3485012" y="40046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0800000">
              <a:off x="2494412" y="49952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0" idx="4"/>
            </p:cNvCxnSpPr>
            <p:nvPr/>
          </p:nvCxnSpPr>
          <p:spPr>
            <a:xfrm>
              <a:off x="2713073" y="345132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13073" y="443601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3208373" y="394662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2217772" y="394662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328759" y="3868693"/>
              <a:ext cx="768626" cy="768626"/>
            </a:xfrm>
            <a:prstGeom prst="ellipse">
              <a:avLst/>
            </a:prstGeom>
            <a:solidFill>
              <a:srgbClr val="F4F3F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440417" y="3282602"/>
            <a:ext cx="2351015" cy="2351014"/>
            <a:chOff x="4059555" y="4013759"/>
            <a:chExt cx="2351015" cy="2351014"/>
          </a:xfrm>
        </p:grpSpPr>
        <p:sp>
          <p:nvSpPr>
            <p:cNvPr id="31" name="椭圆 30"/>
            <p:cNvSpPr/>
            <p:nvPr/>
          </p:nvSpPr>
          <p:spPr>
            <a:xfrm rot="17100000">
              <a:off x="4059555" y="4714219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900000">
              <a:off x="5272788" y="4013759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6300000">
              <a:off x="5973248" y="5226991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1700000">
              <a:off x="4760015" y="5927451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4"/>
            </p:cNvCxnSpPr>
            <p:nvPr/>
          </p:nvCxnSpPr>
          <p:spPr>
            <a:xfrm rot="900000">
              <a:off x="5363256" y="4434204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900000">
              <a:off x="5108399" y="5385341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6300000">
              <a:off x="5713486" y="5040820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6300000">
              <a:off x="4756638" y="4784434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 rot="900000">
              <a:off x="4843052" y="4833678"/>
              <a:ext cx="768626" cy="768626"/>
            </a:xfrm>
            <a:prstGeom prst="ellipse">
              <a:avLst/>
            </a:prstGeom>
            <a:solidFill>
              <a:srgbClr val="F4F3F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149305" y="3440913"/>
            <a:ext cx="2153092" cy="2153092"/>
            <a:chOff x="7870515" y="4156415"/>
            <a:chExt cx="2153092" cy="2153092"/>
          </a:xfrm>
        </p:grpSpPr>
        <p:sp>
          <p:nvSpPr>
            <p:cNvPr id="41" name="椭圆 40"/>
            <p:cNvSpPr/>
            <p:nvPr/>
          </p:nvSpPr>
          <p:spPr>
            <a:xfrm rot="19800000">
              <a:off x="8233100" y="415641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3600000">
              <a:off x="9586285" y="4519000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9000000">
              <a:off x="9223700" y="587218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4400000">
              <a:off x="7870515" y="5509600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2" idx="4"/>
            </p:cNvCxnSpPr>
            <p:nvPr/>
          </p:nvCxnSpPr>
          <p:spPr>
            <a:xfrm rot="3600000">
              <a:off x="9376003" y="4708672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3600000">
              <a:off x="8523237" y="5201017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9000000">
              <a:off x="9194711" y="5385264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9000000">
              <a:off x="8699410" y="452737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 rot="3600000">
              <a:off x="8536994" y="4863516"/>
              <a:ext cx="768626" cy="768626"/>
            </a:xfrm>
            <a:prstGeom prst="ellipse">
              <a:avLst/>
            </a:prstGeom>
            <a:solidFill>
              <a:srgbClr val="F4F3F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 rot="2700000">
            <a:off x="5642448" y="3444710"/>
            <a:ext cx="2700389" cy="2653697"/>
            <a:chOff x="5641592" y="3042620"/>
            <a:chExt cx="2700389" cy="2653697"/>
          </a:xfrm>
        </p:grpSpPr>
        <p:sp>
          <p:nvSpPr>
            <p:cNvPr id="13" name="椭圆 12"/>
            <p:cNvSpPr/>
            <p:nvPr/>
          </p:nvSpPr>
          <p:spPr>
            <a:xfrm>
              <a:off x="6598903" y="3989392"/>
              <a:ext cx="768626" cy="768626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900000">
              <a:off x="7132460" y="3459102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6300000">
              <a:off x="7634853" y="4218132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900000">
              <a:off x="6830911" y="4748590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6041766" y="3957457"/>
              <a:ext cx="557459" cy="28507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 rot="19800000">
              <a:off x="7030083" y="3042620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19800000">
              <a:off x="7904659" y="435912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19800000">
              <a:off x="6477001" y="525899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800000">
              <a:off x="5641592" y="3631484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147708" y="4325800"/>
            <a:ext cx="700461" cy="37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66733" y="4289767"/>
            <a:ext cx="700461" cy="37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60678" y="4586893"/>
            <a:ext cx="9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737068" y="4363109"/>
            <a:ext cx="9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占位符 2"/>
          <p:cNvSpPr txBox="1">
            <a:spLocks/>
          </p:cNvSpPr>
          <p:nvPr/>
        </p:nvSpPr>
        <p:spPr>
          <a:xfrm>
            <a:off x="2300909" y="6068542"/>
            <a:ext cx="7590183" cy="55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以“领导力”为例，我们想出了如图所示的点子</a:t>
            </a:r>
          </a:p>
        </p:txBody>
      </p:sp>
    </p:spTree>
    <p:extLst>
      <p:ext uri="{BB962C8B-B14F-4D97-AF65-F5344CB8AC3E}">
        <p14:creationId xmlns:p14="http://schemas.microsoft.com/office/powerpoint/2010/main" val="117829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0104" y="1941912"/>
            <a:ext cx="10779963" cy="843128"/>
          </a:xfrm>
        </p:spPr>
        <p:txBody>
          <a:bodyPr>
            <a:noAutofit/>
          </a:bodyPr>
          <a:lstStyle/>
          <a:p>
            <a:pPr lvl="0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确定最重要的几个点，并标识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出来，这是我们在演讲过程中要着重强调的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先发散，后聚焦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2700000">
            <a:off x="1244047" y="3284881"/>
            <a:ext cx="2418522" cy="2418522"/>
            <a:chOff x="1503812" y="3014007"/>
            <a:chExt cx="2418522" cy="2418522"/>
          </a:xfrm>
        </p:grpSpPr>
        <p:sp>
          <p:nvSpPr>
            <p:cNvPr id="19" name="椭圆 18"/>
            <p:cNvSpPr/>
            <p:nvPr/>
          </p:nvSpPr>
          <p:spPr>
            <a:xfrm rot="-5400000">
              <a:off x="1503812" y="40046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94412" y="30140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5400000">
              <a:off x="3485012" y="40046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0800000">
              <a:off x="2494412" y="4995207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0" idx="4"/>
            </p:cNvCxnSpPr>
            <p:nvPr/>
          </p:nvCxnSpPr>
          <p:spPr>
            <a:xfrm>
              <a:off x="2713073" y="345132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13073" y="443601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3208373" y="394662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2217772" y="394662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328759" y="3868693"/>
              <a:ext cx="768626" cy="768626"/>
            </a:xfrm>
            <a:prstGeom prst="ellipse">
              <a:avLst/>
            </a:prstGeom>
            <a:solidFill>
              <a:srgbClr val="1C3F9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440417" y="3282602"/>
            <a:ext cx="2351015" cy="2351014"/>
            <a:chOff x="4059555" y="4013759"/>
            <a:chExt cx="2351015" cy="2351014"/>
          </a:xfrm>
        </p:grpSpPr>
        <p:sp>
          <p:nvSpPr>
            <p:cNvPr id="31" name="椭圆 30"/>
            <p:cNvSpPr/>
            <p:nvPr/>
          </p:nvSpPr>
          <p:spPr>
            <a:xfrm rot="17100000">
              <a:off x="4059555" y="4714219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900000">
              <a:off x="5272788" y="4013759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6300000">
              <a:off x="5973248" y="5226991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1700000">
              <a:off x="4760015" y="5927451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2" idx="4"/>
            </p:cNvCxnSpPr>
            <p:nvPr/>
          </p:nvCxnSpPr>
          <p:spPr>
            <a:xfrm rot="900000">
              <a:off x="5363256" y="4434204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900000">
              <a:off x="5108399" y="5385341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6300000">
              <a:off x="5713486" y="5040820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6300000">
              <a:off x="4756638" y="4784434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 rot="900000">
              <a:off x="4843052" y="4833678"/>
              <a:ext cx="768626" cy="768626"/>
            </a:xfrm>
            <a:prstGeom prst="ellipse">
              <a:avLst/>
            </a:prstGeom>
            <a:solidFill>
              <a:srgbClr val="F4F3F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149305" y="3440913"/>
            <a:ext cx="2153092" cy="2153092"/>
            <a:chOff x="7870515" y="4156415"/>
            <a:chExt cx="2153092" cy="2153092"/>
          </a:xfrm>
        </p:grpSpPr>
        <p:sp>
          <p:nvSpPr>
            <p:cNvPr id="41" name="椭圆 40"/>
            <p:cNvSpPr/>
            <p:nvPr/>
          </p:nvSpPr>
          <p:spPr>
            <a:xfrm rot="19800000">
              <a:off x="8233100" y="415641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3600000">
              <a:off x="9586285" y="4519000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9000000">
              <a:off x="9223700" y="587218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4400000">
              <a:off x="7870515" y="5509600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2" idx="4"/>
            </p:cNvCxnSpPr>
            <p:nvPr/>
          </p:nvCxnSpPr>
          <p:spPr>
            <a:xfrm rot="3600000">
              <a:off x="9376003" y="4708672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3600000">
              <a:off x="8523237" y="5201017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9000000">
              <a:off x="9194711" y="5385264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9000000">
              <a:off x="8699410" y="4527379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 rot="3600000">
              <a:off x="8536994" y="4863516"/>
              <a:ext cx="768626" cy="768626"/>
            </a:xfrm>
            <a:prstGeom prst="ellipse">
              <a:avLst/>
            </a:prstGeom>
            <a:solidFill>
              <a:srgbClr val="F4F3F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 rot="2700000">
            <a:off x="5642448" y="3444710"/>
            <a:ext cx="2700389" cy="2653697"/>
            <a:chOff x="5641592" y="3042620"/>
            <a:chExt cx="2700389" cy="2653697"/>
          </a:xfrm>
        </p:grpSpPr>
        <p:sp>
          <p:nvSpPr>
            <p:cNvPr id="13" name="椭圆 12"/>
            <p:cNvSpPr/>
            <p:nvPr/>
          </p:nvSpPr>
          <p:spPr>
            <a:xfrm>
              <a:off x="6598903" y="3989392"/>
              <a:ext cx="768626" cy="768626"/>
            </a:xfrm>
            <a:prstGeom prst="ellipse">
              <a:avLst/>
            </a:prstGeom>
            <a:solidFill>
              <a:srgbClr val="1C3F9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900000">
              <a:off x="7132460" y="3459102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6300000">
              <a:off x="7634853" y="4218132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900000">
              <a:off x="6830911" y="4748590"/>
              <a:ext cx="0" cy="55327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6041766" y="3957457"/>
              <a:ext cx="557459" cy="28507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 rot="19800000">
              <a:off x="7030083" y="3042620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19800000">
              <a:off x="7904659" y="435912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19800000">
              <a:off x="6477001" y="5258995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800000">
              <a:off x="5641592" y="3631484"/>
              <a:ext cx="437322" cy="43732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147708" y="4325800"/>
            <a:ext cx="700461" cy="37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266733" y="4289767"/>
            <a:ext cx="700461" cy="37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60678" y="4586893"/>
            <a:ext cx="9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737068" y="4363109"/>
            <a:ext cx="9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占位符 2"/>
          <p:cNvSpPr txBox="1">
            <a:spLocks/>
          </p:cNvSpPr>
          <p:nvPr/>
        </p:nvSpPr>
        <p:spPr>
          <a:xfrm>
            <a:off x="2300909" y="6068542"/>
            <a:ext cx="7590183" cy="55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kern="1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蓝色填充的部分为重点区域</a:t>
            </a:r>
          </a:p>
        </p:txBody>
      </p:sp>
    </p:spTree>
    <p:extLst>
      <p:ext uri="{BB962C8B-B14F-4D97-AF65-F5344CB8AC3E}">
        <p14:creationId xmlns:p14="http://schemas.microsoft.com/office/powerpoint/2010/main" val="186338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4963948" y="237309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V="1">
            <a:off x="3585808" y="803510"/>
            <a:ext cx="473712" cy="475352"/>
          </a:xfrm>
          <a:prstGeom prst="triangle">
            <a:avLst/>
          </a:prstGeom>
          <a:solidFill>
            <a:srgbClr val="10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49025"/>
            <a:ext cx="12192000" cy="815975"/>
          </a:xfrm>
          <a:prstGeom prst="rect">
            <a:avLst/>
          </a:prstGeom>
          <a:solidFill>
            <a:srgbClr val="1C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821417" y="237676"/>
            <a:ext cx="1381435" cy="1038673"/>
          </a:xfrm>
          <a:prstGeom prst="parallelogram">
            <a:avLst>
              <a:gd name="adj" fmla="val 48207"/>
            </a:avLst>
          </a:prstGeom>
          <a:solidFill>
            <a:srgbClr val="265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07189" y="365125"/>
            <a:ext cx="65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211617" y="94230"/>
            <a:ext cx="3656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kern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合理选择叙述结构</a:t>
            </a:r>
            <a:endParaRPr lang="zh-CN" altLang="en-US" b="1" kern="2200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1206" y="455440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模块型</a:t>
            </a:r>
            <a:endParaRPr lang="zh-CN" altLang="en-US" sz="2400" dirty="0">
              <a:solidFill>
                <a:srgbClr val="1C3F98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8116" y="199983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历时型</a:t>
            </a:r>
            <a:endParaRPr lang="zh-CN" altLang="en-US" sz="2400" dirty="0">
              <a:solidFill>
                <a:srgbClr val="1C3F98">
                  <a:alpha val="30000"/>
                </a:srgb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98116" y="375214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物理型</a:t>
            </a:r>
            <a:endParaRPr lang="zh-CN" altLang="en-US" sz="2400" dirty="0">
              <a:solidFill>
                <a:srgbClr val="1C3F98">
                  <a:alpha val="80000"/>
                </a:srgb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8307" y="456163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空间型</a:t>
            </a:r>
            <a:endParaRPr lang="zh-CN" altLang="en-US" sz="2400" dirty="0">
              <a:solidFill>
                <a:srgbClr val="1C3F98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55513" y="295759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特色利益型</a:t>
            </a:r>
            <a:endParaRPr lang="zh-CN" altLang="en-US" sz="2400" dirty="0">
              <a:solidFill>
                <a:srgbClr val="1C3F98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0605" y="200631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形式功能型</a:t>
            </a:r>
          </a:p>
        </p:txBody>
      </p:sp>
      <p:sp>
        <p:nvSpPr>
          <p:cNvPr id="18" name="矩形 17"/>
          <p:cNvSpPr/>
          <p:nvPr/>
        </p:nvSpPr>
        <p:spPr>
          <a:xfrm>
            <a:off x="9372754" y="199512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案例研究型</a:t>
            </a:r>
          </a:p>
        </p:txBody>
      </p:sp>
      <p:sp>
        <p:nvSpPr>
          <p:cNvPr id="19" name="矩形 18"/>
          <p:cNvSpPr/>
          <p:nvPr/>
        </p:nvSpPr>
        <p:spPr>
          <a:xfrm>
            <a:off x="6889432" y="557487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solidFill>
                  <a:srgbClr val="1C3F98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以退为进</a:t>
            </a:r>
            <a:r>
              <a:rPr lang="zh-CN" altLang="en-US" sz="2400" kern="100" dirty="0">
                <a:solidFill>
                  <a:srgbClr val="1C3F98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sz="2400" dirty="0">
              <a:solidFill>
                <a:srgbClr val="1C3F98">
                  <a:alpha val="70000"/>
                </a:srgb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846" y="55748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比较对比型</a:t>
            </a:r>
          </a:p>
        </p:txBody>
      </p:sp>
      <p:sp>
        <p:nvSpPr>
          <p:cNvPr id="21" name="矩形 20"/>
          <p:cNvSpPr/>
          <p:nvPr/>
        </p:nvSpPr>
        <p:spPr>
          <a:xfrm>
            <a:off x="9372754" y="55294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矩阵图表型</a:t>
            </a:r>
          </a:p>
        </p:txBody>
      </p:sp>
      <p:sp>
        <p:nvSpPr>
          <p:cNvPr id="22" name="矩形 21"/>
          <p:cNvSpPr/>
          <p:nvPr/>
        </p:nvSpPr>
        <p:spPr>
          <a:xfrm>
            <a:off x="6531428" y="201277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平行结构型</a:t>
            </a:r>
          </a:p>
        </p:txBody>
      </p:sp>
      <p:sp>
        <p:nvSpPr>
          <p:cNvPr id="23" name="矩形 22"/>
          <p:cNvSpPr/>
          <p:nvPr/>
        </p:nvSpPr>
        <p:spPr>
          <a:xfrm>
            <a:off x="5105984" y="356566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kern="100" dirty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数字榜</a:t>
            </a:r>
            <a:r>
              <a:rPr lang="zh-CN" altLang="en-US" sz="2800" b="1" kern="10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单型</a:t>
            </a:r>
            <a:endParaRPr lang="zh-CN" altLang="en-US" sz="2800" b="1" kern="100" dirty="0">
              <a:solidFill>
                <a:srgbClr val="1C3F98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4225" y="456163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问题解决型</a:t>
            </a:r>
            <a:endParaRPr lang="zh-CN" altLang="en-US" sz="2400" dirty="0">
              <a:solidFill>
                <a:srgbClr val="1C3F98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0604" y="29673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 smtClean="0">
                <a:solidFill>
                  <a:srgbClr val="1C3F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议题对策型</a:t>
            </a:r>
            <a:endParaRPr lang="zh-CN" altLang="en-US" sz="2400" dirty="0">
              <a:solidFill>
                <a:srgbClr val="1C3F98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98116" y="558602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机遇手段型</a:t>
            </a:r>
          </a:p>
        </p:txBody>
      </p:sp>
      <p:sp>
        <p:nvSpPr>
          <p:cNvPr id="28" name="矩形 27"/>
          <p:cNvSpPr/>
          <p:nvPr/>
        </p:nvSpPr>
        <p:spPr>
          <a:xfrm>
            <a:off x="9372754" y="369560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srgbClr val="1C3F98">
                    <a:alpha val="8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自问自答型</a:t>
            </a:r>
          </a:p>
        </p:txBody>
      </p:sp>
    </p:spTree>
    <p:extLst>
      <p:ext uri="{BB962C8B-B14F-4D97-AF65-F5344CB8AC3E}">
        <p14:creationId xmlns:p14="http://schemas.microsoft.com/office/powerpoint/2010/main" val="3986578942"/>
      </p:ext>
    </p:extLst>
  </p:cSld>
  <p:clrMapOvr>
    <a:masterClrMapping/>
  </p:clrMapOvr>
</p:sld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新媒体" id="{BAE83C62-4106-48E0-A95B-F9CDF60BF136}" vid="{36713D1B-FDED-4763-94C7-0BAE037171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534</TotalTime>
  <Words>743</Words>
  <Application>Microsoft Office PowerPoint</Application>
  <PresentationFormat>宽屏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华文细黑</vt:lpstr>
      <vt:lpstr>宋体</vt:lpstr>
      <vt:lpstr>微软雅黑</vt:lpstr>
      <vt:lpstr>Arial</vt:lpstr>
      <vt:lpstr>Bernard MT Condensed</vt:lpstr>
      <vt:lpstr>Brush Script MT</vt:lpstr>
      <vt:lpstr>Calibri</vt:lpstr>
      <vt:lpstr>Calibri Light</vt:lpstr>
      <vt:lpstr>Times New Roman</vt:lpstr>
      <vt:lpstr>新媒体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做到知己也知彼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拓展阅读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YANGS-PC</cp:lastModifiedBy>
  <cp:revision>174</cp:revision>
  <dcterms:created xsi:type="dcterms:W3CDTF">2015-11-15T13:24:13Z</dcterms:created>
  <dcterms:modified xsi:type="dcterms:W3CDTF">2015-12-09T12:53:23Z</dcterms:modified>
</cp:coreProperties>
</file>