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1" r:id="rId2"/>
  </p:sldMasterIdLst>
  <p:notesMasterIdLst>
    <p:notesMasterId r:id="rId21"/>
  </p:notesMasterIdLst>
  <p:sldIdLst>
    <p:sldId id="274" r:id="rId3"/>
    <p:sldId id="258" r:id="rId4"/>
    <p:sldId id="259" r:id="rId5"/>
    <p:sldId id="260" r:id="rId6"/>
    <p:sldId id="261" r:id="rId7"/>
    <p:sldId id="269" r:id="rId8"/>
    <p:sldId id="262" r:id="rId9"/>
    <p:sldId id="263" r:id="rId10"/>
    <p:sldId id="271" r:id="rId11"/>
    <p:sldId id="264" r:id="rId12"/>
    <p:sldId id="265" r:id="rId13"/>
    <p:sldId id="270" r:id="rId14"/>
    <p:sldId id="268" r:id="rId15"/>
    <p:sldId id="267" r:id="rId16"/>
    <p:sldId id="275" r:id="rId17"/>
    <p:sldId id="276" r:id="rId18"/>
    <p:sldId id="277" r:id="rId19"/>
    <p:sldId id="278" r:id="rId20"/>
  </p:sldIdLst>
  <p:sldSz cx="12192000" cy="6858000"/>
  <p:notesSz cx="6858000" cy="9144000"/>
  <p:embeddedFontLst>
    <p:embeddedFont>
      <p:font typeface="方正清刻本悦宋简体" panose="02000000000000000000" pitchFamily="2" charset="-122"/>
      <p:regular r:id="rId22"/>
    </p:embeddedFont>
    <p:embeddedFont>
      <p:font typeface="方正正中黑简体" panose="02000000000000000000" pitchFamily="2" charset="-122"/>
      <p:regular r:id="rId23"/>
    </p:embeddedFont>
    <p:embeddedFont>
      <p:font typeface="微软雅黑" panose="020B0503020204020204" pitchFamily="34" charset="-122"/>
      <p:regular r:id="rId24"/>
      <p:bold r:id="rId25"/>
    </p:embeddedFont>
    <p:embeddedFont>
      <p:font typeface="方正硬笔行书简体" panose="03000509000000000000" pitchFamily="65" charset="-122"/>
      <p:regular r:id="rId26"/>
    </p:embeddedFont>
    <p:embeddedFont>
      <p:font typeface="方正正黑简体" panose="02000000000000000000" pitchFamily="2" charset="-122"/>
      <p:regular r:id="rId27"/>
    </p:embeddedFont>
    <p:embeddedFont>
      <p:font typeface="Calibri" panose="020F0502020204030204" pitchFamily="34" charset="0"/>
      <p:regular r:id="rId28"/>
      <p:bold r:id="rId29"/>
      <p:italic r:id="rId30"/>
      <p:boldItalic r:id="rId31"/>
    </p:embeddedFont>
    <p:embeddedFont>
      <p:font typeface="方正黄草简体" panose="03000509000000000000" pitchFamily="65" charset="-122"/>
      <p:regular r:id="rId32"/>
    </p:embeddedFont>
    <p:embeddedFont>
      <p:font typeface="Calibri Light" panose="020F0302020204030204" pitchFamily="34" charset="0"/>
      <p:regular r:id="rId33"/>
      <p:italic r:id="rId34"/>
    </p:embeddedFont>
    <p:embeddedFont>
      <p:font typeface="华文宋体" panose="02010600040101010101" pitchFamily="2" charset="-122"/>
      <p:regular r:id="rId3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B200"/>
    <a:srgbClr val="D29500"/>
    <a:srgbClr val="CCB400"/>
    <a:srgbClr val="FFC50D"/>
    <a:srgbClr val="F5999B"/>
    <a:srgbClr val="FF3399"/>
    <a:srgbClr val="FF3B7C"/>
    <a:srgbClr val="EEC600"/>
    <a:srgbClr val="FFE24F"/>
    <a:srgbClr val="FFEF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1" autoAdjust="0"/>
    <p:restoredTop sz="94660"/>
  </p:normalViewPr>
  <p:slideViewPr>
    <p:cSldViewPr snapToGrid="0">
      <p:cViewPr varScale="1">
        <p:scale>
          <a:sx n="74" d="100"/>
          <a:sy n="74" d="100"/>
        </p:scale>
        <p:origin x="37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tableStyles" Target="tableStyle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FAD60C-4B46-48AC-96CD-33AEA2B81562}" type="datetimeFigureOut">
              <a:rPr lang="zh-CN" altLang="en-US" smtClean="0"/>
              <a:t>2016/1/11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29E303-4E40-462E-9227-B4B4960A07D9}" type="slidenum">
              <a:rPr lang="zh-CN" altLang="en-US" smtClean="0"/>
              <a:t>‹#›</a:t>
            </a:fld>
            <a:endParaRPr lang="zh-CN" altLang="en-US"/>
          </a:p>
        </p:txBody>
      </p:sp>
    </p:spTree>
    <p:extLst>
      <p:ext uri="{BB962C8B-B14F-4D97-AF65-F5344CB8AC3E}">
        <p14:creationId xmlns:p14="http://schemas.microsoft.com/office/powerpoint/2010/main" val="1852226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29E303-4E40-462E-9227-B4B4960A07D9}" type="slidenum">
              <a:rPr lang="zh-CN" altLang="en-US" smtClean="0"/>
              <a:t>8</a:t>
            </a:fld>
            <a:endParaRPr lang="zh-CN" altLang="en-US"/>
          </a:p>
        </p:txBody>
      </p:sp>
    </p:spTree>
    <p:extLst>
      <p:ext uri="{BB962C8B-B14F-4D97-AF65-F5344CB8AC3E}">
        <p14:creationId xmlns:p14="http://schemas.microsoft.com/office/powerpoint/2010/main" val="2734628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A7ABA53-6906-43DA-9AD3-DD9771E6A655}" type="datetimeFigureOut">
              <a:rPr lang="zh-CN" altLang="en-US" smtClean="0"/>
              <a:t>2016/1/11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99CC52-91AB-477A-8942-49AF18AAB38C}" type="slidenum">
              <a:rPr lang="zh-CN" altLang="en-US" smtClean="0"/>
              <a:t>‹#›</a:t>
            </a:fld>
            <a:endParaRPr lang="zh-CN" altLang="en-US"/>
          </a:p>
        </p:txBody>
      </p:sp>
      <p:sp>
        <p:nvSpPr>
          <p:cNvPr id="6" name="矩形 5"/>
          <p:cNvSpPr/>
          <p:nvPr userDrawn="1"/>
        </p:nvSpPr>
        <p:spPr>
          <a:xfrm>
            <a:off x="0" y="1042737"/>
            <a:ext cx="12192000" cy="5021179"/>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465221" y="1507958"/>
            <a:ext cx="11726779" cy="423511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userDrawn="1"/>
        </p:nvSpPr>
        <p:spPr>
          <a:xfrm>
            <a:off x="8021053" y="481263"/>
            <a:ext cx="4170947" cy="561474"/>
          </a:xfrm>
          <a:custGeom>
            <a:avLst/>
            <a:gdLst>
              <a:gd name="connsiteX0" fmla="*/ 140369 w 3096126"/>
              <a:gd name="connsiteY0" fmla="*/ 0 h 561474"/>
              <a:gd name="connsiteX1" fmla="*/ 3096126 w 3096126"/>
              <a:gd name="connsiteY1" fmla="*/ 0 h 561474"/>
              <a:gd name="connsiteX2" fmla="*/ 3096126 w 3096126"/>
              <a:gd name="connsiteY2" fmla="*/ 561474 h 561474"/>
              <a:gd name="connsiteX3" fmla="*/ 0 w 3096126"/>
              <a:gd name="connsiteY3" fmla="*/ 561474 h 561474"/>
            </a:gdLst>
            <a:ahLst/>
            <a:cxnLst>
              <a:cxn ang="0">
                <a:pos x="connsiteX0" y="connsiteY0"/>
              </a:cxn>
              <a:cxn ang="0">
                <a:pos x="connsiteX1" y="connsiteY1"/>
              </a:cxn>
              <a:cxn ang="0">
                <a:pos x="connsiteX2" y="connsiteY2"/>
              </a:cxn>
              <a:cxn ang="0">
                <a:pos x="connsiteX3" y="connsiteY3"/>
              </a:cxn>
            </a:cxnLst>
            <a:rect l="l" t="t" r="r" b="b"/>
            <a:pathLst>
              <a:path w="3096126" h="561474">
                <a:moveTo>
                  <a:pt x="140369" y="0"/>
                </a:moveTo>
                <a:lnTo>
                  <a:pt x="3096126" y="0"/>
                </a:lnTo>
                <a:lnTo>
                  <a:pt x="3096126" y="561474"/>
                </a:lnTo>
                <a:lnTo>
                  <a:pt x="0" y="561474"/>
                </a:lnTo>
                <a:close/>
              </a:path>
            </a:pathLst>
          </a:cu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751014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A7ABA53-6906-43DA-9AD3-DD9771E6A655}" type="datetimeFigureOut">
              <a:rPr lang="zh-CN" altLang="en-US" smtClean="0"/>
              <a:t>2016/1/11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99CC52-91AB-477A-8942-49AF18AAB38C}" type="slidenum">
              <a:rPr lang="zh-CN" altLang="en-US" smtClean="0"/>
              <a:t>‹#›</a:t>
            </a:fld>
            <a:endParaRPr lang="zh-CN" altLang="en-US"/>
          </a:p>
        </p:txBody>
      </p:sp>
    </p:spTree>
    <p:extLst>
      <p:ext uri="{BB962C8B-B14F-4D97-AF65-F5344CB8AC3E}">
        <p14:creationId xmlns:p14="http://schemas.microsoft.com/office/powerpoint/2010/main" val="2639264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7ABA53-6906-43DA-9AD3-DD9771E6A655}" type="datetimeFigureOut">
              <a:rPr lang="zh-CN" altLang="en-US" smtClean="0"/>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99CC52-91AB-477A-8942-49AF18AAB38C}" type="slidenum">
              <a:rPr lang="zh-CN" altLang="en-US" smtClean="0"/>
              <a:t>‹#›</a:t>
            </a:fld>
            <a:endParaRPr lang="zh-CN" altLang="en-US"/>
          </a:p>
        </p:txBody>
      </p:sp>
    </p:spTree>
    <p:extLst>
      <p:ext uri="{BB962C8B-B14F-4D97-AF65-F5344CB8AC3E}">
        <p14:creationId xmlns:p14="http://schemas.microsoft.com/office/powerpoint/2010/main" val="915553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7ABA53-6906-43DA-9AD3-DD9771E6A655}" type="datetimeFigureOut">
              <a:rPr lang="zh-CN" altLang="en-US" smtClean="0"/>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99CC52-91AB-477A-8942-49AF18AAB38C}" type="slidenum">
              <a:rPr lang="zh-CN" altLang="en-US" smtClean="0"/>
              <a:t>‹#›</a:t>
            </a:fld>
            <a:endParaRPr lang="zh-CN" altLang="en-US"/>
          </a:p>
        </p:txBody>
      </p:sp>
    </p:spTree>
    <p:extLst>
      <p:ext uri="{BB962C8B-B14F-4D97-AF65-F5344CB8AC3E}">
        <p14:creationId xmlns:p14="http://schemas.microsoft.com/office/powerpoint/2010/main" val="666535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6602BEF-D029-4B59-852F-F491FA8C1ABB}" type="datetimeFigureOut">
              <a:rPr lang="zh-CN" altLang="en-US" smtClean="0">
                <a:solidFill>
                  <a:prstClr val="black">
                    <a:tint val="75000"/>
                  </a:prstClr>
                </a:solidFill>
              </a:rPr>
              <a:pPr/>
              <a:t>2016/1/11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82EDA68-5A14-4DA3-9CAD-548AB499E18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35323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602BEF-D029-4B59-852F-F491FA8C1ABB}" type="datetimeFigureOut">
              <a:rPr lang="zh-CN" altLang="en-US" smtClean="0">
                <a:solidFill>
                  <a:prstClr val="black">
                    <a:tint val="75000"/>
                  </a:prstClr>
                </a:solidFill>
              </a:rPr>
              <a:pPr/>
              <a:t>2016/1/11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82EDA68-5A14-4DA3-9CAD-548AB499E18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1594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6602BEF-D029-4B59-852F-F491FA8C1ABB}" type="datetimeFigureOut">
              <a:rPr lang="zh-CN" altLang="en-US" smtClean="0">
                <a:solidFill>
                  <a:prstClr val="black">
                    <a:tint val="75000"/>
                  </a:prstClr>
                </a:solidFill>
              </a:rPr>
              <a:pPr/>
              <a:t>2016/1/11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82EDA68-5A14-4DA3-9CAD-548AB499E18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4261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6602BEF-D029-4B59-852F-F491FA8C1ABB}" type="datetimeFigureOut">
              <a:rPr lang="zh-CN" altLang="en-US" smtClean="0">
                <a:solidFill>
                  <a:prstClr val="black">
                    <a:tint val="75000"/>
                  </a:prstClr>
                </a:solidFill>
              </a:rPr>
              <a:pPr/>
              <a:t>2016/1/11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B82EDA68-5A14-4DA3-9CAD-548AB499E18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65318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6602BEF-D029-4B59-852F-F491FA8C1ABB}" type="datetimeFigureOut">
              <a:rPr lang="zh-CN" altLang="en-US" smtClean="0">
                <a:solidFill>
                  <a:prstClr val="black">
                    <a:tint val="75000"/>
                  </a:prstClr>
                </a:solidFill>
              </a:rPr>
              <a:pPr/>
              <a:t>2016/1/11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B82EDA68-5A14-4DA3-9CAD-548AB499E18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828715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602BEF-D029-4B59-852F-F491FA8C1ABB}" type="datetimeFigureOut">
              <a:rPr lang="zh-CN" altLang="en-US" smtClean="0">
                <a:solidFill>
                  <a:prstClr val="black">
                    <a:tint val="75000"/>
                  </a:prstClr>
                </a:solidFill>
              </a:rPr>
              <a:pPr/>
              <a:t>2016/1/11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B82EDA68-5A14-4DA3-9CAD-548AB499E18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206935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602BEF-D029-4B59-852F-F491FA8C1ABB}" type="datetimeFigureOut">
              <a:rPr lang="zh-CN" altLang="en-US" smtClean="0">
                <a:solidFill>
                  <a:prstClr val="black">
                    <a:tint val="75000"/>
                  </a:prstClr>
                </a:solidFill>
              </a:rPr>
              <a:pPr/>
              <a:t>2016/1/11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B82EDA68-5A14-4DA3-9CAD-548AB499E18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6797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A7ABA53-6906-43DA-9AD3-DD9771E6A655}" type="datetimeFigureOut">
              <a:rPr lang="zh-CN" altLang="en-US" smtClean="0"/>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99CC52-91AB-477A-8942-49AF18AAB38C}" type="slidenum">
              <a:rPr lang="zh-CN" altLang="en-US" smtClean="0"/>
              <a:t>‹#›</a:t>
            </a:fld>
            <a:endParaRPr lang="zh-CN" altLang="en-US"/>
          </a:p>
        </p:txBody>
      </p:sp>
    </p:spTree>
    <p:extLst>
      <p:ext uri="{BB962C8B-B14F-4D97-AF65-F5344CB8AC3E}">
        <p14:creationId xmlns:p14="http://schemas.microsoft.com/office/powerpoint/2010/main" val="27827987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6602BEF-D029-4B59-852F-F491FA8C1ABB}" type="datetimeFigureOut">
              <a:rPr lang="zh-CN" altLang="en-US" smtClean="0">
                <a:solidFill>
                  <a:prstClr val="black">
                    <a:tint val="75000"/>
                  </a:prstClr>
                </a:solidFill>
              </a:rPr>
              <a:pPr/>
              <a:t>2016/1/11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B82EDA68-5A14-4DA3-9CAD-548AB499E18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915763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6602BEF-D029-4B59-852F-F491FA8C1ABB}" type="datetimeFigureOut">
              <a:rPr lang="zh-CN" altLang="en-US" smtClean="0">
                <a:solidFill>
                  <a:prstClr val="black">
                    <a:tint val="75000"/>
                  </a:prstClr>
                </a:solidFill>
              </a:rPr>
              <a:pPr/>
              <a:t>2016/1/11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B82EDA68-5A14-4DA3-9CAD-548AB499E18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2534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602BEF-D029-4B59-852F-F491FA8C1ABB}" type="datetimeFigureOut">
              <a:rPr lang="zh-CN" altLang="en-US" smtClean="0">
                <a:solidFill>
                  <a:prstClr val="black">
                    <a:tint val="75000"/>
                  </a:prstClr>
                </a:solidFill>
              </a:rPr>
              <a:pPr/>
              <a:t>2016/1/11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82EDA68-5A14-4DA3-9CAD-548AB499E18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707522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602BEF-D029-4B59-852F-F491FA8C1ABB}" type="datetimeFigureOut">
              <a:rPr lang="zh-CN" altLang="en-US" smtClean="0">
                <a:solidFill>
                  <a:prstClr val="black">
                    <a:tint val="75000"/>
                  </a:prstClr>
                </a:solidFill>
              </a:rPr>
              <a:pPr/>
              <a:t>2016/1/11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82EDA68-5A14-4DA3-9CAD-548AB499E18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27858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7ABA53-6906-43DA-9AD3-DD9771E6A655}" type="datetimeFigureOut">
              <a:rPr lang="zh-CN" altLang="en-US" smtClean="0"/>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99CC52-91AB-477A-8942-49AF18AAB38C}" type="slidenum">
              <a:rPr lang="zh-CN" altLang="en-US" smtClean="0"/>
              <a:t>‹#›</a:t>
            </a:fld>
            <a:endParaRPr lang="zh-CN" altLang="en-US"/>
          </a:p>
        </p:txBody>
      </p:sp>
    </p:spTree>
    <p:extLst>
      <p:ext uri="{BB962C8B-B14F-4D97-AF65-F5344CB8AC3E}">
        <p14:creationId xmlns:p14="http://schemas.microsoft.com/office/powerpoint/2010/main" val="242704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A7ABA53-6906-43DA-9AD3-DD9771E6A655}" type="datetimeFigureOut">
              <a:rPr lang="zh-CN" altLang="en-US" smtClean="0"/>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99CC52-91AB-477A-8942-49AF18AAB38C}" type="slidenum">
              <a:rPr lang="zh-CN" altLang="en-US" smtClean="0"/>
              <a:t>‹#›</a:t>
            </a:fld>
            <a:endParaRPr lang="zh-CN" altLang="en-US"/>
          </a:p>
        </p:txBody>
      </p:sp>
    </p:spTree>
    <p:extLst>
      <p:ext uri="{BB962C8B-B14F-4D97-AF65-F5344CB8AC3E}">
        <p14:creationId xmlns:p14="http://schemas.microsoft.com/office/powerpoint/2010/main" val="1356840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A7ABA53-6906-43DA-9AD3-DD9771E6A655}" type="datetimeFigureOut">
              <a:rPr lang="zh-CN" altLang="en-US" smtClean="0"/>
              <a:t>2016/1/11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99CC52-91AB-477A-8942-49AF18AAB38C}" type="slidenum">
              <a:rPr lang="zh-CN" altLang="en-US" smtClean="0"/>
              <a:t>‹#›</a:t>
            </a:fld>
            <a:endParaRPr lang="zh-CN" altLang="en-US"/>
          </a:p>
        </p:txBody>
      </p:sp>
    </p:spTree>
    <p:extLst>
      <p:ext uri="{BB962C8B-B14F-4D97-AF65-F5344CB8AC3E}">
        <p14:creationId xmlns:p14="http://schemas.microsoft.com/office/powerpoint/2010/main" val="3864721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A7ABA53-6906-43DA-9AD3-DD9771E6A655}" type="datetimeFigureOut">
              <a:rPr lang="zh-CN" altLang="en-US" smtClean="0"/>
              <a:t>2016/1/11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99CC52-91AB-477A-8942-49AF18AAB38C}" type="slidenum">
              <a:rPr lang="zh-CN" altLang="en-US" smtClean="0"/>
              <a:t>‹#›</a:t>
            </a:fld>
            <a:endParaRPr lang="zh-CN" altLang="en-US"/>
          </a:p>
        </p:txBody>
      </p:sp>
    </p:spTree>
    <p:extLst>
      <p:ext uri="{BB962C8B-B14F-4D97-AF65-F5344CB8AC3E}">
        <p14:creationId xmlns:p14="http://schemas.microsoft.com/office/powerpoint/2010/main" val="3924764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A7ABA53-6906-43DA-9AD3-DD9771E6A655}" type="datetimeFigureOut">
              <a:rPr lang="zh-CN" altLang="en-US" smtClean="0"/>
              <a:t>2016/1/11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99CC52-91AB-477A-8942-49AF18AAB38C}" type="slidenum">
              <a:rPr lang="zh-CN" altLang="en-US" smtClean="0"/>
              <a:t>‹#›</a:t>
            </a:fld>
            <a:endParaRPr lang="zh-CN" altLang="en-US"/>
          </a:p>
        </p:txBody>
      </p:sp>
    </p:spTree>
    <p:extLst>
      <p:ext uri="{BB962C8B-B14F-4D97-AF65-F5344CB8AC3E}">
        <p14:creationId xmlns:p14="http://schemas.microsoft.com/office/powerpoint/2010/main" val="34403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b="1">
                <a:latin typeface="方正硬笔行书简体" panose="03000509000000000000" pitchFamily="65" charset="-122"/>
                <a:ea typeface="方正硬笔行书简体" panose="03000509000000000000" pitchFamily="65" charset="-122"/>
              </a:defRPr>
            </a:lvl1pPr>
          </a:lstStyle>
          <a:p>
            <a:fld id="{6A7ABA53-6906-43DA-9AD3-DD9771E6A655}" type="datetimeFigureOut">
              <a:rPr lang="zh-CN" altLang="en-US" smtClean="0"/>
              <a:pPr/>
              <a:t>2016/1/11</a:t>
            </a:fld>
            <a:endParaRPr lang="zh-CN" altLang="en-US"/>
          </a:p>
        </p:txBody>
      </p:sp>
      <p:sp>
        <p:nvSpPr>
          <p:cNvPr id="3" name="页脚占位符 2"/>
          <p:cNvSpPr>
            <a:spLocks noGrp="1"/>
          </p:cNvSpPr>
          <p:nvPr>
            <p:ph type="ftr" sz="quarter" idx="11"/>
          </p:nvPr>
        </p:nvSpPr>
        <p:spPr/>
        <p:txBody>
          <a:bodyPr/>
          <a:lstStyle>
            <a:lvl1pPr>
              <a:defRPr b="1">
                <a:latin typeface="方正硬笔行书简体" panose="03000509000000000000" pitchFamily="65" charset="-122"/>
                <a:ea typeface="方正硬笔行书简体" panose="03000509000000000000" pitchFamily="65" charset="-122"/>
              </a:defRPr>
            </a:lvl1pPr>
          </a:lstStyle>
          <a:p>
            <a:endParaRPr lang="zh-CN" altLang="en-US"/>
          </a:p>
        </p:txBody>
      </p:sp>
      <p:grpSp>
        <p:nvGrpSpPr>
          <p:cNvPr id="26" name="组合 25"/>
          <p:cNvGrpSpPr/>
          <p:nvPr userDrawn="1"/>
        </p:nvGrpSpPr>
        <p:grpSpPr>
          <a:xfrm>
            <a:off x="1647023" y="1991475"/>
            <a:ext cx="3309869" cy="380963"/>
            <a:chOff x="5981356" y="1267383"/>
            <a:chExt cx="2880881" cy="380963"/>
          </a:xfrm>
        </p:grpSpPr>
        <p:sp>
          <p:nvSpPr>
            <p:cNvPr id="27" name="矩形 26"/>
            <p:cNvSpPr/>
            <p:nvPr userDrawn="1"/>
          </p:nvSpPr>
          <p:spPr>
            <a:xfrm>
              <a:off x="7421355" y="1267383"/>
              <a:ext cx="1440882" cy="369332"/>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方正硬笔行书简体" panose="03000509000000000000" pitchFamily="65" charset="-122"/>
                <a:ea typeface="方正硬笔行书简体" panose="03000509000000000000" pitchFamily="65" charset="-122"/>
              </a:endParaRPr>
            </a:p>
          </p:txBody>
        </p:sp>
        <p:sp>
          <p:nvSpPr>
            <p:cNvPr id="28" name="矩形 27"/>
            <p:cNvSpPr/>
            <p:nvPr userDrawn="1"/>
          </p:nvSpPr>
          <p:spPr>
            <a:xfrm>
              <a:off x="5981356" y="1267383"/>
              <a:ext cx="1440000" cy="380963"/>
            </a:xfrm>
            <a:prstGeom prst="rect">
              <a:avLst/>
            </a:prstGeom>
            <a:solidFill>
              <a:srgbClr val="FADC00">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方正硬笔行书简体" panose="03000509000000000000" pitchFamily="65" charset="-122"/>
                <a:ea typeface="方正硬笔行书简体" panose="03000509000000000000" pitchFamily="65" charset="-122"/>
              </a:endParaRPr>
            </a:p>
          </p:txBody>
        </p:sp>
      </p:grpSp>
      <p:sp>
        <p:nvSpPr>
          <p:cNvPr id="4" name="灯片编号占位符 3"/>
          <p:cNvSpPr>
            <a:spLocks noGrp="1"/>
          </p:cNvSpPr>
          <p:nvPr>
            <p:ph type="sldNum" sz="quarter" idx="12"/>
          </p:nvPr>
        </p:nvSpPr>
        <p:spPr/>
        <p:txBody>
          <a:bodyPr/>
          <a:lstStyle>
            <a:lvl1pPr>
              <a:defRPr b="1">
                <a:latin typeface="方正硬笔行书简体" panose="03000509000000000000" pitchFamily="65" charset="-122"/>
                <a:ea typeface="方正硬笔行书简体" panose="03000509000000000000" pitchFamily="65" charset="-122"/>
              </a:defRPr>
            </a:lvl1pPr>
          </a:lstStyle>
          <a:p>
            <a:fld id="{9199CC52-91AB-477A-8942-49AF18AAB38C}" type="slidenum">
              <a:rPr lang="zh-CN" altLang="en-US" smtClean="0"/>
              <a:pPr/>
              <a:t>‹#›</a:t>
            </a:fld>
            <a:endParaRPr lang="zh-CN" altLang="en-US"/>
          </a:p>
        </p:txBody>
      </p:sp>
      <p:sp>
        <p:nvSpPr>
          <p:cNvPr id="5" name="矩形 4"/>
          <p:cNvSpPr/>
          <p:nvPr userDrawn="1"/>
        </p:nvSpPr>
        <p:spPr>
          <a:xfrm>
            <a:off x="0" y="0"/>
            <a:ext cx="3309870" cy="6858000"/>
          </a:xfrm>
          <a:prstGeom prst="rect">
            <a:avLst/>
          </a:prstGeom>
          <a:solidFill>
            <a:srgbClr val="FFE30D">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方正硬笔行书简体" panose="03000509000000000000" pitchFamily="65" charset="-122"/>
              <a:ea typeface="方正硬笔行书简体" panose="03000509000000000000" pitchFamily="65" charset="-122"/>
            </a:endParaRPr>
          </a:p>
        </p:txBody>
      </p:sp>
      <p:grpSp>
        <p:nvGrpSpPr>
          <p:cNvPr id="35" name="组合 34"/>
          <p:cNvGrpSpPr/>
          <p:nvPr userDrawn="1"/>
        </p:nvGrpSpPr>
        <p:grpSpPr>
          <a:xfrm>
            <a:off x="2061275" y="4907781"/>
            <a:ext cx="2443674" cy="380963"/>
            <a:chOff x="6331728" y="1267383"/>
            <a:chExt cx="2443674" cy="380963"/>
          </a:xfrm>
        </p:grpSpPr>
        <p:sp>
          <p:nvSpPr>
            <p:cNvPr id="36" name="矩形 35"/>
            <p:cNvSpPr/>
            <p:nvPr userDrawn="1"/>
          </p:nvSpPr>
          <p:spPr>
            <a:xfrm>
              <a:off x="7587402" y="1267383"/>
              <a:ext cx="1188000" cy="369332"/>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方正硬笔行书简体" panose="03000509000000000000" pitchFamily="65" charset="-122"/>
                <a:ea typeface="方正硬笔行书简体" panose="03000509000000000000" pitchFamily="65" charset="-122"/>
              </a:endParaRPr>
            </a:p>
          </p:txBody>
        </p:sp>
        <p:sp>
          <p:nvSpPr>
            <p:cNvPr id="37" name="矩形 36"/>
            <p:cNvSpPr/>
            <p:nvPr userDrawn="1"/>
          </p:nvSpPr>
          <p:spPr>
            <a:xfrm>
              <a:off x="6331728" y="1267383"/>
              <a:ext cx="1255674" cy="380963"/>
            </a:xfrm>
            <a:prstGeom prst="rect">
              <a:avLst/>
            </a:prstGeom>
            <a:solidFill>
              <a:srgbClr val="FADC00">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方正硬笔行书简体" panose="03000509000000000000" pitchFamily="65" charset="-122"/>
                <a:ea typeface="方正硬笔行书简体" panose="03000509000000000000" pitchFamily="65" charset="-122"/>
              </a:endParaRPr>
            </a:p>
          </p:txBody>
        </p:sp>
      </p:grpSp>
      <p:grpSp>
        <p:nvGrpSpPr>
          <p:cNvPr id="29" name="组合 28"/>
          <p:cNvGrpSpPr/>
          <p:nvPr userDrawn="1"/>
        </p:nvGrpSpPr>
        <p:grpSpPr>
          <a:xfrm>
            <a:off x="1876949" y="2711404"/>
            <a:ext cx="2628000" cy="380963"/>
            <a:chOff x="6147402" y="1267383"/>
            <a:chExt cx="2628000" cy="380963"/>
          </a:xfrm>
        </p:grpSpPr>
        <p:sp>
          <p:nvSpPr>
            <p:cNvPr id="30" name="矩形 29"/>
            <p:cNvSpPr/>
            <p:nvPr userDrawn="1"/>
          </p:nvSpPr>
          <p:spPr>
            <a:xfrm>
              <a:off x="7587402" y="1267383"/>
              <a:ext cx="1188000" cy="369332"/>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方正硬笔行书简体" panose="03000509000000000000" pitchFamily="65" charset="-122"/>
                <a:ea typeface="方正硬笔行书简体" panose="03000509000000000000" pitchFamily="65" charset="-122"/>
              </a:endParaRPr>
            </a:p>
          </p:txBody>
        </p:sp>
        <p:sp>
          <p:nvSpPr>
            <p:cNvPr id="31" name="矩形 30"/>
            <p:cNvSpPr/>
            <p:nvPr userDrawn="1"/>
          </p:nvSpPr>
          <p:spPr>
            <a:xfrm>
              <a:off x="6147402" y="1267383"/>
              <a:ext cx="1440000" cy="380963"/>
            </a:xfrm>
            <a:prstGeom prst="rect">
              <a:avLst/>
            </a:prstGeom>
            <a:solidFill>
              <a:srgbClr val="FADC00">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方正硬笔行书简体" panose="03000509000000000000" pitchFamily="65" charset="-122"/>
                <a:ea typeface="方正硬笔行书简体" panose="03000509000000000000" pitchFamily="65" charset="-122"/>
              </a:endParaRPr>
            </a:p>
          </p:txBody>
        </p:sp>
      </p:grpSp>
      <p:sp>
        <p:nvSpPr>
          <p:cNvPr id="12" name="文本框 11"/>
          <p:cNvSpPr txBox="1"/>
          <p:nvPr userDrawn="1"/>
        </p:nvSpPr>
        <p:spPr>
          <a:xfrm>
            <a:off x="1394111" y="1997292"/>
            <a:ext cx="3833884" cy="369332"/>
          </a:xfrm>
          <a:prstGeom prst="rect">
            <a:avLst/>
          </a:prstGeom>
          <a:noFill/>
        </p:spPr>
        <p:txBody>
          <a:bodyPr wrap="square" rtlCol="0">
            <a:spAutoFit/>
          </a:bodyPr>
          <a:lstStyle>
            <a:defPPr>
              <a:defRPr lang="zh-CN"/>
            </a:defPPr>
            <a:lvl1pPr>
              <a:defRPr>
                <a:solidFill>
                  <a:schemeClr val="bg1"/>
                </a:solidFill>
                <a:ea typeface="微软雅黑" panose="020B0503020204020204" pitchFamily="34" charset="-122"/>
              </a:defRPr>
            </a:lvl1pPr>
          </a:lstStyle>
          <a:p>
            <a:pPr lvl="0" algn="ctr"/>
            <a:r>
              <a:rPr lang="zh-CN" altLang="en-US" b="1" dirty="0" smtClean="0">
                <a:latin typeface="方正硬笔行书简体" panose="03000509000000000000" pitchFamily="65" charset="-122"/>
                <a:ea typeface="方正硬笔行书简体" panose="03000509000000000000" pitchFamily="65" charset="-122"/>
              </a:rPr>
              <a:t>表白：我希望有</a:t>
            </a:r>
            <a:r>
              <a:rPr lang="zh-CN" altLang="en-US" b="1" dirty="0" smtClean="0">
                <a:solidFill>
                  <a:srgbClr val="FFE30D"/>
                </a:solidFill>
                <a:latin typeface="方正硬笔行书简体" panose="03000509000000000000" pitchFamily="65" charset="-122"/>
                <a:ea typeface="方正硬笔行书简体" panose="03000509000000000000" pitchFamily="65" charset="-122"/>
              </a:rPr>
              <a:t>个如你一般的人</a:t>
            </a:r>
          </a:p>
        </p:txBody>
      </p:sp>
      <p:grpSp>
        <p:nvGrpSpPr>
          <p:cNvPr id="49" name="组合 48"/>
          <p:cNvGrpSpPr/>
          <p:nvPr userDrawn="1"/>
        </p:nvGrpSpPr>
        <p:grpSpPr>
          <a:xfrm>
            <a:off x="1654934" y="3450755"/>
            <a:ext cx="3130427" cy="380963"/>
            <a:chOff x="5981356" y="1267383"/>
            <a:chExt cx="2724697" cy="380963"/>
          </a:xfrm>
        </p:grpSpPr>
        <p:sp>
          <p:nvSpPr>
            <p:cNvPr id="50" name="矩形 49"/>
            <p:cNvSpPr/>
            <p:nvPr userDrawn="1"/>
          </p:nvSpPr>
          <p:spPr>
            <a:xfrm>
              <a:off x="7421355" y="1267383"/>
              <a:ext cx="1284698" cy="369332"/>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方正硬笔行书简体" panose="03000509000000000000" pitchFamily="65" charset="-122"/>
                <a:ea typeface="方正硬笔行书简体" panose="03000509000000000000" pitchFamily="65" charset="-122"/>
              </a:endParaRPr>
            </a:p>
          </p:txBody>
        </p:sp>
        <p:sp>
          <p:nvSpPr>
            <p:cNvPr id="51" name="矩形 50"/>
            <p:cNvSpPr/>
            <p:nvPr userDrawn="1"/>
          </p:nvSpPr>
          <p:spPr>
            <a:xfrm>
              <a:off x="5981356" y="1267383"/>
              <a:ext cx="1440000" cy="380963"/>
            </a:xfrm>
            <a:prstGeom prst="rect">
              <a:avLst/>
            </a:prstGeom>
            <a:solidFill>
              <a:srgbClr val="FADC00">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方正硬笔行书简体" panose="03000509000000000000" pitchFamily="65" charset="-122"/>
                <a:ea typeface="方正硬笔行书简体" panose="03000509000000000000" pitchFamily="65" charset="-122"/>
              </a:endParaRPr>
            </a:p>
          </p:txBody>
        </p:sp>
      </p:grpSp>
      <p:grpSp>
        <p:nvGrpSpPr>
          <p:cNvPr id="38" name="组合 37"/>
          <p:cNvGrpSpPr/>
          <p:nvPr userDrawn="1"/>
        </p:nvGrpSpPr>
        <p:grpSpPr>
          <a:xfrm>
            <a:off x="1662014" y="5641383"/>
            <a:ext cx="3130426" cy="381053"/>
            <a:chOff x="5981356" y="1267293"/>
            <a:chExt cx="2724696" cy="381053"/>
          </a:xfrm>
        </p:grpSpPr>
        <p:sp>
          <p:nvSpPr>
            <p:cNvPr id="39" name="矩形 38"/>
            <p:cNvSpPr/>
            <p:nvPr userDrawn="1"/>
          </p:nvSpPr>
          <p:spPr>
            <a:xfrm>
              <a:off x="7421354" y="1267293"/>
              <a:ext cx="1284698" cy="369422"/>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方正硬笔行书简体" panose="03000509000000000000" pitchFamily="65" charset="-122"/>
                <a:ea typeface="方正硬笔行书简体" panose="03000509000000000000" pitchFamily="65" charset="-122"/>
              </a:endParaRPr>
            </a:p>
          </p:txBody>
        </p:sp>
        <p:sp>
          <p:nvSpPr>
            <p:cNvPr id="40" name="矩形 39"/>
            <p:cNvSpPr/>
            <p:nvPr userDrawn="1"/>
          </p:nvSpPr>
          <p:spPr>
            <a:xfrm>
              <a:off x="5981356" y="1267383"/>
              <a:ext cx="1440000" cy="380963"/>
            </a:xfrm>
            <a:prstGeom prst="rect">
              <a:avLst/>
            </a:prstGeom>
            <a:solidFill>
              <a:srgbClr val="FADC00">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方正硬笔行书简体" panose="03000509000000000000" pitchFamily="65" charset="-122"/>
                <a:ea typeface="方正硬笔行书简体" panose="03000509000000000000" pitchFamily="65" charset="-122"/>
              </a:endParaRPr>
            </a:p>
          </p:txBody>
        </p:sp>
      </p:grpSp>
      <p:sp>
        <p:nvSpPr>
          <p:cNvPr id="13" name="文本框 12"/>
          <p:cNvSpPr txBox="1"/>
          <p:nvPr userDrawn="1"/>
        </p:nvSpPr>
        <p:spPr>
          <a:xfrm>
            <a:off x="1359451" y="2727200"/>
            <a:ext cx="3677736" cy="369332"/>
          </a:xfrm>
          <a:prstGeom prst="rect">
            <a:avLst/>
          </a:prstGeom>
          <a:noFill/>
        </p:spPr>
        <p:txBody>
          <a:bodyPr wrap="square" rtlCol="0">
            <a:spAutoFit/>
          </a:bodyPr>
          <a:lstStyle>
            <a:defPPr>
              <a:defRPr lang="zh-CN"/>
            </a:defPPr>
            <a:lvl1pPr>
              <a:defRPr b="1">
                <a:solidFill>
                  <a:schemeClr val="bg1"/>
                </a:solidFill>
                <a:ea typeface="微软雅黑" panose="020B0503020204020204" pitchFamily="34" charset="-122"/>
              </a:defRPr>
            </a:lvl1pPr>
          </a:lstStyle>
          <a:p>
            <a:pPr lvl="0" algn="ctr"/>
            <a:r>
              <a:rPr lang="zh-CN" altLang="en-US" b="1" dirty="0" smtClean="0">
                <a:latin typeface="方正硬笔行书简体" panose="03000509000000000000" pitchFamily="65" charset="-122"/>
                <a:ea typeface="方正硬笔行书简体" panose="03000509000000000000" pitchFamily="65" charset="-122"/>
              </a:rPr>
              <a:t>执着：一路陪</a:t>
            </a:r>
            <a:r>
              <a:rPr lang="zh-CN" altLang="en-US" b="1" dirty="0" smtClean="0">
                <a:solidFill>
                  <a:srgbClr val="FFE30D"/>
                </a:solidFill>
                <a:latin typeface="方正硬笔行书简体" panose="03000509000000000000" pitchFamily="65" charset="-122"/>
                <a:ea typeface="方正硬笔行书简体" panose="03000509000000000000" pitchFamily="65" charset="-122"/>
              </a:rPr>
              <a:t>你笑着逃亡</a:t>
            </a:r>
          </a:p>
        </p:txBody>
      </p:sp>
      <p:sp>
        <p:nvSpPr>
          <p:cNvPr id="14" name="文本框 13"/>
          <p:cNvSpPr txBox="1"/>
          <p:nvPr userDrawn="1"/>
        </p:nvSpPr>
        <p:spPr>
          <a:xfrm>
            <a:off x="1359451" y="3457108"/>
            <a:ext cx="3677736" cy="369332"/>
          </a:xfrm>
          <a:prstGeom prst="rect">
            <a:avLst/>
          </a:prstGeom>
          <a:noFill/>
        </p:spPr>
        <p:txBody>
          <a:bodyPr wrap="square" rtlCol="0">
            <a:spAutoFit/>
          </a:bodyPr>
          <a:lstStyle>
            <a:defPPr>
              <a:defRPr lang="zh-CN"/>
            </a:defPPr>
            <a:lvl1pPr lvl="0">
              <a:defRPr b="1">
                <a:solidFill>
                  <a:schemeClr val="bg1"/>
                </a:solidFill>
                <a:ea typeface="微软雅黑" panose="020B0503020204020204" pitchFamily="34" charset="-122"/>
              </a:defRPr>
            </a:lvl1pPr>
          </a:lstStyle>
          <a:p>
            <a:pPr lvl="0" algn="ctr"/>
            <a:r>
              <a:rPr lang="zh-CN" altLang="en-US" b="1" dirty="0" smtClean="0">
                <a:latin typeface="方正硬笔行书简体" panose="03000509000000000000" pitchFamily="65" charset="-122"/>
                <a:ea typeface="方正硬笔行书简体" panose="03000509000000000000" pitchFamily="65" charset="-122"/>
              </a:rPr>
              <a:t>温暖：那些细碎</a:t>
            </a:r>
            <a:r>
              <a:rPr lang="zh-CN" altLang="en-US" b="1" dirty="0" smtClean="0">
                <a:solidFill>
                  <a:srgbClr val="FFE30D"/>
                </a:solidFill>
                <a:latin typeface="方正硬笔行书简体" panose="03000509000000000000" pitchFamily="65" charset="-122"/>
                <a:ea typeface="方正硬笔行书简体" panose="03000509000000000000" pitchFamily="65" charset="-122"/>
              </a:rPr>
              <a:t>而美好的存在</a:t>
            </a:r>
          </a:p>
        </p:txBody>
      </p:sp>
      <p:grpSp>
        <p:nvGrpSpPr>
          <p:cNvPr id="32" name="组合 31"/>
          <p:cNvGrpSpPr/>
          <p:nvPr userDrawn="1"/>
        </p:nvGrpSpPr>
        <p:grpSpPr>
          <a:xfrm>
            <a:off x="2061275" y="4166242"/>
            <a:ext cx="2443674" cy="380963"/>
            <a:chOff x="6331728" y="1267383"/>
            <a:chExt cx="2443674" cy="380963"/>
          </a:xfrm>
        </p:grpSpPr>
        <p:sp>
          <p:nvSpPr>
            <p:cNvPr id="33" name="矩形 32"/>
            <p:cNvSpPr/>
            <p:nvPr userDrawn="1"/>
          </p:nvSpPr>
          <p:spPr>
            <a:xfrm>
              <a:off x="7587402" y="1267383"/>
              <a:ext cx="1188000" cy="369332"/>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方正硬笔行书简体" panose="03000509000000000000" pitchFamily="65" charset="-122"/>
                <a:ea typeface="方正硬笔行书简体" panose="03000509000000000000" pitchFamily="65" charset="-122"/>
              </a:endParaRPr>
            </a:p>
          </p:txBody>
        </p:sp>
        <p:sp>
          <p:nvSpPr>
            <p:cNvPr id="34" name="矩形 33"/>
            <p:cNvSpPr/>
            <p:nvPr userDrawn="1"/>
          </p:nvSpPr>
          <p:spPr>
            <a:xfrm>
              <a:off x="6331728" y="1267383"/>
              <a:ext cx="1255674" cy="380963"/>
            </a:xfrm>
            <a:prstGeom prst="rect">
              <a:avLst/>
            </a:prstGeom>
            <a:solidFill>
              <a:srgbClr val="FADC00">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方正硬笔行书简体" panose="03000509000000000000" pitchFamily="65" charset="-122"/>
                <a:ea typeface="方正硬笔行书简体" panose="03000509000000000000" pitchFamily="65" charset="-122"/>
              </a:endParaRPr>
            </a:p>
          </p:txBody>
        </p:sp>
      </p:grpSp>
      <p:sp>
        <p:nvSpPr>
          <p:cNvPr id="16" name="文本框 15"/>
          <p:cNvSpPr txBox="1"/>
          <p:nvPr userDrawn="1"/>
        </p:nvSpPr>
        <p:spPr>
          <a:xfrm>
            <a:off x="1359451" y="5646834"/>
            <a:ext cx="3677736" cy="369332"/>
          </a:xfrm>
          <a:prstGeom prst="rect">
            <a:avLst/>
          </a:prstGeom>
          <a:noFill/>
        </p:spPr>
        <p:txBody>
          <a:bodyPr wrap="square" rtlCol="0">
            <a:spAutoFit/>
          </a:bodyPr>
          <a:lstStyle>
            <a:defPPr>
              <a:defRPr lang="zh-CN"/>
            </a:defPPr>
            <a:lvl1pPr lvl="0">
              <a:defRPr b="1">
                <a:solidFill>
                  <a:schemeClr val="bg1"/>
                </a:solidFill>
                <a:ea typeface="微软雅黑" panose="020B0503020204020204" pitchFamily="34" charset="-122"/>
              </a:defRPr>
            </a:lvl1pPr>
          </a:lstStyle>
          <a:p>
            <a:pPr lvl="0" algn="ctr"/>
            <a:r>
              <a:rPr lang="zh-CN" altLang="en-US" b="1" dirty="0" smtClean="0">
                <a:latin typeface="方正硬笔行书简体" panose="03000509000000000000" pitchFamily="65" charset="-122"/>
                <a:ea typeface="方正硬笔行书简体" panose="03000509000000000000" pitchFamily="65" charset="-122"/>
              </a:rPr>
              <a:t>怀念：青春里</a:t>
            </a:r>
            <a:r>
              <a:rPr lang="zh-CN" altLang="en-US" b="1" dirty="0" smtClean="0">
                <a:solidFill>
                  <a:schemeClr val="bg1"/>
                </a:solidFill>
                <a:latin typeface="方正硬笔行书简体" panose="03000509000000000000" pitchFamily="65" charset="-122"/>
                <a:ea typeface="方正硬笔行书简体" panose="03000509000000000000" pitchFamily="65" charset="-122"/>
              </a:rPr>
              <a:t>没</a:t>
            </a:r>
            <a:r>
              <a:rPr lang="zh-CN" altLang="en-US" b="1" dirty="0" smtClean="0">
                <a:solidFill>
                  <a:srgbClr val="FFE30D"/>
                </a:solidFill>
                <a:latin typeface="方正硬笔行书简体" panose="03000509000000000000" pitchFamily="65" charset="-122"/>
                <a:ea typeface="方正硬笔行书简体" panose="03000509000000000000" pitchFamily="65" charset="-122"/>
              </a:rPr>
              <a:t>有返程的旅行</a:t>
            </a:r>
          </a:p>
        </p:txBody>
      </p:sp>
      <p:sp>
        <p:nvSpPr>
          <p:cNvPr id="17" name="文本框 16"/>
          <p:cNvSpPr txBox="1"/>
          <p:nvPr userDrawn="1"/>
        </p:nvSpPr>
        <p:spPr>
          <a:xfrm>
            <a:off x="1472185" y="4916924"/>
            <a:ext cx="3677736" cy="369332"/>
          </a:xfrm>
          <a:prstGeom prst="rect">
            <a:avLst/>
          </a:prstGeom>
          <a:noFill/>
        </p:spPr>
        <p:txBody>
          <a:bodyPr wrap="square" rtlCol="0">
            <a:spAutoFit/>
          </a:bodyPr>
          <a:lstStyle>
            <a:defPPr>
              <a:defRPr lang="zh-CN"/>
            </a:defPPr>
            <a:lvl1pPr lvl="0">
              <a:defRPr b="1">
                <a:solidFill>
                  <a:schemeClr val="bg1"/>
                </a:solidFill>
                <a:ea typeface="微软雅黑" panose="020B0503020204020204" pitchFamily="34" charset="-122"/>
              </a:defRPr>
            </a:lvl1pPr>
          </a:lstStyle>
          <a:p>
            <a:pPr lvl="0" algn="ctr"/>
            <a:r>
              <a:rPr lang="zh-CN" altLang="en-US" b="1" dirty="0" smtClean="0">
                <a:latin typeface="方正硬笔行书简体" panose="03000509000000000000" pitchFamily="65" charset="-122"/>
                <a:ea typeface="方正硬笔行书简体" panose="03000509000000000000" pitchFamily="65" charset="-122"/>
              </a:rPr>
              <a:t>放手：我是</a:t>
            </a:r>
            <a:r>
              <a:rPr lang="zh-CN" altLang="en-US" b="1" dirty="0" smtClean="0">
                <a:solidFill>
                  <a:srgbClr val="FFE30D"/>
                </a:solidFill>
                <a:latin typeface="方正硬笔行书简体" panose="03000509000000000000" pitchFamily="65" charset="-122"/>
                <a:ea typeface="方正硬笔行书简体" panose="03000509000000000000" pitchFamily="65" charset="-122"/>
              </a:rPr>
              <a:t>爱情末等生</a:t>
            </a:r>
          </a:p>
        </p:txBody>
      </p:sp>
      <p:sp>
        <p:nvSpPr>
          <p:cNvPr id="18" name="文本框 17"/>
          <p:cNvSpPr txBox="1"/>
          <p:nvPr userDrawn="1"/>
        </p:nvSpPr>
        <p:spPr>
          <a:xfrm>
            <a:off x="1472185" y="4187016"/>
            <a:ext cx="3677736" cy="369332"/>
          </a:xfrm>
          <a:prstGeom prst="rect">
            <a:avLst/>
          </a:prstGeom>
          <a:noFill/>
        </p:spPr>
        <p:txBody>
          <a:bodyPr wrap="square" rtlCol="0">
            <a:spAutoFit/>
          </a:bodyPr>
          <a:lstStyle>
            <a:defPPr>
              <a:defRPr lang="zh-CN"/>
            </a:defPPr>
            <a:lvl1pPr lvl="0">
              <a:defRPr b="1">
                <a:solidFill>
                  <a:schemeClr val="bg1"/>
                </a:solidFill>
                <a:ea typeface="微软雅黑" panose="020B0503020204020204" pitchFamily="34" charset="-122"/>
              </a:defRPr>
            </a:lvl1pPr>
          </a:lstStyle>
          <a:p>
            <a:pPr lvl="0" algn="ctr"/>
            <a:r>
              <a:rPr lang="zh-CN" altLang="en-US" b="1" dirty="0" smtClean="0">
                <a:latin typeface="方正硬笔行书简体" panose="03000509000000000000" pitchFamily="65" charset="-122"/>
                <a:ea typeface="方正硬笔行书简体" panose="03000509000000000000" pitchFamily="65" charset="-122"/>
              </a:rPr>
              <a:t>争吵：有时</a:t>
            </a:r>
            <a:r>
              <a:rPr lang="zh-CN" altLang="en-US" b="1" dirty="0" smtClean="0">
                <a:solidFill>
                  <a:srgbClr val="FFE30D"/>
                </a:solidFill>
                <a:latin typeface="方正硬笔行书简体" panose="03000509000000000000" pitchFamily="65" charset="-122"/>
                <a:ea typeface="方正硬笔行书简体" panose="03000509000000000000" pitchFamily="65" charset="-122"/>
              </a:rPr>
              <a:t>候我们失控</a:t>
            </a:r>
          </a:p>
        </p:txBody>
      </p:sp>
      <p:grpSp>
        <p:nvGrpSpPr>
          <p:cNvPr id="23" name="组合 22"/>
          <p:cNvGrpSpPr/>
          <p:nvPr userDrawn="1"/>
        </p:nvGrpSpPr>
        <p:grpSpPr>
          <a:xfrm>
            <a:off x="1876949" y="1270953"/>
            <a:ext cx="2628000" cy="380963"/>
            <a:chOff x="6147402" y="1267383"/>
            <a:chExt cx="2628000" cy="380963"/>
          </a:xfrm>
        </p:grpSpPr>
        <p:sp>
          <p:nvSpPr>
            <p:cNvPr id="21" name="矩形 20"/>
            <p:cNvSpPr/>
            <p:nvPr userDrawn="1"/>
          </p:nvSpPr>
          <p:spPr>
            <a:xfrm>
              <a:off x="7587402" y="1267383"/>
              <a:ext cx="1188000" cy="369332"/>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方正硬笔行书简体" panose="03000509000000000000" pitchFamily="65" charset="-122"/>
                <a:ea typeface="方正硬笔行书简体" panose="03000509000000000000" pitchFamily="65" charset="-122"/>
              </a:endParaRPr>
            </a:p>
          </p:txBody>
        </p:sp>
        <p:sp>
          <p:nvSpPr>
            <p:cNvPr id="22" name="矩形 21"/>
            <p:cNvSpPr/>
            <p:nvPr userDrawn="1"/>
          </p:nvSpPr>
          <p:spPr>
            <a:xfrm>
              <a:off x="6147402" y="1267383"/>
              <a:ext cx="1440000" cy="380963"/>
            </a:xfrm>
            <a:prstGeom prst="rect">
              <a:avLst/>
            </a:prstGeom>
            <a:solidFill>
              <a:srgbClr val="FADC00">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方正硬笔行书简体" panose="03000509000000000000" pitchFamily="65" charset="-122"/>
                <a:ea typeface="方正硬笔行书简体" panose="03000509000000000000" pitchFamily="65" charset="-122"/>
              </a:endParaRPr>
            </a:p>
          </p:txBody>
        </p:sp>
      </p:grpSp>
      <p:sp>
        <p:nvSpPr>
          <p:cNvPr id="11" name="文本框 10"/>
          <p:cNvSpPr txBox="1"/>
          <p:nvPr userDrawn="1"/>
        </p:nvSpPr>
        <p:spPr>
          <a:xfrm>
            <a:off x="1799992" y="1267383"/>
            <a:ext cx="2796655" cy="369332"/>
          </a:xfrm>
          <a:prstGeom prst="rect">
            <a:avLst/>
          </a:prstGeom>
          <a:noFill/>
        </p:spPr>
        <p:txBody>
          <a:bodyPr wrap="square" rtlCol="0">
            <a:spAutoFit/>
          </a:bodyPr>
          <a:lstStyle/>
          <a:p>
            <a:pPr algn="ctr"/>
            <a:r>
              <a:rPr lang="zh-CN" altLang="en-US" b="1" dirty="0" smtClean="0">
                <a:solidFill>
                  <a:schemeClr val="bg1"/>
                </a:solidFill>
                <a:latin typeface="方正硬笔行书简体" panose="03000509000000000000" pitchFamily="65" charset="-122"/>
                <a:ea typeface="方正硬笔行书简体" panose="03000509000000000000" pitchFamily="65" charset="-122"/>
              </a:rPr>
              <a:t>初恋：从你的</a:t>
            </a:r>
            <a:r>
              <a:rPr lang="zh-CN" altLang="en-US" b="1" dirty="0" smtClean="0">
                <a:solidFill>
                  <a:srgbClr val="FFE30D"/>
                </a:solidFill>
                <a:latin typeface="方正硬笔行书简体" panose="03000509000000000000" pitchFamily="65" charset="-122"/>
                <a:ea typeface="方正硬笔行书简体" panose="03000509000000000000" pitchFamily="65" charset="-122"/>
              </a:rPr>
              <a:t>全世界路过</a:t>
            </a:r>
          </a:p>
        </p:txBody>
      </p:sp>
      <p:sp>
        <p:nvSpPr>
          <p:cNvPr id="42" name="文本框 41"/>
          <p:cNvSpPr txBox="1"/>
          <p:nvPr userDrawn="1"/>
        </p:nvSpPr>
        <p:spPr>
          <a:xfrm>
            <a:off x="2561150" y="362510"/>
            <a:ext cx="1501458" cy="646331"/>
          </a:xfrm>
          <a:prstGeom prst="rect">
            <a:avLst/>
          </a:prstGeom>
          <a:noFill/>
        </p:spPr>
        <p:txBody>
          <a:bodyPr wrap="square" rtlCol="0">
            <a:spAutoFit/>
          </a:bodyPr>
          <a:lstStyle/>
          <a:p>
            <a:pPr algn="ctr"/>
            <a:r>
              <a:rPr lang="zh-CN" altLang="en-US" sz="3600" b="1" dirty="0" smtClean="0">
                <a:solidFill>
                  <a:schemeClr val="bg1"/>
                </a:solidFill>
                <a:latin typeface="方正硬笔行书简体" panose="03000509000000000000" pitchFamily="65" charset="-122"/>
                <a:ea typeface="方正硬笔行书简体" panose="03000509000000000000" pitchFamily="65" charset="-122"/>
              </a:rPr>
              <a:t>目录</a:t>
            </a:r>
          </a:p>
        </p:txBody>
      </p:sp>
      <p:grpSp>
        <p:nvGrpSpPr>
          <p:cNvPr id="56" name="组合 55"/>
          <p:cNvGrpSpPr/>
          <p:nvPr userDrawn="1"/>
        </p:nvGrpSpPr>
        <p:grpSpPr>
          <a:xfrm>
            <a:off x="7932038" y="2975429"/>
            <a:ext cx="3319387" cy="3882571"/>
            <a:chOff x="7932038" y="2975429"/>
            <a:chExt cx="3319387" cy="3882571"/>
          </a:xfrm>
        </p:grpSpPr>
        <p:pic>
          <p:nvPicPr>
            <p:cNvPr id="43" name="图片 42"/>
            <p:cNvPicPr>
              <a:picLocks noChangeAspect="1"/>
            </p:cNvPicPr>
            <p:nvPr userDrawn="1"/>
          </p:nvPicPr>
          <p:blipFill rotWithShape="1">
            <a:blip r:embed="rId2">
              <a:duotone>
                <a:schemeClr val="accent4">
                  <a:shade val="45000"/>
                  <a:satMod val="135000"/>
                </a:schemeClr>
                <a:prstClr val="white"/>
              </a:duotone>
              <a:extLst>
                <a:ext uri="{BEBA8EAE-BF5A-486C-A8C5-ECC9F3942E4B}">
                  <a14:imgProps xmlns:a14="http://schemas.microsoft.com/office/drawing/2010/main">
                    <a14:imgLayer r:embed="rId3">
                      <a14:imgEffect>
                        <a14:backgroundRemoval t="5664" b="100000" l="0" r="100000"/>
                      </a14:imgEffect>
                    </a14:imgLayer>
                  </a14:imgProps>
                </a:ext>
                <a:ext uri="{28A0092B-C50C-407E-A947-70E740481C1C}">
                  <a14:useLocalDpi xmlns:a14="http://schemas.microsoft.com/office/drawing/2010/main" val="0"/>
                </a:ext>
              </a:extLst>
            </a:blip>
            <a:srcRect t="17187"/>
            <a:stretch/>
          </p:blipFill>
          <p:spPr>
            <a:xfrm>
              <a:off x="7932038" y="2975429"/>
              <a:ext cx="3319387" cy="3882571"/>
            </a:xfrm>
            <a:prstGeom prst="rect">
              <a:avLst/>
            </a:prstGeom>
          </p:spPr>
        </p:pic>
        <p:sp>
          <p:nvSpPr>
            <p:cNvPr id="44" name="任意多边形 43"/>
            <p:cNvSpPr/>
            <p:nvPr userDrawn="1"/>
          </p:nvSpPr>
          <p:spPr>
            <a:xfrm>
              <a:off x="8854928" y="3319741"/>
              <a:ext cx="62948" cy="172942"/>
            </a:xfrm>
            <a:custGeom>
              <a:avLst/>
              <a:gdLst>
                <a:gd name="connsiteX0" fmla="*/ 55266 w 70338"/>
                <a:gd name="connsiteY0" fmla="*/ 0 h 165798"/>
                <a:gd name="connsiteX1" fmla="*/ 0 w 70338"/>
                <a:gd name="connsiteY1" fmla="*/ 95459 h 165798"/>
                <a:gd name="connsiteX2" fmla="*/ 10048 w 70338"/>
                <a:gd name="connsiteY2" fmla="*/ 165798 h 165798"/>
                <a:gd name="connsiteX3" fmla="*/ 70338 w 70338"/>
                <a:gd name="connsiteY3" fmla="*/ 75362 h 165798"/>
                <a:gd name="connsiteX4" fmla="*/ 55266 w 70338"/>
                <a:gd name="connsiteY4" fmla="*/ 0 h 165798"/>
                <a:gd name="connsiteX0" fmla="*/ 56081 w 71153"/>
                <a:gd name="connsiteY0" fmla="*/ 0 h 165798"/>
                <a:gd name="connsiteX1" fmla="*/ 815 w 71153"/>
                <a:gd name="connsiteY1" fmla="*/ 95459 h 165798"/>
                <a:gd name="connsiteX2" fmla="*/ 10863 w 71153"/>
                <a:gd name="connsiteY2" fmla="*/ 165798 h 165798"/>
                <a:gd name="connsiteX3" fmla="*/ 71153 w 71153"/>
                <a:gd name="connsiteY3" fmla="*/ 75362 h 165798"/>
                <a:gd name="connsiteX4" fmla="*/ 56081 w 71153"/>
                <a:gd name="connsiteY4" fmla="*/ 0 h 165798"/>
                <a:gd name="connsiteX0" fmla="*/ 56517 w 71589"/>
                <a:gd name="connsiteY0" fmla="*/ 0 h 172942"/>
                <a:gd name="connsiteX1" fmla="*/ 1251 w 71589"/>
                <a:gd name="connsiteY1" fmla="*/ 95459 h 172942"/>
                <a:gd name="connsiteX2" fmla="*/ 6536 w 71589"/>
                <a:gd name="connsiteY2" fmla="*/ 172942 h 172942"/>
                <a:gd name="connsiteX3" fmla="*/ 71589 w 71589"/>
                <a:gd name="connsiteY3" fmla="*/ 75362 h 172942"/>
                <a:gd name="connsiteX4" fmla="*/ 56517 w 71589"/>
                <a:gd name="connsiteY4" fmla="*/ 0 h 172942"/>
                <a:gd name="connsiteX0" fmla="*/ 57401 w 72473"/>
                <a:gd name="connsiteY0" fmla="*/ 0 h 172942"/>
                <a:gd name="connsiteX1" fmla="*/ 2135 w 72473"/>
                <a:gd name="connsiteY1" fmla="*/ 95459 h 172942"/>
                <a:gd name="connsiteX2" fmla="*/ 7420 w 72473"/>
                <a:gd name="connsiteY2" fmla="*/ 172942 h 172942"/>
                <a:gd name="connsiteX3" fmla="*/ 72473 w 72473"/>
                <a:gd name="connsiteY3" fmla="*/ 75362 h 172942"/>
                <a:gd name="connsiteX4" fmla="*/ 57401 w 72473"/>
                <a:gd name="connsiteY4" fmla="*/ 0 h 172942"/>
                <a:gd name="connsiteX0" fmla="*/ 57401 w 72473"/>
                <a:gd name="connsiteY0" fmla="*/ 0 h 172942"/>
                <a:gd name="connsiteX1" fmla="*/ 2135 w 72473"/>
                <a:gd name="connsiteY1" fmla="*/ 95459 h 172942"/>
                <a:gd name="connsiteX2" fmla="*/ 7420 w 72473"/>
                <a:gd name="connsiteY2" fmla="*/ 172942 h 172942"/>
                <a:gd name="connsiteX3" fmla="*/ 72473 w 72473"/>
                <a:gd name="connsiteY3" fmla="*/ 75362 h 172942"/>
                <a:gd name="connsiteX4" fmla="*/ 57401 w 72473"/>
                <a:gd name="connsiteY4" fmla="*/ 0 h 172942"/>
                <a:gd name="connsiteX0" fmla="*/ 57401 w 62948"/>
                <a:gd name="connsiteY0" fmla="*/ 0 h 172942"/>
                <a:gd name="connsiteX1" fmla="*/ 2135 w 62948"/>
                <a:gd name="connsiteY1" fmla="*/ 95459 h 172942"/>
                <a:gd name="connsiteX2" fmla="*/ 7420 w 62948"/>
                <a:gd name="connsiteY2" fmla="*/ 172942 h 172942"/>
                <a:gd name="connsiteX3" fmla="*/ 62948 w 62948"/>
                <a:gd name="connsiteY3" fmla="*/ 87268 h 172942"/>
                <a:gd name="connsiteX4" fmla="*/ 57401 w 62948"/>
                <a:gd name="connsiteY4" fmla="*/ 0 h 172942"/>
                <a:gd name="connsiteX0" fmla="*/ 57401 w 62948"/>
                <a:gd name="connsiteY0" fmla="*/ 0 h 172942"/>
                <a:gd name="connsiteX1" fmla="*/ 2135 w 62948"/>
                <a:gd name="connsiteY1" fmla="*/ 95459 h 172942"/>
                <a:gd name="connsiteX2" fmla="*/ 7420 w 62948"/>
                <a:gd name="connsiteY2" fmla="*/ 172942 h 172942"/>
                <a:gd name="connsiteX3" fmla="*/ 62948 w 62948"/>
                <a:gd name="connsiteY3" fmla="*/ 87268 h 172942"/>
                <a:gd name="connsiteX4" fmla="*/ 57401 w 62948"/>
                <a:gd name="connsiteY4" fmla="*/ 0 h 172942"/>
                <a:gd name="connsiteX0" fmla="*/ 57401 w 62948"/>
                <a:gd name="connsiteY0" fmla="*/ 0 h 172942"/>
                <a:gd name="connsiteX1" fmla="*/ 2135 w 62948"/>
                <a:gd name="connsiteY1" fmla="*/ 95459 h 172942"/>
                <a:gd name="connsiteX2" fmla="*/ 7420 w 62948"/>
                <a:gd name="connsiteY2" fmla="*/ 172942 h 172942"/>
                <a:gd name="connsiteX3" fmla="*/ 62948 w 62948"/>
                <a:gd name="connsiteY3" fmla="*/ 87268 h 172942"/>
                <a:gd name="connsiteX4" fmla="*/ 57401 w 62948"/>
                <a:gd name="connsiteY4" fmla="*/ 0 h 172942"/>
                <a:gd name="connsiteX0" fmla="*/ 57401 w 62948"/>
                <a:gd name="connsiteY0" fmla="*/ 0 h 172942"/>
                <a:gd name="connsiteX1" fmla="*/ 2135 w 62948"/>
                <a:gd name="connsiteY1" fmla="*/ 95459 h 172942"/>
                <a:gd name="connsiteX2" fmla="*/ 7420 w 62948"/>
                <a:gd name="connsiteY2" fmla="*/ 172942 h 172942"/>
                <a:gd name="connsiteX3" fmla="*/ 62948 w 62948"/>
                <a:gd name="connsiteY3" fmla="*/ 87268 h 172942"/>
                <a:gd name="connsiteX4" fmla="*/ 57401 w 62948"/>
                <a:gd name="connsiteY4" fmla="*/ 0 h 17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948" h="172942">
                  <a:moveTo>
                    <a:pt x="57401" y="0"/>
                  </a:moveTo>
                  <a:cubicBezTo>
                    <a:pt x="34216" y="31820"/>
                    <a:pt x="20557" y="63639"/>
                    <a:pt x="2135" y="95459"/>
                  </a:cubicBezTo>
                  <a:cubicBezTo>
                    <a:pt x="-1659" y="118905"/>
                    <a:pt x="-691" y="149496"/>
                    <a:pt x="7420" y="172942"/>
                  </a:cubicBezTo>
                  <a:cubicBezTo>
                    <a:pt x="36247" y="147559"/>
                    <a:pt x="50789" y="119795"/>
                    <a:pt x="62948" y="87268"/>
                  </a:cubicBezTo>
                  <a:cubicBezTo>
                    <a:pt x="51574" y="58179"/>
                    <a:pt x="59250" y="29089"/>
                    <a:pt x="57401" y="0"/>
                  </a:cubicBezTo>
                  <a:close/>
                </a:path>
              </a:pathLst>
            </a:custGeom>
            <a:pattFill prst="pct90">
              <a:fgClr>
                <a:srgbClr val="FFF07D"/>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方正硬笔行书简体" panose="03000509000000000000" pitchFamily="65" charset="-122"/>
                <a:ea typeface="方正硬笔行书简体" panose="03000509000000000000" pitchFamily="65" charset="-122"/>
              </a:endParaRPr>
            </a:p>
          </p:txBody>
        </p:sp>
      </p:grpSp>
      <p:sp>
        <p:nvSpPr>
          <p:cNvPr id="63" name="任意多边形 62"/>
          <p:cNvSpPr/>
          <p:nvPr userDrawn="1"/>
        </p:nvSpPr>
        <p:spPr>
          <a:xfrm>
            <a:off x="8402280" y="2056291"/>
            <a:ext cx="482346" cy="449267"/>
          </a:xfrm>
          <a:custGeom>
            <a:avLst/>
            <a:gdLst>
              <a:gd name="connsiteX0" fmla="*/ 253139 w 470116"/>
              <a:gd name="connsiteY0" fmla="*/ 82657 h 444284"/>
              <a:gd name="connsiteX1" fmla="*/ 325465 w 470116"/>
              <a:gd name="connsiteY1" fmla="*/ 5166 h 444284"/>
              <a:gd name="connsiteX2" fmla="*/ 464950 w 470116"/>
              <a:gd name="connsiteY2" fmla="*/ 46494 h 444284"/>
              <a:gd name="connsiteX3" fmla="*/ 470116 w 470116"/>
              <a:gd name="connsiteY3" fmla="*/ 211810 h 444284"/>
              <a:gd name="connsiteX4" fmla="*/ 408122 w 470116"/>
              <a:gd name="connsiteY4" fmla="*/ 315132 h 444284"/>
              <a:gd name="connsiteX5" fmla="*/ 237641 w 470116"/>
              <a:gd name="connsiteY5" fmla="*/ 444284 h 444284"/>
              <a:gd name="connsiteX6" fmla="*/ 77492 w 470116"/>
              <a:gd name="connsiteY6" fmla="*/ 294467 h 444284"/>
              <a:gd name="connsiteX7" fmla="*/ 0 w 470116"/>
              <a:gd name="connsiteY7" fmla="*/ 144650 h 444284"/>
              <a:gd name="connsiteX8" fmla="*/ 41329 w 470116"/>
              <a:gd name="connsiteY8" fmla="*/ 46494 h 444284"/>
              <a:gd name="connsiteX9" fmla="*/ 134319 w 470116"/>
              <a:gd name="connsiteY9" fmla="*/ 0 h 444284"/>
              <a:gd name="connsiteX10" fmla="*/ 253139 w 470116"/>
              <a:gd name="connsiteY10" fmla="*/ 82657 h 444284"/>
              <a:gd name="connsiteX0" fmla="*/ 253139 w 470116"/>
              <a:gd name="connsiteY0" fmla="*/ 84966 h 446593"/>
              <a:gd name="connsiteX1" fmla="*/ 322974 w 470116"/>
              <a:gd name="connsiteY1" fmla="*/ 0 h 446593"/>
              <a:gd name="connsiteX2" fmla="*/ 464950 w 470116"/>
              <a:gd name="connsiteY2" fmla="*/ 48803 h 446593"/>
              <a:gd name="connsiteX3" fmla="*/ 470116 w 470116"/>
              <a:gd name="connsiteY3" fmla="*/ 214119 h 446593"/>
              <a:gd name="connsiteX4" fmla="*/ 408122 w 470116"/>
              <a:gd name="connsiteY4" fmla="*/ 317441 h 446593"/>
              <a:gd name="connsiteX5" fmla="*/ 237641 w 470116"/>
              <a:gd name="connsiteY5" fmla="*/ 446593 h 446593"/>
              <a:gd name="connsiteX6" fmla="*/ 77492 w 470116"/>
              <a:gd name="connsiteY6" fmla="*/ 296776 h 446593"/>
              <a:gd name="connsiteX7" fmla="*/ 0 w 470116"/>
              <a:gd name="connsiteY7" fmla="*/ 146959 h 446593"/>
              <a:gd name="connsiteX8" fmla="*/ 41329 w 470116"/>
              <a:gd name="connsiteY8" fmla="*/ 48803 h 446593"/>
              <a:gd name="connsiteX9" fmla="*/ 134319 w 470116"/>
              <a:gd name="connsiteY9" fmla="*/ 2309 h 446593"/>
              <a:gd name="connsiteX10" fmla="*/ 253139 w 470116"/>
              <a:gd name="connsiteY10" fmla="*/ 84966 h 446593"/>
              <a:gd name="connsiteX0" fmla="*/ 253139 w 470116"/>
              <a:gd name="connsiteY0" fmla="*/ 84966 h 446593"/>
              <a:gd name="connsiteX1" fmla="*/ 322974 w 470116"/>
              <a:gd name="connsiteY1" fmla="*/ 0 h 446593"/>
              <a:gd name="connsiteX2" fmla="*/ 464950 w 470116"/>
              <a:gd name="connsiteY2" fmla="*/ 48803 h 446593"/>
              <a:gd name="connsiteX3" fmla="*/ 470116 w 470116"/>
              <a:gd name="connsiteY3" fmla="*/ 214119 h 446593"/>
              <a:gd name="connsiteX4" fmla="*/ 408122 w 470116"/>
              <a:gd name="connsiteY4" fmla="*/ 317441 h 446593"/>
              <a:gd name="connsiteX5" fmla="*/ 237641 w 470116"/>
              <a:gd name="connsiteY5" fmla="*/ 446593 h 446593"/>
              <a:gd name="connsiteX6" fmla="*/ 77492 w 470116"/>
              <a:gd name="connsiteY6" fmla="*/ 296776 h 446593"/>
              <a:gd name="connsiteX7" fmla="*/ 0 w 470116"/>
              <a:gd name="connsiteY7" fmla="*/ 146959 h 446593"/>
              <a:gd name="connsiteX8" fmla="*/ 41329 w 470116"/>
              <a:gd name="connsiteY8" fmla="*/ 48803 h 446593"/>
              <a:gd name="connsiteX9" fmla="*/ 134319 w 470116"/>
              <a:gd name="connsiteY9" fmla="*/ 2309 h 446593"/>
              <a:gd name="connsiteX10" fmla="*/ 253139 w 470116"/>
              <a:gd name="connsiteY10" fmla="*/ 84966 h 446593"/>
              <a:gd name="connsiteX0" fmla="*/ 253139 w 470116"/>
              <a:gd name="connsiteY0" fmla="*/ 84966 h 446593"/>
              <a:gd name="connsiteX1" fmla="*/ 322974 w 470116"/>
              <a:gd name="connsiteY1" fmla="*/ 0 h 446593"/>
              <a:gd name="connsiteX2" fmla="*/ 464950 w 470116"/>
              <a:gd name="connsiteY2" fmla="*/ 48803 h 446593"/>
              <a:gd name="connsiteX3" fmla="*/ 470116 w 470116"/>
              <a:gd name="connsiteY3" fmla="*/ 214119 h 446593"/>
              <a:gd name="connsiteX4" fmla="*/ 408122 w 470116"/>
              <a:gd name="connsiteY4" fmla="*/ 317441 h 446593"/>
              <a:gd name="connsiteX5" fmla="*/ 237641 w 470116"/>
              <a:gd name="connsiteY5" fmla="*/ 446593 h 446593"/>
              <a:gd name="connsiteX6" fmla="*/ 77492 w 470116"/>
              <a:gd name="connsiteY6" fmla="*/ 296776 h 446593"/>
              <a:gd name="connsiteX7" fmla="*/ 0 w 470116"/>
              <a:gd name="connsiteY7" fmla="*/ 146959 h 446593"/>
              <a:gd name="connsiteX8" fmla="*/ 41329 w 470116"/>
              <a:gd name="connsiteY8" fmla="*/ 48803 h 446593"/>
              <a:gd name="connsiteX9" fmla="*/ 134319 w 470116"/>
              <a:gd name="connsiteY9" fmla="*/ 2309 h 446593"/>
              <a:gd name="connsiteX10" fmla="*/ 253139 w 470116"/>
              <a:gd name="connsiteY10" fmla="*/ 84966 h 446593"/>
              <a:gd name="connsiteX0" fmla="*/ 248156 w 470116"/>
              <a:gd name="connsiteY0" fmla="*/ 79983 h 446593"/>
              <a:gd name="connsiteX1" fmla="*/ 322974 w 470116"/>
              <a:gd name="connsiteY1" fmla="*/ 0 h 446593"/>
              <a:gd name="connsiteX2" fmla="*/ 464950 w 470116"/>
              <a:gd name="connsiteY2" fmla="*/ 48803 h 446593"/>
              <a:gd name="connsiteX3" fmla="*/ 470116 w 470116"/>
              <a:gd name="connsiteY3" fmla="*/ 214119 h 446593"/>
              <a:gd name="connsiteX4" fmla="*/ 408122 w 470116"/>
              <a:gd name="connsiteY4" fmla="*/ 317441 h 446593"/>
              <a:gd name="connsiteX5" fmla="*/ 237641 w 470116"/>
              <a:gd name="connsiteY5" fmla="*/ 446593 h 446593"/>
              <a:gd name="connsiteX6" fmla="*/ 77492 w 470116"/>
              <a:gd name="connsiteY6" fmla="*/ 296776 h 446593"/>
              <a:gd name="connsiteX7" fmla="*/ 0 w 470116"/>
              <a:gd name="connsiteY7" fmla="*/ 146959 h 446593"/>
              <a:gd name="connsiteX8" fmla="*/ 41329 w 470116"/>
              <a:gd name="connsiteY8" fmla="*/ 48803 h 446593"/>
              <a:gd name="connsiteX9" fmla="*/ 134319 w 470116"/>
              <a:gd name="connsiteY9" fmla="*/ 2309 h 446593"/>
              <a:gd name="connsiteX10" fmla="*/ 248156 w 470116"/>
              <a:gd name="connsiteY10" fmla="*/ 79983 h 446593"/>
              <a:gd name="connsiteX0" fmla="*/ 248156 w 470116"/>
              <a:gd name="connsiteY0" fmla="*/ 81778 h 448388"/>
              <a:gd name="connsiteX1" fmla="*/ 322974 w 470116"/>
              <a:gd name="connsiteY1" fmla="*/ 1795 h 448388"/>
              <a:gd name="connsiteX2" fmla="*/ 464950 w 470116"/>
              <a:gd name="connsiteY2" fmla="*/ 50598 h 448388"/>
              <a:gd name="connsiteX3" fmla="*/ 470116 w 470116"/>
              <a:gd name="connsiteY3" fmla="*/ 215914 h 448388"/>
              <a:gd name="connsiteX4" fmla="*/ 408122 w 470116"/>
              <a:gd name="connsiteY4" fmla="*/ 319236 h 448388"/>
              <a:gd name="connsiteX5" fmla="*/ 237641 w 470116"/>
              <a:gd name="connsiteY5" fmla="*/ 448388 h 448388"/>
              <a:gd name="connsiteX6" fmla="*/ 77492 w 470116"/>
              <a:gd name="connsiteY6" fmla="*/ 298571 h 448388"/>
              <a:gd name="connsiteX7" fmla="*/ 0 w 470116"/>
              <a:gd name="connsiteY7" fmla="*/ 148754 h 448388"/>
              <a:gd name="connsiteX8" fmla="*/ 41329 w 470116"/>
              <a:gd name="connsiteY8" fmla="*/ 50598 h 448388"/>
              <a:gd name="connsiteX9" fmla="*/ 134319 w 470116"/>
              <a:gd name="connsiteY9" fmla="*/ 4104 h 448388"/>
              <a:gd name="connsiteX10" fmla="*/ 248156 w 470116"/>
              <a:gd name="connsiteY10" fmla="*/ 81778 h 448388"/>
              <a:gd name="connsiteX0" fmla="*/ 248156 w 470116"/>
              <a:gd name="connsiteY0" fmla="*/ 82750 h 449360"/>
              <a:gd name="connsiteX1" fmla="*/ 322974 w 470116"/>
              <a:gd name="connsiteY1" fmla="*/ 2767 h 449360"/>
              <a:gd name="connsiteX2" fmla="*/ 464950 w 470116"/>
              <a:gd name="connsiteY2" fmla="*/ 51570 h 449360"/>
              <a:gd name="connsiteX3" fmla="*/ 470116 w 470116"/>
              <a:gd name="connsiteY3" fmla="*/ 216886 h 449360"/>
              <a:gd name="connsiteX4" fmla="*/ 408122 w 470116"/>
              <a:gd name="connsiteY4" fmla="*/ 320208 h 449360"/>
              <a:gd name="connsiteX5" fmla="*/ 237641 w 470116"/>
              <a:gd name="connsiteY5" fmla="*/ 449360 h 449360"/>
              <a:gd name="connsiteX6" fmla="*/ 77492 w 470116"/>
              <a:gd name="connsiteY6" fmla="*/ 299543 h 449360"/>
              <a:gd name="connsiteX7" fmla="*/ 0 w 470116"/>
              <a:gd name="connsiteY7" fmla="*/ 149726 h 449360"/>
              <a:gd name="connsiteX8" fmla="*/ 41329 w 470116"/>
              <a:gd name="connsiteY8" fmla="*/ 51570 h 449360"/>
              <a:gd name="connsiteX9" fmla="*/ 134319 w 470116"/>
              <a:gd name="connsiteY9" fmla="*/ 5076 h 449360"/>
              <a:gd name="connsiteX10" fmla="*/ 248156 w 470116"/>
              <a:gd name="connsiteY10" fmla="*/ 82750 h 449360"/>
              <a:gd name="connsiteX0" fmla="*/ 248156 w 470116"/>
              <a:gd name="connsiteY0" fmla="*/ 82750 h 449360"/>
              <a:gd name="connsiteX1" fmla="*/ 322974 w 470116"/>
              <a:gd name="connsiteY1" fmla="*/ 2767 h 449360"/>
              <a:gd name="connsiteX2" fmla="*/ 464950 w 470116"/>
              <a:gd name="connsiteY2" fmla="*/ 51570 h 449360"/>
              <a:gd name="connsiteX3" fmla="*/ 470116 w 470116"/>
              <a:gd name="connsiteY3" fmla="*/ 216886 h 449360"/>
              <a:gd name="connsiteX4" fmla="*/ 408122 w 470116"/>
              <a:gd name="connsiteY4" fmla="*/ 320208 h 449360"/>
              <a:gd name="connsiteX5" fmla="*/ 237641 w 470116"/>
              <a:gd name="connsiteY5" fmla="*/ 449360 h 449360"/>
              <a:gd name="connsiteX6" fmla="*/ 77492 w 470116"/>
              <a:gd name="connsiteY6" fmla="*/ 299543 h 449360"/>
              <a:gd name="connsiteX7" fmla="*/ 0 w 470116"/>
              <a:gd name="connsiteY7" fmla="*/ 149726 h 449360"/>
              <a:gd name="connsiteX8" fmla="*/ 41329 w 470116"/>
              <a:gd name="connsiteY8" fmla="*/ 51570 h 449360"/>
              <a:gd name="connsiteX9" fmla="*/ 134319 w 470116"/>
              <a:gd name="connsiteY9" fmla="*/ 5076 h 449360"/>
              <a:gd name="connsiteX10" fmla="*/ 248156 w 470116"/>
              <a:gd name="connsiteY10" fmla="*/ 82750 h 449360"/>
              <a:gd name="connsiteX0" fmla="*/ 248156 w 470116"/>
              <a:gd name="connsiteY0" fmla="*/ 82573 h 449183"/>
              <a:gd name="connsiteX1" fmla="*/ 322974 w 470116"/>
              <a:gd name="connsiteY1" fmla="*/ 2590 h 449183"/>
              <a:gd name="connsiteX2" fmla="*/ 462458 w 470116"/>
              <a:gd name="connsiteY2" fmla="*/ 53885 h 449183"/>
              <a:gd name="connsiteX3" fmla="*/ 470116 w 470116"/>
              <a:gd name="connsiteY3" fmla="*/ 216709 h 449183"/>
              <a:gd name="connsiteX4" fmla="*/ 408122 w 470116"/>
              <a:gd name="connsiteY4" fmla="*/ 320031 h 449183"/>
              <a:gd name="connsiteX5" fmla="*/ 237641 w 470116"/>
              <a:gd name="connsiteY5" fmla="*/ 449183 h 449183"/>
              <a:gd name="connsiteX6" fmla="*/ 77492 w 470116"/>
              <a:gd name="connsiteY6" fmla="*/ 299366 h 449183"/>
              <a:gd name="connsiteX7" fmla="*/ 0 w 470116"/>
              <a:gd name="connsiteY7" fmla="*/ 149549 h 449183"/>
              <a:gd name="connsiteX8" fmla="*/ 41329 w 470116"/>
              <a:gd name="connsiteY8" fmla="*/ 51393 h 449183"/>
              <a:gd name="connsiteX9" fmla="*/ 134319 w 470116"/>
              <a:gd name="connsiteY9" fmla="*/ 4899 h 449183"/>
              <a:gd name="connsiteX10" fmla="*/ 248156 w 470116"/>
              <a:gd name="connsiteY10" fmla="*/ 82573 h 449183"/>
              <a:gd name="connsiteX0" fmla="*/ 248156 w 477379"/>
              <a:gd name="connsiteY0" fmla="*/ 82573 h 449183"/>
              <a:gd name="connsiteX1" fmla="*/ 322974 w 477379"/>
              <a:gd name="connsiteY1" fmla="*/ 2590 h 449183"/>
              <a:gd name="connsiteX2" fmla="*/ 462458 w 477379"/>
              <a:gd name="connsiteY2" fmla="*/ 53885 h 449183"/>
              <a:gd name="connsiteX3" fmla="*/ 470116 w 477379"/>
              <a:gd name="connsiteY3" fmla="*/ 216709 h 449183"/>
              <a:gd name="connsiteX4" fmla="*/ 408122 w 477379"/>
              <a:gd name="connsiteY4" fmla="*/ 320031 h 449183"/>
              <a:gd name="connsiteX5" fmla="*/ 237641 w 477379"/>
              <a:gd name="connsiteY5" fmla="*/ 449183 h 449183"/>
              <a:gd name="connsiteX6" fmla="*/ 77492 w 477379"/>
              <a:gd name="connsiteY6" fmla="*/ 299366 h 449183"/>
              <a:gd name="connsiteX7" fmla="*/ 0 w 477379"/>
              <a:gd name="connsiteY7" fmla="*/ 149549 h 449183"/>
              <a:gd name="connsiteX8" fmla="*/ 41329 w 477379"/>
              <a:gd name="connsiteY8" fmla="*/ 51393 h 449183"/>
              <a:gd name="connsiteX9" fmla="*/ 134319 w 477379"/>
              <a:gd name="connsiteY9" fmla="*/ 4899 h 449183"/>
              <a:gd name="connsiteX10" fmla="*/ 248156 w 477379"/>
              <a:gd name="connsiteY10" fmla="*/ 82573 h 449183"/>
              <a:gd name="connsiteX0" fmla="*/ 248156 w 488039"/>
              <a:gd name="connsiteY0" fmla="*/ 82573 h 449183"/>
              <a:gd name="connsiteX1" fmla="*/ 322974 w 488039"/>
              <a:gd name="connsiteY1" fmla="*/ 2590 h 449183"/>
              <a:gd name="connsiteX2" fmla="*/ 462458 w 488039"/>
              <a:gd name="connsiteY2" fmla="*/ 53885 h 449183"/>
              <a:gd name="connsiteX3" fmla="*/ 470116 w 488039"/>
              <a:gd name="connsiteY3" fmla="*/ 216709 h 449183"/>
              <a:gd name="connsiteX4" fmla="*/ 408122 w 488039"/>
              <a:gd name="connsiteY4" fmla="*/ 320031 h 449183"/>
              <a:gd name="connsiteX5" fmla="*/ 237641 w 488039"/>
              <a:gd name="connsiteY5" fmla="*/ 449183 h 449183"/>
              <a:gd name="connsiteX6" fmla="*/ 77492 w 488039"/>
              <a:gd name="connsiteY6" fmla="*/ 299366 h 449183"/>
              <a:gd name="connsiteX7" fmla="*/ 0 w 488039"/>
              <a:gd name="connsiteY7" fmla="*/ 149549 h 449183"/>
              <a:gd name="connsiteX8" fmla="*/ 41329 w 488039"/>
              <a:gd name="connsiteY8" fmla="*/ 51393 h 449183"/>
              <a:gd name="connsiteX9" fmla="*/ 134319 w 488039"/>
              <a:gd name="connsiteY9" fmla="*/ 4899 h 449183"/>
              <a:gd name="connsiteX10" fmla="*/ 248156 w 488039"/>
              <a:gd name="connsiteY10" fmla="*/ 82573 h 449183"/>
              <a:gd name="connsiteX0" fmla="*/ 248156 w 488039"/>
              <a:gd name="connsiteY0" fmla="*/ 82573 h 449183"/>
              <a:gd name="connsiteX1" fmla="*/ 322974 w 488039"/>
              <a:gd name="connsiteY1" fmla="*/ 2590 h 449183"/>
              <a:gd name="connsiteX2" fmla="*/ 462458 w 488039"/>
              <a:gd name="connsiteY2" fmla="*/ 53885 h 449183"/>
              <a:gd name="connsiteX3" fmla="*/ 470116 w 488039"/>
              <a:gd name="connsiteY3" fmla="*/ 216709 h 449183"/>
              <a:gd name="connsiteX4" fmla="*/ 408122 w 488039"/>
              <a:gd name="connsiteY4" fmla="*/ 320031 h 449183"/>
              <a:gd name="connsiteX5" fmla="*/ 237641 w 488039"/>
              <a:gd name="connsiteY5" fmla="*/ 449183 h 449183"/>
              <a:gd name="connsiteX6" fmla="*/ 77492 w 488039"/>
              <a:gd name="connsiteY6" fmla="*/ 299366 h 449183"/>
              <a:gd name="connsiteX7" fmla="*/ 0 w 488039"/>
              <a:gd name="connsiteY7" fmla="*/ 149549 h 449183"/>
              <a:gd name="connsiteX8" fmla="*/ 41329 w 488039"/>
              <a:gd name="connsiteY8" fmla="*/ 51393 h 449183"/>
              <a:gd name="connsiteX9" fmla="*/ 134319 w 488039"/>
              <a:gd name="connsiteY9" fmla="*/ 4899 h 449183"/>
              <a:gd name="connsiteX10" fmla="*/ 248156 w 488039"/>
              <a:gd name="connsiteY10" fmla="*/ 82573 h 449183"/>
              <a:gd name="connsiteX0" fmla="*/ 248156 w 486628"/>
              <a:gd name="connsiteY0" fmla="*/ 82573 h 449183"/>
              <a:gd name="connsiteX1" fmla="*/ 322974 w 486628"/>
              <a:gd name="connsiteY1" fmla="*/ 2590 h 449183"/>
              <a:gd name="connsiteX2" fmla="*/ 462458 w 486628"/>
              <a:gd name="connsiteY2" fmla="*/ 53885 h 449183"/>
              <a:gd name="connsiteX3" fmla="*/ 467625 w 486628"/>
              <a:gd name="connsiteY3" fmla="*/ 221692 h 449183"/>
              <a:gd name="connsiteX4" fmla="*/ 408122 w 486628"/>
              <a:gd name="connsiteY4" fmla="*/ 320031 h 449183"/>
              <a:gd name="connsiteX5" fmla="*/ 237641 w 486628"/>
              <a:gd name="connsiteY5" fmla="*/ 449183 h 449183"/>
              <a:gd name="connsiteX6" fmla="*/ 77492 w 486628"/>
              <a:gd name="connsiteY6" fmla="*/ 299366 h 449183"/>
              <a:gd name="connsiteX7" fmla="*/ 0 w 486628"/>
              <a:gd name="connsiteY7" fmla="*/ 149549 h 449183"/>
              <a:gd name="connsiteX8" fmla="*/ 41329 w 486628"/>
              <a:gd name="connsiteY8" fmla="*/ 51393 h 449183"/>
              <a:gd name="connsiteX9" fmla="*/ 134319 w 486628"/>
              <a:gd name="connsiteY9" fmla="*/ 4899 h 449183"/>
              <a:gd name="connsiteX10" fmla="*/ 248156 w 486628"/>
              <a:gd name="connsiteY10" fmla="*/ 82573 h 449183"/>
              <a:gd name="connsiteX0" fmla="*/ 248156 w 484545"/>
              <a:gd name="connsiteY0" fmla="*/ 82415 h 449025"/>
              <a:gd name="connsiteX1" fmla="*/ 322974 w 484545"/>
              <a:gd name="connsiteY1" fmla="*/ 2432 h 449025"/>
              <a:gd name="connsiteX2" fmla="*/ 457475 w 484545"/>
              <a:gd name="connsiteY2" fmla="*/ 56219 h 449025"/>
              <a:gd name="connsiteX3" fmla="*/ 467625 w 484545"/>
              <a:gd name="connsiteY3" fmla="*/ 221534 h 449025"/>
              <a:gd name="connsiteX4" fmla="*/ 408122 w 484545"/>
              <a:gd name="connsiteY4" fmla="*/ 319873 h 449025"/>
              <a:gd name="connsiteX5" fmla="*/ 237641 w 484545"/>
              <a:gd name="connsiteY5" fmla="*/ 449025 h 449025"/>
              <a:gd name="connsiteX6" fmla="*/ 77492 w 484545"/>
              <a:gd name="connsiteY6" fmla="*/ 299208 h 449025"/>
              <a:gd name="connsiteX7" fmla="*/ 0 w 484545"/>
              <a:gd name="connsiteY7" fmla="*/ 149391 h 449025"/>
              <a:gd name="connsiteX8" fmla="*/ 41329 w 484545"/>
              <a:gd name="connsiteY8" fmla="*/ 51235 h 449025"/>
              <a:gd name="connsiteX9" fmla="*/ 134319 w 484545"/>
              <a:gd name="connsiteY9" fmla="*/ 4741 h 449025"/>
              <a:gd name="connsiteX10" fmla="*/ 248156 w 484545"/>
              <a:gd name="connsiteY10" fmla="*/ 82415 h 449025"/>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2406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2406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8837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8837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8837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682 h 449292"/>
              <a:gd name="connsiteX1" fmla="*/ 322974 w 484545"/>
              <a:gd name="connsiteY1" fmla="*/ 2699 h 449292"/>
              <a:gd name="connsiteX2" fmla="*/ 457475 w 484545"/>
              <a:gd name="connsiteY2" fmla="*/ 53994 h 449292"/>
              <a:gd name="connsiteX3" fmla="*/ 467625 w 484545"/>
              <a:gd name="connsiteY3" fmla="*/ 221801 h 449292"/>
              <a:gd name="connsiteX4" fmla="*/ 408122 w 484545"/>
              <a:gd name="connsiteY4" fmla="*/ 320140 h 449292"/>
              <a:gd name="connsiteX5" fmla="*/ 237641 w 484545"/>
              <a:gd name="connsiteY5" fmla="*/ 449292 h 449292"/>
              <a:gd name="connsiteX6" fmla="*/ 77492 w 484545"/>
              <a:gd name="connsiteY6" fmla="*/ 299475 h 449292"/>
              <a:gd name="connsiteX7" fmla="*/ 0 w 484545"/>
              <a:gd name="connsiteY7" fmla="*/ 149658 h 449292"/>
              <a:gd name="connsiteX8" fmla="*/ 36345 w 484545"/>
              <a:gd name="connsiteY8" fmla="*/ 49010 h 449292"/>
              <a:gd name="connsiteX9" fmla="*/ 131827 w 484545"/>
              <a:gd name="connsiteY9" fmla="*/ 25 h 449292"/>
              <a:gd name="connsiteX10" fmla="*/ 248156 w 484545"/>
              <a:gd name="connsiteY10" fmla="*/ 82682 h 449292"/>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9451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5665 w 482054"/>
              <a:gd name="connsiteY0" fmla="*/ 82657 h 449267"/>
              <a:gd name="connsiteX1" fmla="*/ 320483 w 482054"/>
              <a:gd name="connsiteY1" fmla="*/ 2674 h 449267"/>
              <a:gd name="connsiteX2" fmla="*/ 454984 w 482054"/>
              <a:gd name="connsiteY2" fmla="*/ 53969 h 449267"/>
              <a:gd name="connsiteX3" fmla="*/ 465134 w 482054"/>
              <a:gd name="connsiteY3" fmla="*/ 221776 h 449267"/>
              <a:gd name="connsiteX4" fmla="*/ 393173 w 482054"/>
              <a:gd name="connsiteY4" fmla="*/ 317624 h 449267"/>
              <a:gd name="connsiteX5" fmla="*/ 235150 w 482054"/>
              <a:gd name="connsiteY5" fmla="*/ 449267 h 449267"/>
              <a:gd name="connsiteX6" fmla="*/ 79985 w 482054"/>
              <a:gd name="connsiteY6" fmla="*/ 299451 h 449267"/>
              <a:gd name="connsiteX7" fmla="*/ 0 w 482054"/>
              <a:gd name="connsiteY7" fmla="*/ 149633 h 449267"/>
              <a:gd name="connsiteX8" fmla="*/ 33854 w 482054"/>
              <a:gd name="connsiteY8" fmla="*/ 48985 h 449267"/>
              <a:gd name="connsiteX9" fmla="*/ 129336 w 482054"/>
              <a:gd name="connsiteY9" fmla="*/ 0 h 449267"/>
              <a:gd name="connsiteX10" fmla="*/ 245665 w 482054"/>
              <a:gd name="connsiteY10" fmla="*/ 82657 h 449267"/>
              <a:gd name="connsiteX0" fmla="*/ 245957 w 482346"/>
              <a:gd name="connsiteY0" fmla="*/ 82657 h 449267"/>
              <a:gd name="connsiteX1" fmla="*/ 320775 w 482346"/>
              <a:gd name="connsiteY1" fmla="*/ 2674 h 449267"/>
              <a:gd name="connsiteX2" fmla="*/ 455276 w 482346"/>
              <a:gd name="connsiteY2" fmla="*/ 53969 h 449267"/>
              <a:gd name="connsiteX3" fmla="*/ 465426 w 482346"/>
              <a:gd name="connsiteY3" fmla="*/ 221776 h 449267"/>
              <a:gd name="connsiteX4" fmla="*/ 393465 w 482346"/>
              <a:gd name="connsiteY4" fmla="*/ 317624 h 449267"/>
              <a:gd name="connsiteX5" fmla="*/ 235442 w 482346"/>
              <a:gd name="connsiteY5" fmla="*/ 449267 h 449267"/>
              <a:gd name="connsiteX6" fmla="*/ 80277 w 482346"/>
              <a:gd name="connsiteY6" fmla="*/ 299451 h 449267"/>
              <a:gd name="connsiteX7" fmla="*/ 292 w 482346"/>
              <a:gd name="connsiteY7" fmla="*/ 149633 h 449267"/>
              <a:gd name="connsiteX8" fmla="*/ 34146 w 482346"/>
              <a:gd name="connsiteY8" fmla="*/ 48985 h 449267"/>
              <a:gd name="connsiteX9" fmla="*/ 129628 w 482346"/>
              <a:gd name="connsiteY9" fmla="*/ 0 h 449267"/>
              <a:gd name="connsiteX10" fmla="*/ 245957 w 482346"/>
              <a:gd name="connsiteY10" fmla="*/ 82657 h 449267"/>
              <a:gd name="connsiteX0" fmla="*/ 245957 w 482346"/>
              <a:gd name="connsiteY0" fmla="*/ 82657 h 449267"/>
              <a:gd name="connsiteX1" fmla="*/ 320775 w 482346"/>
              <a:gd name="connsiteY1" fmla="*/ 2674 h 449267"/>
              <a:gd name="connsiteX2" fmla="*/ 455276 w 482346"/>
              <a:gd name="connsiteY2" fmla="*/ 53969 h 449267"/>
              <a:gd name="connsiteX3" fmla="*/ 465426 w 482346"/>
              <a:gd name="connsiteY3" fmla="*/ 221776 h 449267"/>
              <a:gd name="connsiteX4" fmla="*/ 393465 w 482346"/>
              <a:gd name="connsiteY4" fmla="*/ 317624 h 449267"/>
              <a:gd name="connsiteX5" fmla="*/ 235442 w 482346"/>
              <a:gd name="connsiteY5" fmla="*/ 449267 h 449267"/>
              <a:gd name="connsiteX6" fmla="*/ 80277 w 482346"/>
              <a:gd name="connsiteY6" fmla="*/ 299451 h 449267"/>
              <a:gd name="connsiteX7" fmla="*/ 292 w 482346"/>
              <a:gd name="connsiteY7" fmla="*/ 149633 h 449267"/>
              <a:gd name="connsiteX8" fmla="*/ 34146 w 482346"/>
              <a:gd name="connsiteY8" fmla="*/ 48985 h 449267"/>
              <a:gd name="connsiteX9" fmla="*/ 129628 w 482346"/>
              <a:gd name="connsiteY9" fmla="*/ 0 h 449267"/>
              <a:gd name="connsiteX10" fmla="*/ 245957 w 482346"/>
              <a:gd name="connsiteY10" fmla="*/ 82657 h 449267"/>
              <a:gd name="connsiteX0" fmla="*/ 245957 w 482346"/>
              <a:gd name="connsiteY0" fmla="*/ 82657 h 449267"/>
              <a:gd name="connsiteX1" fmla="*/ 320775 w 482346"/>
              <a:gd name="connsiteY1" fmla="*/ 2674 h 449267"/>
              <a:gd name="connsiteX2" fmla="*/ 455276 w 482346"/>
              <a:gd name="connsiteY2" fmla="*/ 53969 h 449267"/>
              <a:gd name="connsiteX3" fmla="*/ 465426 w 482346"/>
              <a:gd name="connsiteY3" fmla="*/ 221776 h 449267"/>
              <a:gd name="connsiteX4" fmla="*/ 388482 w 482346"/>
              <a:gd name="connsiteY4" fmla="*/ 317624 h 449267"/>
              <a:gd name="connsiteX5" fmla="*/ 235442 w 482346"/>
              <a:gd name="connsiteY5" fmla="*/ 449267 h 449267"/>
              <a:gd name="connsiteX6" fmla="*/ 80277 w 482346"/>
              <a:gd name="connsiteY6" fmla="*/ 299451 h 449267"/>
              <a:gd name="connsiteX7" fmla="*/ 292 w 482346"/>
              <a:gd name="connsiteY7" fmla="*/ 149633 h 449267"/>
              <a:gd name="connsiteX8" fmla="*/ 34146 w 482346"/>
              <a:gd name="connsiteY8" fmla="*/ 48985 h 449267"/>
              <a:gd name="connsiteX9" fmla="*/ 129628 w 482346"/>
              <a:gd name="connsiteY9" fmla="*/ 0 h 449267"/>
              <a:gd name="connsiteX10" fmla="*/ 245957 w 482346"/>
              <a:gd name="connsiteY10" fmla="*/ 82657 h 449267"/>
              <a:gd name="connsiteX0" fmla="*/ 245957 w 482346"/>
              <a:gd name="connsiteY0" fmla="*/ 82657 h 449267"/>
              <a:gd name="connsiteX1" fmla="*/ 320775 w 482346"/>
              <a:gd name="connsiteY1" fmla="*/ 2674 h 449267"/>
              <a:gd name="connsiteX2" fmla="*/ 455276 w 482346"/>
              <a:gd name="connsiteY2" fmla="*/ 53969 h 449267"/>
              <a:gd name="connsiteX3" fmla="*/ 465426 w 482346"/>
              <a:gd name="connsiteY3" fmla="*/ 221776 h 449267"/>
              <a:gd name="connsiteX4" fmla="*/ 388482 w 482346"/>
              <a:gd name="connsiteY4" fmla="*/ 317624 h 449267"/>
              <a:gd name="connsiteX5" fmla="*/ 235442 w 482346"/>
              <a:gd name="connsiteY5" fmla="*/ 449267 h 449267"/>
              <a:gd name="connsiteX6" fmla="*/ 80277 w 482346"/>
              <a:gd name="connsiteY6" fmla="*/ 299451 h 449267"/>
              <a:gd name="connsiteX7" fmla="*/ 292 w 482346"/>
              <a:gd name="connsiteY7" fmla="*/ 149633 h 449267"/>
              <a:gd name="connsiteX8" fmla="*/ 34146 w 482346"/>
              <a:gd name="connsiteY8" fmla="*/ 48985 h 449267"/>
              <a:gd name="connsiteX9" fmla="*/ 129628 w 482346"/>
              <a:gd name="connsiteY9" fmla="*/ 0 h 449267"/>
              <a:gd name="connsiteX10" fmla="*/ 245957 w 482346"/>
              <a:gd name="connsiteY10" fmla="*/ 82657 h 44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2346" h="449267">
                <a:moveTo>
                  <a:pt x="245957" y="82657"/>
                </a:moveTo>
                <a:cubicBezTo>
                  <a:pt x="264252" y="34402"/>
                  <a:pt x="287531" y="21030"/>
                  <a:pt x="320775" y="2674"/>
                </a:cubicBezTo>
                <a:cubicBezTo>
                  <a:pt x="383049" y="-8465"/>
                  <a:pt x="415426" y="17768"/>
                  <a:pt x="455276" y="53969"/>
                </a:cubicBezTo>
                <a:cubicBezTo>
                  <a:pt x="485236" y="110735"/>
                  <a:pt x="492772" y="167501"/>
                  <a:pt x="465426" y="221776"/>
                </a:cubicBezTo>
                <a:cubicBezTo>
                  <a:pt x="441439" y="253725"/>
                  <a:pt x="419944" y="285675"/>
                  <a:pt x="388482" y="317624"/>
                </a:cubicBezTo>
                <a:cubicBezTo>
                  <a:pt x="363215" y="339081"/>
                  <a:pt x="285624" y="380470"/>
                  <a:pt x="235442" y="449267"/>
                </a:cubicBezTo>
                <a:cubicBezTo>
                  <a:pt x="196178" y="384380"/>
                  <a:pt x="139474" y="346898"/>
                  <a:pt x="80277" y="299451"/>
                </a:cubicBezTo>
                <a:cubicBezTo>
                  <a:pt x="4614" y="224597"/>
                  <a:pt x="11173" y="202063"/>
                  <a:pt x="292" y="149633"/>
                </a:cubicBezTo>
                <a:cubicBezTo>
                  <a:pt x="-1711" y="124389"/>
                  <a:pt x="6251" y="74229"/>
                  <a:pt x="34146" y="48985"/>
                </a:cubicBezTo>
                <a:cubicBezTo>
                  <a:pt x="55177" y="13554"/>
                  <a:pt x="101123" y="3040"/>
                  <a:pt x="129628" y="0"/>
                </a:cubicBezTo>
                <a:cubicBezTo>
                  <a:pt x="192490" y="5958"/>
                  <a:pt x="222960" y="46799"/>
                  <a:pt x="245957" y="82657"/>
                </a:cubicBezTo>
                <a:close/>
              </a:path>
            </a:pathLst>
          </a:cu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方正硬笔行书简体" panose="03000509000000000000" pitchFamily="65" charset="-122"/>
              <a:ea typeface="方正硬笔行书简体" panose="03000509000000000000" pitchFamily="65" charset="-122"/>
            </a:endParaRPr>
          </a:p>
        </p:txBody>
      </p:sp>
      <p:sp>
        <p:nvSpPr>
          <p:cNvPr id="64" name="任意多边形 63"/>
          <p:cNvSpPr/>
          <p:nvPr userDrawn="1"/>
        </p:nvSpPr>
        <p:spPr>
          <a:xfrm>
            <a:off x="8795040" y="2547370"/>
            <a:ext cx="300248" cy="279657"/>
          </a:xfrm>
          <a:custGeom>
            <a:avLst/>
            <a:gdLst>
              <a:gd name="connsiteX0" fmla="*/ 253139 w 470116"/>
              <a:gd name="connsiteY0" fmla="*/ 82657 h 444284"/>
              <a:gd name="connsiteX1" fmla="*/ 325465 w 470116"/>
              <a:gd name="connsiteY1" fmla="*/ 5166 h 444284"/>
              <a:gd name="connsiteX2" fmla="*/ 464950 w 470116"/>
              <a:gd name="connsiteY2" fmla="*/ 46494 h 444284"/>
              <a:gd name="connsiteX3" fmla="*/ 470116 w 470116"/>
              <a:gd name="connsiteY3" fmla="*/ 211810 h 444284"/>
              <a:gd name="connsiteX4" fmla="*/ 408122 w 470116"/>
              <a:gd name="connsiteY4" fmla="*/ 315132 h 444284"/>
              <a:gd name="connsiteX5" fmla="*/ 237641 w 470116"/>
              <a:gd name="connsiteY5" fmla="*/ 444284 h 444284"/>
              <a:gd name="connsiteX6" fmla="*/ 77492 w 470116"/>
              <a:gd name="connsiteY6" fmla="*/ 294467 h 444284"/>
              <a:gd name="connsiteX7" fmla="*/ 0 w 470116"/>
              <a:gd name="connsiteY7" fmla="*/ 144650 h 444284"/>
              <a:gd name="connsiteX8" fmla="*/ 41329 w 470116"/>
              <a:gd name="connsiteY8" fmla="*/ 46494 h 444284"/>
              <a:gd name="connsiteX9" fmla="*/ 134319 w 470116"/>
              <a:gd name="connsiteY9" fmla="*/ 0 h 444284"/>
              <a:gd name="connsiteX10" fmla="*/ 253139 w 470116"/>
              <a:gd name="connsiteY10" fmla="*/ 82657 h 444284"/>
              <a:gd name="connsiteX0" fmla="*/ 253139 w 470116"/>
              <a:gd name="connsiteY0" fmla="*/ 84966 h 446593"/>
              <a:gd name="connsiteX1" fmla="*/ 322974 w 470116"/>
              <a:gd name="connsiteY1" fmla="*/ 0 h 446593"/>
              <a:gd name="connsiteX2" fmla="*/ 464950 w 470116"/>
              <a:gd name="connsiteY2" fmla="*/ 48803 h 446593"/>
              <a:gd name="connsiteX3" fmla="*/ 470116 w 470116"/>
              <a:gd name="connsiteY3" fmla="*/ 214119 h 446593"/>
              <a:gd name="connsiteX4" fmla="*/ 408122 w 470116"/>
              <a:gd name="connsiteY4" fmla="*/ 317441 h 446593"/>
              <a:gd name="connsiteX5" fmla="*/ 237641 w 470116"/>
              <a:gd name="connsiteY5" fmla="*/ 446593 h 446593"/>
              <a:gd name="connsiteX6" fmla="*/ 77492 w 470116"/>
              <a:gd name="connsiteY6" fmla="*/ 296776 h 446593"/>
              <a:gd name="connsiteX7" fmla="*/ 0 w 470116"/>
              <a:gd name="connsiteY7" fmla="*/ 146959 h 446593"/>
              <a:gd name="connsiteX8" fmla="*/ 41329 w 470116"/>
              <a:gd name="connsiteY8" fmla="*/ 48803 h 446593"/>
              <a:gd name="connsiteX9" fmla="*/ 134319 w 470116"/>
              <a:gd name="connsiteY9" fmla="*/ 2309 h 446593"/>
              <a:gd name="connsiteX10" fmla="*/ 253139 w 470116"/>
              <a:gd name="connsiteY10" fmla="*/ 84966 h 446593"/>
              <a:gd name="connsiteX0" fmla="*/ 253139 w 470116"/>
              <a:gd name="connsiteY0" fmla="*/ 84966 h 446593"/>
              <a:gd name="connsiteX1" fmla="*/ 322974 w 470116"/>
              <a:gd name="connsiteY1" fmla="*/ 0 h 446593"/>
              <a:gd name="connsiteX2" fmla="*/ 464950 w 470116"/>
              <a:gd name="connsiteY2" fmla="*/ 48803 h 446593"/>
              <a:gd name="connsiteX3" fmla="*/ 470116 w 470116"/>
              <a:gd name="connsiteY3" fmla="*/ 214119 h 446593"/>
              <a:gd name="connsiteX4" fmla="*/ 408122 w 470116"/>
              <a:gd name="connsiteY4" fmla="*/ 317441 h 446593"/>
              <a:gd name="connsiteX5" fmla="*/ 237641 w 470116"/>
              <a:gd name="connsiteY5" fmla="*/ 446593 h 446593"/>
              <a:gd name="connsiteX6" fmla="*/ 77492 w 470116"/>
              <a:gd name="connsiteY6" fmla="*/ 296776 h 446593"/>
              <a:gd name="connsiteX7" fmla="*/ 0 w 470116"/>
              <a:gd name="connsiteY7" fmla="*/ 146959 h 446593"/>
              <a:gd name="connsiteX8" fmla="*/ 41329 w 470116"/>
              <a:gd name="connsiteY8" fmla="*/ 48803 h 446593"/>
              <a:gd name="connsiteX9" fmla="*/ 134319 w 470116"/>
              <a:gd name="connsiteY9" fmla="*/ 2309 h 446593"/>
              <a:gd name="connsiteX10" fmla="*/ 253139 w 470116"/>
              <a:gd name="connsiteY10" fmla="*/ 84966 h 446593"/>
              <a:gd name="connsiteX0" fmla="*/ 253139 w 470116"/>
              <a:gd name="connsiteY0" fmla="*/ 84966 h 446593"/>
              <a:gd name="connsiteX1" fmla="*/ 322974 w 470116"/>
              <a:gd name="connsiteY1" fmla="*/ 0 h 446593"/>
              <a:gd name="connsiteX2" fmla="*/ 464950 w 470116"/>
              <a:gd name="connsiteY2" fmla="*/ 48803 h 446593"/>
              <a:gd name="connsiteX3" fmla="*/ 470116 w 470116"/>
              <a:gd name="connsiteY3" fmla="*/ 214119 h 446593"/>
              <a:gd name="connsiteX4" fmla="*/ 408122 w 470116"/>
              <a:gd name="connsiteY4" fmla="*/ 317441 h 446593"/>
              <a:gd name="connsiteX5" fmla="*/ 237641 w 470116"/>
              <a:gd name="connsiteY5" fmla="*/ 446593 h 446593"/>
              <a:gd name="connsiteX6" fmla="*/ 77492 w 470116"/>
              <a:gd name="connsiteY6" fmla="*/ 296776 h 446593"/>
              <a:gd name="connsiteX7" fmla="*/ 0 w 470116"/>
              <a:gd name="connsiteY7" fmla="*/ 146959 h 446593"/>
              <a:gd name="connsiteX8" fmla="*/ 41329 w 470116"/>
              <a:gd name="connsiteY8" fmla="*/ 48803 h 446593"/>
              <a:gd name="connsiteX9" fmla="*/ 134319 w 470116"/>
              <a:gd name="connsiteY9" fmla="*/ 2309 h 446593"/>
              <a:gd name="connsiteX10" fmla="*/ 253139 w 470116"/>
              <a:gd name="connsiteY10" fmla="*/ 84966 h 446593"/>
              <a:gd name="connsiteX0" fmla="*/ 248156 w 470116"/>
              <a:gd name="connsiteY0" fmla="*/ 79983 h 446593"/>
              <a:gd name="connsiteX1" fmla="*/ 322974 w 470116"/>
              <a:gd name="connsiteY1" fmla="*/ 0 h 446593"/>
              <a:gd name="connsiteX2" fmla="*/ 464950 w 470116"/>
              <a:gd name="connsiteY2" fmla="*/ 48803 h 446593"/>
              <a:gd name="connsiteX3" fmla="*/ 470116 w 470116"/>
              <a:gd name="connsiteY3" fmla="*/ 214119 h 446593"/>
              <a:gd name="connsiteX4" fmla="*/ 408122 w 470116"/>
              <a:gd name="connsiteY4" fmla="*/ 317441 h 446593"/>
              <a:gd name="connsiteX5" fmla="*/ 237641 w 470116"/>
              <a:gd name="connsiteY5" fmla="*/ 446593 h 446593"/>
              <a:gd name="connsiteX6" fmla="*/ 77492 w 470116"/>
              <a:gd name="connsiteY6" fmla="*/ 296776 h 446593"/>
              <a:gd name="connsiteX7" fmla="*/ 0 w 470116"/>
              <a:gd name="connsiteY7" fmla="*/ 146959 h 446593"/>
              <a:gd name="connsiteX8" fmla="*/ 41329 w 470116"/>
              <a:gd name="connsiteY8" fmla="*/ 48803 h 446593"/>
              <a:gd name="connsiteX9" fmla="*/ 134319 w 470116"/>
              <a:gd name="connsiteY9" fmla="*/ 2309 h 446593"/>
              <a:gd name="connsiteX10" fmla="*/ 248156 w 470116"/>
              <a:gd name="connsiteY10" fmla="*/ 79983 h 446593"/>
              <a:gd name="connsiteX0" fmla="*/ 248156 w 470116"/>
              <a:gd name="connsiteY0" fmla="*/ 81778 h 448388"/>
              <a:gd name="connsiteX1" fmla="*/ 322974 w 470116"/>
              <a:gd name="connsiteY1" fmla="*/ 1795 h 448388"/>
              <a:gd name="connsiteX2" fmla="*/ 464950 w 470116"/>
              <a:gd name="connsiteY2" fmla="*/ 50598 h 448388"/>
              <a:gd name="connsiteX3" fmla="*/ 470116 w 470116"/>
              <a:gd name="connsiteY3" fmla="*/ 215914 h 448388"/>
              <a:gd name="connsiteX4" fmla="*/ 408122 w 470116"/>
              <a:gd name="connsiteY4" fmla="*/ 319236 h 448388"/>
              <a:gd name="connsiteX5" fmla="*/ 237641 w 470116"/>
              <a:gd name="connsiteY5" fmla="*/ 448388 h 448388"/>
              <a:gd name="connsiteX6" fmla="*/ 77492 w 470116"/>
              <a:gd name="connsiteY6" fmla="*/ 298571 h 448388"/>
              <a:gd name="connsiteX7" fmla="*/ 0 w 470116"/>
              <a:gd name="connsiteY7" fmla="*/ 148754 h 448388"/>
              <a:gd name="connsiteX8" fmla="*/ 41329 w 470116"/>
              <a:gd name="connsiteY8" fmla="*/ 50598 h 448388"/>
              <a:gd name="connsiteX9" fmla="*/ 134319 w 470116"/>
              <a:gd name="connsiteY9" fmla="*/ 4104 h 448388"/>
              <a:gd name="connsiteX10" fmla="*/ 248156 w 470116"/>
              <a:gd name="connsiteY10" fmla="*/ 81778 h 448388"/>
              <a:gd name="connsiteX0" fmla="*/ 248156 w 470116"/>
              <a:gd name="connsiteY0" fmla="*/ 82750 h 449360"/>
              <a:gd name="connsiteX1" fmla="*/ 322974 w 470116"/>
              <a:gd name="connsiteY1" fmla="*/ 2767 h 449360"/>
              <a:gd name="connsiteX2" fmla="*/ 464950 w 470116"/>
              <a:gd name="connsiteY2" fmla="*/ 51570 h 449360"/>
              <a:gd name="connsiteX3" fmla="*/ 470116 w 470116"/>
              <a:gd name="connsiteY3" fmla="*/ 216886 h 449360"/>
              <a:gd name="connsiteX4" fmla="*/ 408122 w 470116"/>
              <a:gd name="connsiteY4" fmla="*/ 320208 h 449360"/>
              <a:gd name="connsiteX5" fmla="*/ 237641 w 470116"/>
              <a:gd name="connsiteY5" fmla="*/ 449360 h 449360"/>
              <a:gd name="connsiteX6" fmla="*/ 77492 w 470116"/>
              <a:gd name="connsiteY6" fmla="*/ 299543 h 449360"/>
              <a:gd name="connsiteX7" fmla="*/ 0 w 470116"/>
              <a:gd name="connsiteY7" fmla="*/ 149726 h 449360"/>
              <a:gd name="connsiteX8" fmla="*/ 41329 w 470116"/>
              <a:gd name="connsiteY8" fmla="*/ 51570 h 449360"/>
              <a:gd name="connsiteX9" fmla="*/ 134319 w 470116"/>
              <a:gd name="connsiteY9" fmla="*/ 5076 h 449360"/>
              <a:gd name="connsiteX10" fmla="*/ 248156 w 470116"/>
              <a:gd name="connsiteY10" fmla="*/ 82750 h 449360"/>
              <a:gd name="connsiteX0" fmla="*/ 248156 w 470116"/>
              <a:gd name="connsiteY0" fmla="*/ 82750 h 449360"/>
              <a:gd name="connsiteX1" fmla="*/ 322974 w 470116"/>
              <a:gd name="connsiteY1" fmla="*/ 2767 h 449360"/>
              <a:gd name="connsiteX2" fmla="*/ 464950 w 470116"/>
              <a:gd name="connsiteY2" fmla="*/ 51570 h 449360"/>
              <a:gd name="connsiteX3" fmla="*/ 470116 w 470116"/>
              <a:gd name="connsiteY3" fmla="*/ 216886 h 449360"/>
              <a:gd name="connsiteX4" fmla="*/ 408122 w 470116"/>
              <a:gd name="connsiteY4" fmla="*/ 320208 h 449360"/>
              <a:gd name="connsiteX5" fmla="*/ 237641 w 470116"/>
              <a:gd name="connsiteY5" fmla="*/ 449360 h 449360"/>
              <a:gd name="connsiteX6" fmla="*/ 77492 w 470116"/>
              <a:gd name="connsiteY6" fmla="*/ 299543 h 449360"/>
              <a:gd name="connsiteX7" fmla="*/ 0 w 470116"/>
              <a:gd name="connsiteY7" fmla="*/ 149726 h 449360"/>
              <a:gd name="connsiteX8" fmla="*/ 41329 w 470116"/>
              <a:gd name="connsiteY8" fmla="*/ 51570 h 449360"/>
              <a:gd name="connsiteX9" fmla="*/ 134319 w 470116"/>
              <a:gd name="connsiteY9" fmla="*/ 5076 h 449360"/>
              <a:gd name="connsiteX10" fmla="*/ 248156 w 470116"/>
              <a:gd name="connsiteY10" fmla="*/ 82750 h 449360"/>
              <a:gd name="connsiteX0" fmla="*/ 248156 w 470116"/>
              <a:gd name="connsiteY0" fmla="*/ 82573 h 449183"/>
              <a:gd name="connsiteX1" fmla="*/ 322974 w 470116"/>
              <a:gd name="connsiteY1" fmla="*/ 2590 h 449183"/>
              <a:gd name="connsiteX2" fmla="*/ 462458 w 470116"/>
              <a:gd name="connsiteY2" fmla="*/ 53885 h 449183"/>
              <a:gd name="connsiteX3" fmla="*/ 470116 w 470116"/>
              <a:gd name="connsiteY3" fmla="*/ 216709 h 449183"/>
              <a:gd name="connsiteX4" fmla="*/ 408122 w 470116"/>
              <a:gd name="connsiteY4" fmla="*/ 320031 h 449183"/>
              <a:gd name="connsiteX5" fmla="*/ 237641 w 470116"/>
              <a:gd name="connsiteY5" fmla="*/ 449183 h 449183"/>
              <a:gd name="connsiteX6" fmla="*/ 77492 w 470116"/>
              <a:gd name="connsiteY6" fmla="*/ 299366 h 449183"/>
              <a:gd name="connsiteX7" fmla="*/ 0 w 470116"/>
              <a:gd name="connsiteY7" fmla="*/ 149549 h 449183"/>
              <a:gd name="connsiteX8" fmla="*/ 41329 w 470116"/>
              <a:gd name="connsiteY8" fmla="*/ 51393 h 449183"/>
              <a:gd name="connsiteX9" fmla="*/ 134319 w 470116"/>
              <a:gd name="connsiteY9" fmla="*/ 4899 h 449183"/>
              <a:gd name="connsiteX10" fmla="*/ 248156 w 470116"/>
              <a:gd name="connsiteY10" fmla="*/ 82573 h 449183"/>
              <a:gd name="connsiteX0" fmla="*/ 248156 w 477379"/>
              <a:gd name="connsiteY0" fmla="*/ 82573 h 449183"/>
              <a:gd name="connsiteX1" fmla="*/ 322974 w 477379"/>
              <a:gd name="connsiteY1" fmla="*/ 2590 h 449183"/>
              <a:gd name="connsiteX2" fmla="*/ 462458 w 477379"/>
              <a:gd name="connsiteY2" fmla="*/ 53885 h 449183"/>
              <a:gd name="connsiteX3" fmla="*/ 470116 w 477379"/>
              <a:gd name="connsiteY3" fmla="*/ 216709 h 449183"/>
              <a:gd name="connsiteX4" fmla="*/ 408122 w 477379"/>
              <a:gd name="connsiteY4" fmla="*/ 320031 h 449183"/>
              <a:gd name="connsiteX5" fmla="*/ 237641 w 477379"/>
              <a:gd name="connsiteY5" fmla="*/ 449183 h 449183"/>
              <a:gd name="connsiteX6" fmla="*/ 77492 w 477379"/>
              <a:gd name="connsiteY6" fmla="*/ 299366 h 449183"/>
              <a:gd name="connsiteX7" fmla="*/ 0 w 477379"/>
              <a:gd name="connsiteY7" fmla="*/ 149549 h 449183"/>
              <a:gd name="connsiteX8" fmla="*/ 41329 w 477379"/>
              <a:gd name="connsiteY8" fmla="*/ 51393 h 449183"/>
              <a:gd name="connsiteX9" fmla="*/ 134319 w 477379"/>
              <a:gd name="connsiteY9" fmla="*/ 4899 h 449183"/>
              <a:gd name="connsiteX10" fmla="*/ 248156 w 477379"/>
              <a:gd name="connsiteY10" fmla="*/ 82573 h 449183"/>
              <a:gd name="connsiteX0" fmla="*/ 248156 w 488039"/>
              <a:gd name="connsiteY0" fmla="*/ 82573 h 449183"/>
              <a:gd name="connsiteX1" fmla="*/ 322974 w 488039"/>
              <a:gd name="connsiteY1" fmla="*/ 2590 h 449183"/>
              <a:gd name="connsiteX2" fmla="*/ 462458 w 488039"/>
              <a:gd name="connsiteY2" fmla="*/ 53885 h 449183"/>
              <a:gd name="connsiteX3" fmla="*/ 470116 w 488039"/>
              <a:gd name="connsiteY3" fmla="*/ 216709 h 449183"/>
              <a:gd name="connsiteX4" fmla="*/ 408122 w 488039"/>
              <a:gd name="connsiteY4" fmla="*/ 320031 h 449183"/>
              <a:gd name="connsiteX5" fmla="*/ 237641 w 488039"/>
              <a:gd name="connsiteY5" fmla="*/ 449183 h 449183"/>
              <a:gd name="connsiteX6" fmla="*/ 77492 w 488039"/>
              <a:gd name="connsiteY6" fmla="*/ 299366 h 449183"/>
              <a:gd name="connsiteX7" fmla="*/ 0 w 488039"/>
              <a:gd name="connsiteY7" fmla="*/ 149549 h 449183"/>
              <a:gd name="connsiteX8" fmla="*/ 41329 w 488039"/>
              <a:gd name="connsiteY8" fmla="*/ 51393 h 449183"/>
              <a:gd name="connsiteX9" fmla="*/ 134319 w 488039"/>
              <a:gd name="connsiteY9" fmla="*/ 4899 h 449183"/>
              <a:gd name="connsiteX10" fmla="*/ 248156 w 488039"/>
              <a:gd name="connsiteY10" fmla="*/ 82573 h 449183"/>
              <a:gd name="connsiteX0" fmla="*/ 248156 w 488039"/>
              <a:gd name="connsiteY0" fmla="*/ 82573 h 449183"/>
              <a:gd name="connsiteX1" fmla="*/ 322974 w 488039"/>
              <a:gd name="connsiteY1" fmla="*/ 2590 h 449183"/>
              <a:gd name="connsiteX2" fmla="*/ 462458 w 488039"/>
              <a:gd name="connsiteY2" fmla="*/ 53885 h 449183"/>
              <a:gd name="connsiteX3" fmla="*/ 470116 w 488039"/>
              <a:gd name="connsiteY3" fmla="*/ 216709 h 449183"/>
              <a:gd name="connsiteX4" fmla="*/ 408122 w 488039"/>
              <a:gd name="connsiteY4" fmla="*/ 320031 h 449183"/>
              <a:gd name="connsiteX5" fmla="*/ 237641 w 488039"/>
              <a:gd name="connsiteY5" fmla="*/ 449183 h 449183"/>
              <a:gd name="connsiteX6" fmla="*/ 77492 w 488039"/>
              <a:gd name="connsiteY6" fmla="*/ 299366 h 449183"/>
              <a:gd name="connsiteX7" fmla="*/ 0 w 488039"/>
              <a:gd name="connsiteY7" fmla="*/ 149549 h 449183"/>
              <a:gd name="connsiteX8" fmla="*/ 41329 w 488039"/>
              <a:gd name="connsiteY8" fmla="*/ 51393 h 449183"/>
              <a:gd name="connsiteX9" fmla="*/ 134319 w 488039"/>
              <a:gd name="connsiteY9" fmla="*/ 4899 h 449183"/>
              <a:gd name="connsiteX10" fmla="*/ 248156 w 488039"/>
              <a:gd name="connsiteY10" fmla="*/ 82573 h 449183"/>
              <a:gd name="connsiteX0" fmla="*/ 248156 w 486628"/>
              <a:gd name="connsiteY0" fmla="*/ 82573 h 449183"/>
              <a:gd name="connsiteX1" fmla="*/ 322974 w 486628"/>
              <a:gd name="connsiteY1" fmla="*/ 2590 h 449183"/>
              <a:gd name="connsiteX2" fmla="*/ 462458 w 486628"/>
              <a:gd name="connsiteY2" fmla="*/ 53885 h 449183"/>
              <a:gd name="connsiteX3" fmla="*/ 467625 w 486628"/>
              <a:gd name="connsiteY3" fmla="*/ 221692 h 449183"/>
              <a:gd name="connsiteX4" fmla="*/ 408122 w 486628"/>
              <a:gd name="connsiteY4" fmla="*/ 320031 h 449183"/>
              <a:gd name="connsiteX5" fmla="*/ 237641 w 486628"/>
              <a:gd name="connsiteY5" fmla="*/ 449183 h 449183"/>
              <a:gd name="connsiteX6" fmla="*/ 77492 w 486628"/>
              <a:gd name="connsiteY6" fmla="*/ 299366 h 449183"/>
              <a:gd name="connsiteX7" fmla="*/ 0 w 486628"/>
              <a:gd name="connsiteY7" fmla="*/ 149549 h 449183"/>
              <a:gd name="connsiteX8" fmla="*/ 41329 w 486628"/>
              <a:gd name="connsiteY8" fmla="*/ 51393 h 449183"/>
              <a:gd name="connsiteX9" fmla="*/ 134319 w 486628"/>
              <a:gd name="connsiteY9" fmla="*/ 4899 h 449183"/>
              <a:gd name="connsiteX10" fmla="*/ 248156 w 486628"/>
              <a:gd name="connsiteY10" fmla="*/ 82573 h 449183"/>
              <a:gd name="connsiteX0" fmla="*/ 248156 w 484545"/>
              <a:gd name="connsiteY0" fmla="*/ 82415 h 449025"/>
              <a:gd name="connsiteX1" fmla="*/ 322974 w 484545"/>
              <a:gd name="connsiteY1" fmla="*/ 2432 h 449025"/>
              <a:gd name="connsiteX2" fmla="*/ 457475 w 484545"/>
              <a:gd name="connsiteY2" fmla="*/ 56219 h 449025"/>
              <a:gd name="connsiteX3" fmla="*/ 467625 w 484545"/>
              <a:gd name="connsiteY3" fmla="*/ 221534 h 449025"/>
              <a:gd name="connsiteX4" fmla="*/ 408122 w 484545"/>
              <a:gd name="connsiteY4" fmla="*/ 319873 h 449025"/>
              <a:gd name="connsiteX5" fmla="*/ 237641 w 484545"/>
              <a:gd name="connsiteY5" fmla="*/ 449025 h 449025"/>
              <a:gd name="connsiteX6" fmla="*/ 77492 w 484545"/>
              <a:gd name="connsiteY6" fmla="*/ 299208 h 449025"/>
              <a:gd name="connsiteX7" fmla="*/ 0 w 484545"/>
              <a:gd name="connsiteY7" fmla="*/ 149391 h 449025"/>
              <a:gd name="connsiteX8" fmla="*/ 41329 w 484545"/>
              <a:gd name="connsiteY8" fmla="*/ 51235 h 449025"/>
              <a:gd name="connsiteX9" fmla="*/ 134319 w 484545"/>
              <a:gd name="connsiteY9" fmla="*/ 4741 h 449025"/>
              <a:gd name="connsiteX10" fmla="*/ 248156 w 484545"/>
              <a:gd name="connsiteY10" fmla="*/ 82415 h 449025"/>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2406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2406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8837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8837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8837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682 h 449292"/>
              <a:gd name="connsiteX1" fmla="*/ 322974 w 484545"/>
              <a:gd name="connsiteY1" fmla="*/ 2699 h 449292"/>
              <a:gd name="connsiteX2" fmla="*/ 457475 w 484545"/>
              <a:gd name="connsiteY2" fmla="*/ 53994 h 449292"/>
              <a:gd name="connsiteX3" fmla="*/ 467625 w 484545"/>
              <a:gd name="connsiteY3" fmla="*/ 221801 h 449292"/>
              <a:gd name="connsiteX4" fmla="*/ 408122 w 484545"/>
              <a:gd name="connsiteY4" fmla="*/ 320140 h 449292"/>
              <a:gd name="connsiteX5" fmla="*/ 237641 w 484545"/>
              <a:gd name="connsiteY5" fmla="*/ 449292 h 449292"/>
              <a:gd name="connsiteX6" fmla="*/ 77492 w 484545"/>
              <a:gd name="connsiteY6" fmla="*/ 299475 h 449292"/>
              <a:gd name="connsiteX7" fmla="*/ 0 w 484545"/>
              <a:gd name="connsiteY7" fmla="*/ 149658 h 449292"/>
              <a:gd name="connsiteX8" fmla="*/ 36345 w 484545"/>
              <a:gd name="connsiteY8" fmla="*/ 49010 h 449292"/>
              <a:gd name="connsiteX9" fmla="*/ 131827 w 484545"/>
              <a:gd name="connsiteY9" fmla="*/ 25 h 449292"/>
              <a:gd name="connsiteX10" fmla="*/ 248156 w 484545"/>
              <a:gd name="connsiteY10" fmla="*/ 82682 h 449292"/>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9451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5665 w 482054"/>
              <a:gd name="connsiteY0" fmla="*/ 82657 h 449267"/>
              <a:gd name="connsiteX1" fmla="*/ 320483 w 482054"/>
              <a:gd name="connsiteY1" fmla="*/ 2674 h 449267"/>
              <a:gd name="connsiteX2" fmla="*/ 454984 w 482054"/>
              <a:gd name="connsiteY2" fmla="*/ 53969 h 449267"/>
              <a:gd name="connsiteX3" fmla="*/ 465134 w 482054"/>
              <a:gd name="connsiteY3" fmla="*/ 221776 h 449267"/>
              <a:gd name="connsiteX4" fmla="*/ 393173 w 482054"/>
              <a:gd name="connsiteY4" fmla="*/ 317624 h 449267"/>
              <a:gd name="connsiteX5" fmla="*/ 235150 w 482054"/>
              <a:gd name="connsiteY5" fmla="*/ 449267 h 449267"/>
              <a:gd name="connsiteX6" fmla="*/ 79985 w 482054"/>
              <a:gd name="connsiteY6" fmla="*/ 299451 h 449267"/>
              <a:gd name="connsiteX7" fmla="*/ 0 w 482054"/>
              <a:gd name="connsiteY7" fmla="*/ 149633 h 449267"/>
              <a:gd name="connsiteX8" fmla="*/ 33854 w 482054"/>
              <a:gd name="connsiteY8" fmla="*/ 48985 h 449267"/>
              <a:gd name="connsiteX9" fmla="*/ 129336 w 482054"/>
              <a:gd name="connsiteY9" fmla="*/ 0 h 449267"/>
              <a:gd name="connsiteX10" fmla="*/ 245665 w 482054"/>
              <a:gd name="connsiteY10" fmla="*/ 82657 h 449267"/>
              <a:gd name="connsiteX0" fmla="*/ 245957 w 482346"/>
              <a:gd name="connsiteY0" fmla="*/ 82657 h 449267"/>
              <a:gd name="connsiteX1" fmla="*/ 320775 w 482346"/>
              <a:gd name="connsiteY1" fmla="*/ 2674 h 449267"/>
              <a:gd name="connsiteX2" fmla="*/ 455276 w 482346"/>
              <a:gd name="connsiteY2" fmla="*/ 53969 h 449267"/>
              <a:gd name="connsiteX3" fmla="*/ 465426 w 482346"/>
              <a:gd name="connsiteY3" fmla="*/ 221776 h 449267"/>
              <a:gd name="connsiteX4" fmla="*/ 393465 w 482346"/>
              <a:gd name="connsiteY4" fmla="*/ 317624 h 449267"/>
              <a:gd name="connsiteX5" fmla="*/ 235442 w 482346"/>
              <a:gd name="connsiteY5" fmla="*/ 449267 h 449267"/>
              <a:gd name="connsiteX6" fmla="*/ 80277 w 482346"/>
              <a:gd name="connsiteY6" fmla="*/ 299451 h 449267"/>
              <a:gd name="connsiteX7" fmla="*/ 292 w 482346"/>
              <a:gd name="connsiteY7" fmla="*/ 149633 h 449267"/>
              <a:gd name="connsiteX8" fmla="*/ 34146 w 482346"/>
              <a:gd name="connsiteY8" fmla="*/ 48985 h 449267"/>
              <a:gd name="connsiteX9" fmla="*/ 129628 w 482346"/>
              <a:gd name="connsiteY9" fmla="*/ 0 h 449267"/>
              <a:gd name="connsiteX10" fmla="*/ 245957 w 482346"/>
              <a:gd name="connsiteY10" fmla="*/ 82657 h 449267"/>
              <a:gd name="connsiteX0" fmla="*/ 245957 w 482346"/>
              <a:gd name="connsiteY0" fmla="*/ 82657 h 449267"/>
              <a:gd name="connsiteX1" fmla="*/ 320775 w 482346"/>
              <a:gd name="connsiteY1" fmla="*/ 2674 h 449267"/>
              <a:gd name="connsiteX2" fmla="*/ 455276 w 482346"/>
              <a:gd name="connsiteY2" fmla="*/ 53969 h 449267"/>
              <a:gd name="connsiteX3" fmla="*/ 465426 w 482346"/>
              <a:gd name="connsiteY3" fmla="*/ 221776 h 449267"/>
              <a:gd name="connsiteX4" fmla="*/ 393465 w 482346"/>
              <a:gd name="connsiteY4" fmla="*/ 317624 h 449267"/>
              <a:gd name="connsiteX5" fmla="*/ 235442 w 482346"/>
              <a:gd name="connsiteY5" fmla="*/ 449267 h 449267"/>
              <a:gd name="connsiteX6" fmla="*/ 80277 w 482346"/>
              <a:gd name="connsiteY6" fmla="*/ 299451 h 449267"/>
              <a:gd name="connsiteX7" fmla="*/ 292 w 482346"/>
              <a:gd name="connsiteY7" fmla="*/ 149633 h 449267"/>
              <a:gd name="connsiteX8" fmla="*/ 34146 w 482346"/>
              <a:gd name="connsiteY8" fmla="*/ 48985 h 449267"/>
              <a:gd name="connsiteX9" fmla="*/ 129628 w 482346"/>
              <a:gd name="connsiteY9" fmla="*/ 0 h 449267"/>
              <a:gd name="connsiteX10" fmla="*/ 245957 w 482346"/>
              <a:gd name="connsiteY10" fmla="*/ 82657 h 449267"/>
              <a:gd name="connsiteX0" fmla="*/ 245957 w 482346"/>
              <a:gd name="connsiteY0" fmla="*/ 82657 h 449267"/>
              <a:gd name="connsiteX1" fmla="*/ 320775 w 482346"/>
              <a:gd name="connsiteY1" fmla="*/ 2674 h 449267"/>
              <a:gd name="connsiteX2" fmla="*/ 455276 w 482346"/>
              <a:gd name="connsiteY2" fmla="*/ 53969 h 449267"/>
              <a:gd name="connsiteX3" fmla="*/ 465426 w 482346"/>
              <a:gd name="connsiteY3" fmla="*/ 221776 h 449267"/>
              <a:gd name="connsiteX4" fmla="*/ 388482 w 482346"/>
              <a:gd name="connsiteY4" fmla="*/ 317624 h 449267"/>
              <a:gd name="connsiteX5" fmla="*/ 235442 w 482346"/>
              <a:gd name="connsiteY5" fmla="*/ 449267 h 449267"/>
              <a:gd name="connsiteX6" fmla="*/ 80277 w 482346"/>
              <a:gd name="connsiteY6" fmla="*/ 299451 h 449267"/>
              <a:gd name="connsiteX7" fmla="*/ 292 w 482346"/>
              <a:gd name="connsiteY7" fmla="*/ 149633 h 449267"/>
              <a:gd name="connsiteX8" fmla="*/ 34146 w 482346"/>
              <a:gd name="connsiteY8" fmla="*/ 48985 h 449267"/>
              <a:gd name="connsiteX9" fmla="*/ 129628 w 482346"/>
              <a:gd name="connsiteY9" fmla="*/ 0 h 449267"/>
              <a:gd name="connsiteX10" fmla="*/ 245957 w 482346"/>
              <a:gd name="connsiteY10" fmla="*/ 82657 h 449267"/>
              <a:gd name="connsiteX0" fmla="*/ 245957 w 482346"/>
              <a:gd name="connsiteY0" fmla="*/ 82657 h 449267"/>
              <a:gd name="connsiteX1" fmla="*/ 320775 w 482346"/>
              <a:gd name="connsiteY1" fmla="*/ 2674 h 449267"/>
              <a:gd name="connsiteX2" fmla="*/ 455276 w 482346"/>
              <a:gd name="connsiteY2" fmla="*/ 53969 h 449267"/>
              <a:gd name="connsiteX3" fmla="*/ 465426 w 482346"/>
              <a:gd name="connsiteY3" fmla="*/ 221776 h 449267"/>
              <a:gd name="connsiteX4" fmla="*/ 388482 w 482346"/>
              <a:gd name="connsiteY4" fmla="*/ 317624 h 449267"/>
              <a:gd name="connsiteX5" fmla="*/ 235442 w 482346"/>
              <a:gd name="connsiteY5" fmla="*/ 449267 h 449267"/>
              <a:gd name="connsiteX6" fmla="*/ 80277 w 482346"/>
              <a:gd name="connsiteY6" fmla="*/ 299451 h 449267"/>
              <a:gd name="connsiteX7" fmla="*/ 292 w 482346"/>
              <a:gd name="connsiteY7" fmla="*/ 149633 h 449267"/>
              <a:gd name="connsiteX8" fmla="*/ 34146 w 482346"/>
              <a:gd name="connsiteY8" fmla="*/ 48985 h 449267"/>
              <a:gd name="connsiteX9" fmla="*/ 129628 w 482346"/>
              <a:gd name="connsiteY9" fmla="*/ 0 h 449267"/>
              <a:gd name="connsiteX10" fmla="*/ 245957 w 482346"/>
              <a:gd name="connsiteY10" fmla="*/ 82657 h 44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2346" h="449267">
                <a:moveTo>
                  <a:pt x="245957" y="82657"/>
                </a:moveTo>
                <a:cubicBezTo>
                  <a:pt x="264252" y="34402"/>
                  <a:pt x="287531" y="21030"/>
                  <a:pt x="320775" y="2674"/>
                </a:cubicBezTo>
                <a:cubicBezTo>
                  <a:pt x="383049" y="-8465"/>
                  <a:pt x="415426" y="17768"/>
                  <a:pt x="455276" y="53969"/>
                </a:cubicBezTo>
                <a:cubicBezTo>
                  <a:pt x="485236" y="110735"/>
                  <a:pt x="492772" y="167501"/>
                  <a:pt x="465426" y="221776"/>
                </a:cubicBezTo>
                <a:cubicBezTo>
                  <a:pt x="441439" y="253725"/>
                  <a:pt x="419944" y="285675"/>
                  <a:pt x="388482" y="317624"/>
                </a:cubicBezTo>
                <a:cubicBezTo>
                  <a:pt x="363215" y="339081"/>
                  <a:pt x="285624" y="380470"/>
                  <a:pt x="235442" y="449267"/>
                </a:cubicBezTo>
                <a:cubicBezTo>
                  <a:pt x="196178" y="384380"/>
                  <a:pt x="139474" y="346898"/>
                  <a:pt x="80277" y="299451"/>
                </a:cubicBezTo>
                <a:cubicBezTo>
                  <a:pt x="4614" y="224597"/>
                  <a:pt x="11173" y="202063"/>
                  <a:pt x="292" y="149633"/>
                </a:cubicBezTo>
                <a:cubicBezTo>
                  <a:pt x="-1711" y="124389"/>
                  <a:pt x="6251" y="74229"/>
                  <a:pt x="34146" y="48985"/>
                </a:cubicBezTo>
                <a:cubicBezTo>
                  <a:pt x="55177" y="13554"/>
                  <a:pt x="101123" y="3040"/>
                  <a:pt x="129628" y="0"/>
                </a:cubicBezTo>
                <a:cubicBezTo>
                  <a:pt x="192490" y="5958"/>
                  <a:pt x="222960" y="46799"/>
                  <a:pt x="245957" y="82657"/>
                </a:cubicBezTo>
                <a:close/>
              </a:path>
            </a:pathLst>
          </a:cu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方正硬笔行书简体" panose="03000509000000000000" pitchFamily="65" charset="-122"/>
              <a:ea typeface="方正硬笔行书简体" panose="03000509000000000000" pitchFamily="65" charset="-122"/>
            </a:endParaRPr>
          </a:p>
        </p:txBody>
      </p:sp>
      <p:sp>
        <p:nvSpPr>
          <p:cNvPr id="65" name="任意多边形 64"/>
          <p:cNvSpPr/>
          <p:nvPr userDrawn="1"/>
        </p:nvSpPr>
        <p:spPr>
          <a:xfrm>
            <a:off x="8931121" y="1282746"/>
            <a:ext cx="300248" cy="279657"/>
          </a:xfrm>
          <a:custGeom>
            <a:avLst/>
            <a:gdLst>
              <a:gd name="connsiteX0" fmla="*/ 253139 w 470116"/>
              <a:gd name="connsiteY0" fmla="*/ 82657 h 444284"/>
              <a:gd name="connsiteX1" fmla="*/ 325465 w 470116"/>
              <a:gd name="connsiteY1" fmla="*/ 5166 h 444284"/>
              <a:gd name="connsiteX2" fmla="*/ 464950 w 470116"/>
              <a:gd name="connsiteY2" fmla="*/ 46494 h 444284"/>
              <a:gd name="connsiteX3" fmla="*/ 470116 w 470116"/>
              <a:gd name="connsiteY3" fmla="*/ 211810 h 444284"/>
              <a:gd name="connsiteX4" fmla="*/ 408122 w 470116"/>
              <a:gd name="connsiteY4" fmla="*/ 315132 h 444284"/>
              <a:gd name="connsiteX5" fmla="*/ 237641 w 470116"/>
              <a:gd name="connsiteY5" fmla="*/ 444284 h 444284"/>
              <a:gd name="connsiteX6" fmla="*/ 77492 w 470116"/>
              <a:gd name="connsiteY6" fmla="*/ 294467 h 444284"/>
              <a:gd name="connsiteX7" fmla="*/ 0 w 470116"/>
              <a:gd name="connsiteY7" fmla="*/ 144650 h 444284"/>
              <a:gd name="connsiteX8" fmla="*/ 41329 w 470116"/>
              <a:gd name="connsiteY8" fmla="*/ 46494 h 444284"/>
              <a:gd name="connsiteX9" fmla="*/ 134319 w 470116"/>
              <a:gd name="connsiteY9" fmla="*/ 0 h 444284"/>
              <a:gd name="connsiteX10" fmla="*/ 253139 w 470116"/>
              <a:gd name="connsiteY10" fmla="*/ 82657 h 444284"/>
              <a:gd name="connsiteX0" fmla="*/ 253139 w 470116"/>
              <a:gd name="connsiteY0" fmla="*/ 84966 h 446593"/>
              <a:gd name="connsiteX1" fmla="*/ 322974 w 470116"/>
              <a:gd name="connsiteY1" fmla="*/ 0 h 446593"/>
              <a:gd name="connsiteX2" fmla="*/ 464950 w 470116"/>
              <a:gd name="connsiteY2" fmla="*/ 48803 h 446593"/>
              <a:gd name="connsiteX3" fmla="*/ 470116 w 470116"/>
              <a:gd name="connsiteY3" fmla="*/ 214119 h 446593"/>
              <a:gd name="connsiteX4" fmla="*/ 408122 w 470116"/>
              <a:gd name="connsiteY4" fmla="*/ 317441 h 446593"/>
              <a:gd name="connsiteX5" fmla="*/ 237641 w 470116"/>
              <a:gd name="connsiteY5" fmla="*/ 446593 h 446593"/>
              <a:gd name="connsiteX6" fmla="*/ 77492 w 470116"/>
              <a:gd name="connsiteY6" fmla="*/ 296776 h 446593"/>
              <a:gd name="connsiteX7" fmla="*/ 0 w 470116"/>
              <a:gd name="connsiteY7" fmla="*/ 146959 h 446593"/>
              <a:gd name="connsiteX8" fmla="*/ 41329 w 470116"/>
              <a:gd name="connsiteY8" fmla="*/ 48803 h 446593"/>
              <a:gd name="connsiteX9" fmla="*/ 134319 w 470116"/>
              <a:gd name="connsiteY9" fmla="*/ 2309 h 446593"/>
              <a:gd name="connsiteX10" fmla="*/ 253139 w 470116"/>
              <a:gd name="connsiteY10" fmla="*/ 84966 h 446593"/>
              <a:gd name="connsiteX0" fmla="*/ 253139 w 470116"/>
              <a:gd name="connsiteY0" fmla="*/ 84966 h 446593"/>
              <a:gd name="connsiteX1" fmla="*/ 322974 w 470116"/>
              <a:gd name="connsiteY1" fmla="*/ 0 h 446593"/>
              <a:gd name="connsiteX2" fmla="*/ 464950 w 470116"/>
              <a:gd name="connsiteY2" fmla="*/ 48803 h 446593"/>
              <a:gd name="connsiteX3" fmla="*/ 470116 w 470116"/>
              <a:gd name="connsiteY3" fmla="*/ 214119 h 446593"/>
              <a:gd name="connsiteX4" fmla="*/ 408122 w 470116"/>
              <a:gd name="connsiteY4" fmla="*/ 317441 h 446593"/>
              <a:gd name="connsiteX5" fmla="*/ 237641 w 470116"/>
              <a:gd name="connsiteY5" fmla="*/ 446593 h 446593"/>
              <a:gd name="connsiteX6" fmla="*/ 77492 w 470116"/>
              <a:gd name="connsiteY6" fmla="*/ 296776 h 446593"/>
              <a:gd name="connsiteX7" fmla="*/ 0 w 470116"/>
              <a:gd name="connsiteY7" fmla="*/ 146959 h 446593"/>
              <a:gd name="connsiteX8" fmla="*/ 41329 w 470116"/>
              <a:gd name="connsiteY8" fmla="*/ 48803 h 446593"/>
              <a:gd name="connsiteX9" fmla="*/ 134319 w 470116"/>
              <a:gd name="connsiteY9" fmla="*/ 2309 h 446593"/>
              <a:gd name="connsiteX10" fmla="*/ 253139 w 470116"/>
              <a:gd name="connsiteY10" fmla="*/ 84966 h 446593"/>
              <a:gd name="connsiteX0" fmla="*/ 253139 w 470116"/>
              <a:gd name="connsiteY0" fmla="*/ 84966 h 446593"/>
              <a:gd name="connsiteX1" fmla="*/ 322974 w 470116"/>
              <a:gd name="connsiteY1" fmla="*/ 0 h 446593"/>
              <a:gd name="connsiteX2" fmla="*/ 464950 w 470116"/>
              <a:gd name="connsiteY2" fmla="*/ 48803 h 446593"/>
              <a:gd name="connsiteX3" fmla="*/ 470116 w 470116"/>
              <a:gd name="connsiteY3" fmla="*/ 214119 h 446593"/>
              <a:gd name="connsiteX4" fmla="*/ 408122 w 470116"/>
              <a:gd name="connsiteY4" fmla="*/ 317441 h 446593"/>
              <a:gd name="connsiteX5" fmla="*/ 237641 w 470116"/>
              <a:gd name="connsiteY5" fmla="*/ 446593 h 446593"/>
              <a:gd name="connsiteX6" fmla="*/ 77492 w 470116"/>
              <a:gd name="connsiteY6" fmla="*/ 296776 h 446593"/>
              <a:gd name="connsiteX7" fmla="*/ 0 w 470116"/>
              <a:gd name="connsiteY7" fmla="*/ 146959 h 446593"/>
              <a:gd name="connsiteX8" fmla="*/ 41329 w 470116"/>
              <a:gd name="connsiteY8" fmla="*/ 48803 h 446593"/>
              <a:gd name="connsiteX9" fmla="*/ 134319 w 470116"/>
              <a:gd name="connsiteY9" fmla="*/ 2309 h 446593"/>
              <a:gd name="connsiteX10" fmla="*/ 253139 w 470116"/>
              <a:gd name="connsiteY10" fmla="*/ 84966 h 446593"/>
              <a:gd name="connsiteX0" fmla="*/ 248156 w 470116"/>
              <a:gd name="connsiteY0" fmla="*/ 79983 h 446593"/>
              <a:gd name="connsiteX1" fmla="*/ 322974 w 470116"/>
              <a:gd name="connsiteY1" fmla="*/ 0 h 446593"/>
              <a:gd name="connsiteX2" fmla="*/ 464950 w 470116"/>
              <a:gd name="connsiteY2" fmla="*/ 48803 h 446593"/>
              <a:gd name="connsiteX3" fmla="*/ 470116 w 470116"/>
              <a:gd name="connsiteY3" fmla="*/ 214119 h 446593"/>
              <a:gd name="connsiteX4" fmla="*/ 408122 w 470116"/>
              <a:gd name="connsiteY4" fmla="*/ 317441 h 446593"/>
              <a:gd name="connsiteX5" fmla="*/ 237641 w 470116"/>
              <a:gd name="connsiteY5" fmla="*/ 446593 h 446593"/>
              <a:gd name="connsiteX6" fmla="*/ 77492 w 470116"/>
              <a:gd name="connsiteY6" fmla="*/ 296776 h 446593"/>
              <a:gd name="connsiteX7" fmla="*/ 0 w 470116"/>
              <a:gd name="connsiteY7" fmla="*/ 146959 h 446593"/>
              <a:gd name="connsiteX8" fmla="*/ 41329 w 470116"/>
              <a:gd name="connsiteY8" fmla="*/ 48803 h 446593"/>
              <a:gd name="connsiteX9" fmla="*/ 134319 w 470116"/>
              <a:gd name="connsiteY9" fmla="*/ 2309 h 446593"/>
              <a:gd name="connsiteX10" fmla="*/ 248156 w 470116"/>
              <a:gd name="connsiteY10" fmla="*/ 79983 h 446593"/>
              <a:gd name="connsiteX0" fmla="*/ 248156 w 470116"/>
              <a:gd name="connsiteY0" fmla="*/ 81778 h 448388"/>
              <a:gd name="connsiteX1" fmla="*/ 322974 w 470116"/>
              <a:gd name="connsiteY1" fmla="*/ 1795 h 448388"/>
              <a:gd name="connsiteX2" fmla="*/ 464950 w 470116"/>
              <a:gd name="connsiteY2" fmla="*/ 50598 h 448388"/>
              <a:gd name="connsiteX3" fmla="*/ 470116 w 470116"/>
              <a:gd name="connsiteY3" fmla="*/ 215914 h 448388"/>
              <a:gd name="connsiteX4" fmla="*/ 408122 w 470116"/>
              <a:gd name="connsiteY4" fmla="*/ 319236 h 448388"/>
              <a:gd name="connsiteX5" fmla="*/ 237641 w 470116"/>
              <a:gd name="connsiteY5" fmla="*/ 448388 h 448388"/>
              <a:gd name="connsiteX6" fmla="*/ 77492 w 470116"/>
              <a:gd name="connsiteY6" fmla="*/ 298571 h 448388"/>
              <a:gd name="connsiteX7" fmla="*/ 0 w 470116"/>
              <a:gd name="connsiteY7" fmla="*/ 148754 h 448388"/>
              <a:gd name="connsiteX8" fmla="*/ 41329 w 470116"/>
              <a:gd name="connsiteY8" fmla="*/ 50598 h 448388"/>
              <a:gd name="connsiteX9" fmla="*/ 134319 w 470116"/>
              <a:gd name="connsiteY9" fmla="*/ 4104 h 448388"/>
              <a:gd name="connsiteX10" fmla="*/ 248156 w 470116"/>
              <a:gd name="connsiteY10" fmla="*/ 81778 h 448388"/>
              <a:gd name="connsiteX0" fmla="*/ 248156 w 470116"/>
              <a:gd name="connsiteY0" fmla="*/ 82750 h 449360"/>
              <a:gd name="connsiteX1" fmla="*/ 322974 w 470116"/>
              <a:gd name="connsiteY1" fmla="*/ 2767 h 449360"/>
              <a:gd name="connsiteX2" fmla="*/ 464950 w 470116"/>
              <a:gd name="connsiteY2" fmla="*/ 51570 h 449360"/>
              <a:gd name="connsiteX3" fmla="*/ 470116 w 470116"/>
              <a:gd name="connsiteY3" fmla="*/ 216886 h 449360"/>
              <a:gd name="connsiteX4" fmla="*/ 408122 w 470116"/>
              <a:gd name="connsiteY4" fmla="*/ 320208 h 449360"/>
              <a:gd name="connsiteX5" fmla="*/ 237641 w 470116"/>
              <a:gd name="connsiteY5" fmla="*/ 449360 h 449360"/>
              <a:gd name="connsiteX6" fmla="*/ 77492 w 470116"/>
              <a:gd name="connsiteY6" fmla="*/ 299543 h 449360"/>
              <a:gd name="connsiteX7" fmla="*/ 0 w 470116"/>
              <a:gd name="connsiteY7" fmla="*/ 149726 h 449360"/>
              <a:gd name="connsiteX8" fmla="*/ 41329 w 470116"/>
              <a:gd name="connsiteY8" fmla="*/ 51570 h 449360"/>
              <a:gd name="connsiteX9" fmla="*/ 134319 w 470116"/>
              <a:gd name="connsiteY9" fmla="*/ 5076 h 449360"/>
              <a:gd name="connsiteX10" fmla="*/ 248156 w 470116"/>
              <a:gd name="connsiteY10" fmla="*/ 82750 h 449360"/>
              <a:gd name="connsiteX0" fmla="*/ 248156 w 470116"/>
              <a:gd name="connsiteY0" fmla="*/ 82750 h 449360"/>
              <a:gd name="connsiteX1" fmla="*/ 322974 w 470116"/>
              <a:gd name="connsiteY1" fmla="*/ 2767 h 449360"/>
              <a:gd name="connsiteX2" fmla="*/ 464950 w 470116"/>
              <a:gd name="connsiteY2" fmla="*/ 51570 h 449360"/>
              <a:gd name="connsiteX3" fmla="*/ 470116 w 470116"/>
              <a:gd name="connsiteY3" fmla="*/ 216886 h 449360"/>
              <a:gd name="connsiteX4" fmla="*/ 408122 w 470116"/>
              <a:gd name="connsiteY4" fmla="*/ 320208 h 449360"/>
              <a:gd name="connsiteX5" fmla="*/ 237641 w 470116"/>
              <a:gd name="connsiteY5" fmla="*/ 449360 h 449360"/>
              <a:gd name="connsiteX6" fmla="*/ 77492 w 470116"/>
              <a:gd name="connsiteY6" fmla="*/ 299543 h 449360"/>
              <a:gd name="connsiteX7" fmla="*/ 0 w 470116"/>
              <a:gd name="connsiteY7" fmla="*/ 149726 h 449360"/>
              <a:gd name="connsiteX8" fmla="*/ 41329 w 470116"/>
              <a:gd name="connsiteY8" fmla="*/ 51570 h 449360"/>
              <a:gd name="connsiteX9" fmla="*/ 134319 w 470116"/>
              <a:gd name="connsiteY9" fmla="*/ 5076 h 449360"/>
              <a:gd name="connsiteX10" fmla="*/ 248156 w 470116"/>
              <a:gd name="connsiteY10" fmla="*/ 82750 h 449360"/>
              <a:gd name="connsiteX0" fmla="*/ 248156 w 470116"/>
              <a:gd name="connsiteY0" fmla="*/ 82573 h 449183"/>
              <a:gd name="connsiteX1" fmla="*/ 322974 w 470116"/>
              <a:gd name="connsiteY1" fmla="*/ 2590 h 449183"/>
              <a:gd name="connsiteX2" fmla="*/ 462458 w 470116"/>
              <a:gd name="connsiteY2" fmla="*/ 53885 h 449183"/>
              <a:gd name="connsiteX3" fmla="*/ 470116 w 470116"/>
              <a:gd name="connsiteY3" fmla="*/ 216709 h 449183"/>
              <a:gd name="connsiteX4" fmla="*/ 408122 w 470116"/>
              <a:gd name="connsiteY4" fmla="*/ 320031 h 449183"/>
              <a:gd name="connsiteX5" fmla="*/ 237641 w 470116"/>
              <a:gd name="connsiteY5" fmla="*/ 449183 h 449183"/>
              <a:gd name="connsiteX6" fmla="*/ 77492 w 470116"/>
              <a:gd name="connsiteY6" fmla="*/ 299366 h 449183"/>
              <a:gd name="connsiteX7" fmla="*/ 0 w 470116"/>
              <a:gd name="connsiteY7" fmla="*/ 149549 h 449183"/>
              <a:gd name="connsiteX8" fmla="*/ 41329 w 470116"/>
              <a:gd name="connsiteY8" fmla="*/ 51393 h 449183"/>
              <a:gd name="connsiteX9" fmla="*/ 134319 w 470116"/>
              <a:gd name="connsiteY9" fmla="*/ 4899 h 449183"/>
              <a:gd name="connsiteX10" fmla="*/ 248156 w 470116"/>
              <a:gd name="connsiteY10" fmla="*/ 82573 h 449183"/>
              <a:gd name="connsiteX0" fmla="*/ 248156 w 477379"/>
              <a:gd name="connsiteY0" fmla="*/ 82573 h 449183"/>
              <a:gd name="connsiteX1" fmla="*/ 322974 w 477379"/>
              <a:gd name="connsiteY1" fmla="*/ 2590 h 449183"/>
              <a:gd name="connsiteX2" fmla="*/ 462458 w 477379"/>
              <a:gd name="connsiteY2" fmla="*/ 53885 h 449183"/>
              <a:gd name="connsiteX3" fmla="*/ 470116 w 477379"/>
              <a:gd name="connsiteY3" fmla="*/ 216709 h 449183"/>
              <a:gd name="connsiteX4" fmla="*/ 408122 w 477379"/>
              <a:gd name="connsiteY4" fmla="*/ 320031 h 449183"/>
              <a:gd name="connsiteX5" fmla="*/ 237641 w 477379"/>
              <a:gd name="connsiteY5" fmla="*/ 449183 h 449183"/>
              <a:gd name="connsiteX6" fmla="*/ 77492 w 477379"/>
              <a:gd name="connsiteY6" fmla="*/ 299366 h 449183"/>
              <a:gd name="connsiteX7" fmla="*/ 0 w 477379"/>
              <a:gd name="connsiteY7" fmla="*/ 149549 h 449183"/>
              <a:gd name="connsiteX8" fmla="*/ 41329 w 477379"/>
              <a:gd name="connsiteY8" fmla="*/ 51393 h 449183"/>
              <a:gd name="connsiteX9" fmla="*/ 134319 w 477379"/>
              <a:gd name="connsiteY9" fmla="*/ 4899 h 449183"/>
              <a:gd name="connsiteX10" fmla="*/ 248156 w 477379"/>
              <a:gd name="connsiteY10" fmla="*/ 82573 h 449183"/>
              <a:gd name="connsiteX0" fmla="*/ 248156 w 488039"/>
              <a:gd name="connsiteY0" fmla="*/ 82573 h 449183"/>
              <a:gd name="connsiteX1" fmla="*/ 322974 w 488039"/>
              <a:gd name="connsiteY1" fmla="*/ 2590 h 449183"/>
              <a:gd name="connsiteX2" fmla="*/ 462458 w 488039"/>
              <a:gd name="connsiteY2" fmla="*/ 53885 h 449183"/>
              <a:gd name="connsiteX3" fmla="*/ 470116 w 488039"/>
              <a:gd name="connsiteY3" fmla="*/ 216709 h 449183"/>
              <a:gd name="connsiteX4" fmla="*/ 408122 w 488039"/>
              <a:gd name="connsiteY4" fmla="*/ 320031 h 449183"/>
              <a:gd name="connsiteX5" fmla="*/ 237641 w 488039"/>
              <a:gd name="connsiteY5" fmla="*/ 449183 h 449183"/>
              <a:gd name="connsiteX6" fmla="*/ 77492 w 488039"/>
              <a:gd name="connsiteY6" fmla="*/ 299366 h 449183"/>
              <a:gd name="connsiteX7" fmla="*/ 0 w 488039"/>
              <a:gd name="connsiteY7" fmla="*/ 149549 h 449183"/>
              <a:gd name="connsiteX8" fmla="*/ 41329 w 488039"/>
              <a:gd name="connsiteY8" fmla="*/ 51393 h 449183"/>
              <a:gd name="connsiteX9" fmla="*/ 134319 w 488039"/>
              <a:gd name="connsiteY9" fmla="*/ 4899 h 449183"/>
              <a:gd name="connsiteX10" fmla="*/ 248156 w 488039"/>
              <a:gd name="connsiteY10" fmla="*/ 82573 h 449183"/>
              <a:gd name="connsiteX0" fmla="*/ 248156 w 488039"/>
              <a:gd name="connsiteY0" fmla="*/ 82573 h 449183"/>
              <a:gd name="connsiteX1" fmla="*/ 322974 w 488039"/>
              <a:gd name="connsiteY1" fmla="*/ 2590 h 449183"/>
              <a:gd name="connsiteX2" fmla="*/ 462458 w 488039"/>
              <a:gd name="connsiteY2" fmla="*/ 53885 h 449183"/>
              <a:gd name="connsiteX3" fmla="*/ 470116 w 488039"/>
              <a:gd name="connsiteY3" fmla="*/ 216709 h 449183"/>
              <a:gd name="connsiteX4" fmla="*/ 408122 w 488039"/>
              <a:gd name="connsiteY4" fmla="*/ 320031 h 449183"/>
              <a:gd name="connsiteX5" fmla="*/ 237641 w 488039"/>
              <a:gd name="connsiteY5" fmla="*/ 449183 h 449183"/>
              <a:gd name="connsiteX6" fmla="*/ 77492 w 488039"/>
              <a:gd name="connsiteY6" fmla="*/ 299366 h 449183"/>
              <a:gd name="connsiteX7" fmla="*/ 0 w 488039"/>
              <a:gd name="connsiteY7" fmla="*/ 149549 h 449183"/>
              <a:gd name="connsiteX8" fmla="*/ 41329 w 488039"/>
              <a:gd name="connsiteY8" fmla="*/ 51393 h 449183"/>
              <a:gd name="connsiteX9" fmla="*/ 134319 w 488039"/>
              <a:gd name="connsiteY9" fmla="*/ 4899 h 449183"/>
              <a:gd name="connsiteX10" fmla="*/ 248156 w 488039"/>
              <a:gd name="connsiteY10" fmla="*/ 82573 h 449183"/>
              <a:gd name="connsiteX0" fmla="*/ 248156 w 486628"/>
              <a:gd name="connsiteY0" fmla="*/ 82573 h 449183"/>
              <a:gd name="connsiteX1" fmla="*/ 322974 w 486628"/>
              <a:gd name="connsiteY1" fmla="*/ 2590 h 449183"/>
              <a:gd name="connsiteX2" fmla="*/ 462458 w 486628"/>
              <a:gd name="connsiteY2" fmla="*/ 53885 h 449183"/>
              <a:gd name="connsiteX3" fmla="*/ 467625 w 486628"/>
              <a:gd name="connsiteY3" fmla="*/ 221692 h 449183"/>
              <a:gd name="connsiteX4" fmla="*/ 408122 w 486628"/>
              <a:gd name="connsiteY4" fmla="*/ 320031 h 449183"/>
              <a:gd name="connsiteX5" fmla="*/ 237641 w 486628"/>
              <a:gd name="connsiteY5" fmla="*/ 449183 h 449183"/>
              <a:gd name="connsiteX6" fmla="*/ 77492 w 486628"/>
              <a:gd name="connsiteY6" fmla="*/ 299366 h 449183"/>
              <a:gd name="connsiteX7" fmla="*/ 0 w 486628"/>
              <a:gd name="connsiteY7" fmla="*/ 149549 h 449183"/>
              <a:gd name="connsiteX8" fmla="*/ 41329 w 486628"/>
              <a:gd name="connsiteY8" fmla="*/ 51393 h 449183"/>
              <a:gd name="connsiteX9" fmla="*/ 134319 w 486628"/>
              <a:gd name="connsiteY9" fmla="*/ 4899 h 449183"/>
              <a:gd name="connsiteX10" fmla="*/ 248156 w 486628"/>
              <a:gd name="connsiteY10" fmla="*/ 82573 h 449183"/>
              <a:gd name="connsiteX0" fmla="*/ 248156 w 484545"/>
              <a:gd name="connsiteY0" fmla="*/ 82415 h 449025"/>
              <a:gd name="connsiteX1" fmla="*/ 322974 w 484545"/>
              <a:gd name="connsiteY1" fmla="*/ 2432 h 449025"/>
              <a:gd name="connsiteX2" fmla="*/ 457475 w 484545"/>
              <a:gd name="connsiteY2" fmla="*/ 56219 h 449025"/>
              <a:gd name="connsiteX3" fmla="*/ 467625 w 484545"/>
              <a:gd name="connsiteY3" fmla="*/ 221534 h 449025"/>
              <a:gd name="connsiteX4" fmla="*/ 408122 w 484545"/>
              <a:gd name="connsiteY4" fmla="*/ 319873 h 449025"/>
              <a:gd name="connsiteX5" fmla="*/ 237641 w 484545"/>
              <a:gd name="connsiteY5" fmla="*/ 449025 h 449025"/>
              <a:gd name="connsiteX6" fmla="*/ 77492 w 484545"/>
              <a:gd name="connsiteY6" fmla="*/ 299208 h 449025"/>
              <a:gd name="connsiteX7" fmla="*/ 0 w 484545"/>
              <a:gd name="connsiteY7" fmla="*/ 149391 h 449025"/>
              <a:gd name="connsiteX8" fmla="*/ 41329 w 484545"/>
              <a:gd name="connsiteY8" fmla="*/ 51235 h 449025"/>
              <a:gd name="connsiteX9" fmla="*/ 134319 w 484545"/>
              <a:gd name="connsiteY9" fmla="*/ 4741 h 449025"/>
              <a:gd name="connsiteX10" fmla="*/ 248156 w 484545"/>
              <a:gd name="connsiteY10" fmla="*/ 82415 h 449025"/>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2406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2406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8837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8837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8837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682 h 449292"/>
              <a:gd name="connsiteX1" fmla="*/ 322974 w 484545"/>
              <a:gd name="connsiteY1" fmla="*/ 2699 h 449292"/>
              <a:gd name="connsiteX2" fmla="*/ 457475 w 484545"/>
              <a:gd name="connsiteY2" fmla="*/ 53994 h 449292"/>
              <a:gd name="connsiteX3" fmla="*/ 467625 w 484545"/>
              <a:gd name="connsiteY3" fmla="*/ 221801 h 449292"/>
              <a:gd name="connsiteX4" fmla="*/ 408122 w 484545"/>
              <a:gd name="connsiteY4" fmla="*/ 320140 h 449292"/>
              <a:gd name="connsiteX5" fmla="*/ 237641 w 484545"/>
              <a:gd name="connsiteY5" fmla="*/ 449292 h 449292"/>
              <a:gd name="connsiteX6" fmla="*/ 77492 w 484545"/>
              <a:gd name="connsiteY6" fmla="*/ 299475 h 449292"/>
              <a:gd name="connsiteX7" fmla="*/ 0 w 484545"/>
              <a:gd name="connsiteY7" fmla="*/ 149658 h 449292"/>
              <a:gd name="connsiteX8" fmla="*/ 36345 w 484545"/>
              <a:gd name="connsiteY8" fmla="*/ 49010 h 449292"/>
              <a:gd name="connsiteX9" fmla="*/ 131827 w 484545"/>
              <a:gd name="connsiteY9" fmla="*/ 25 h 449292"/>
              <a:gd name="connsiteX10" fmla="*/ 248156 w 484545"/>
              <a:gd name="connsiteY10" fmla="*/ 82682 h 449292"/>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9451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5665 w 482054"/>
              <a:gd name="connsiteY0" fmla="*/ 82657 h 449267"/>
              <a:gd name="connsiteX1" fmla="*/ 320483 w 482054"/>
              <a:gd name="connsiteY1" fmla="*/ 2674 h 449267"/>
              <a:gd name="connsiteX2" fmla="*/ 454984 w 482054"/>
              <a:gd name="connsiteY2" fmla="*/ 53969 h 449267"/>
              <a:gd name="connsiteX3" fmla="*/ 465134 w 482054"/>
              <a:gd name="connsiteY3" fmla="*/ 221776 h 449267"/>
              <a:gd name="connsiteX4" fmla="*/ 393173 w 482054"/>
              <a:gd name="connsiteY4" fmla="*/ 317624 h 449267"/>
              <a:gd name="connsiteX5" fmla="*/ 235150 w 482054"/>
              <a:gd name="connsiteY5" fmla="*/ 449267 h 449267"/>
              <a:gd name="connsiteX6" fmla="*/ 79985 w 482054"/>
              <a:gd name="connsiteY6" fmla="*/ 299451 h 449267"/>
              <a:gd name="connsiteX7" fmla="*/ 0 w 482054"/>
              <a:gd name="connsiteY7" fmla="*/ 149633 h 449267"/>
              <a:gd name="connsiteX8" fmla="*/ 33854 w 482054"/>
              <a:gd name="connsiteY8" fmla="*/ 48985 h 449267"/>
              <a:gd name="connsiteX9" fmla="*/ 129336 w 482054"/>
              <a:gd name="connsiteY9" fmla="*/ 0 h 449267"/>
              <a:gd name="connsiteX10" fmla="*/ 245665 w 482054"/>
              <a:gd name="connsiteY10" fmla="*/ 82657 h 449267"/>
              <a:gd name="connsiteX0" fmla="*/ 245957 w 482346"/>
              <a:gd name="connsiteY0" fmla="*/ 82657 h 449267"/>
              <a:gd name="connsiteX1" fmla="*/ 320775 w 482346"/>
              <a:gd name="connsiteY1" fmla="*/ 2674 h 449267"/>
              <a:gd name="connsiteX2" fmla="*/ 455276 w 482346"/>
              <a:gd name="connsiteY2" fmla="*/ 53969 h 449267"/>
              <a:gd name="connsiteX3" fmla="*/ 465426 w 482346"/>
              <a:gd name="connsiteY3" fmla="*/ 221776 h 449267"/>
              <a:gd name="connsiteX4" fmla="*/ 393465 w 482346"/>
              <a:gd name="connsiteY4" fmla="*/ 317624 h 449267"/>
              <a:gd name="connsiteX5" fmla="*/ 235442 w 482346"/>
              <a:gd name="connsiteY5" fmla="*/ 449267 h 449267"/>
              <a:gd name="connsiteX6" fmla="*/ 80277 w 482346"/>
              <a:gd name="connsiteY6" fmla="*/ 299451 h 449267"/>
              <a:gd name="connsiteX7" fmla="*/ 292 w 482346"/>
              <a:gd name="connsiteY7" fmla="*/ 149633 h 449267"/>
              <a:gd name="connsiteX8" fmla="*/ 34146 w 482346"/>
              <a:gd name="connsiteY8" fmla="*/ 48985 h 449267"/>
              <a:gd name="connsiteX9" fmla="*/ 129628 w 482346"/>
              <a:gd name="connsiteY9" fmla="*/ 0 h 449267"/>
              <a:gd name="connsiteX10" fmla="*/ 245957 w 482346"/>
              <a:gd name="connsiteY10" fmla="*/ 82657 h 449267"/>
              <a:gd name="connsiteX0" fmla="*/ 245957 w 482346"/>
              <a:gd name="connsiteY0" fmla="*/ 82657 h 449267"/>
              <a:gd name="connsiteX1" fmla="*/ 320775 w 482346"/>
              <a:gd name="connsiteY1" fmla="*/ 2674 h 449267"/>
              <a:gd name="connsiteX2" fmla="*/ 455276 w 482346"/>
              <a:gd name="connsiteY2" fmla="*/ 53969 h 449267"/>
              <a:gd name="connsiteX3" fmla="*/ 465426 w 482346"/>
              <a:gd name="connsiteY3" fmla="*/ 221776 h 449267"/>
              <a:gd name="connsiteX4" fmla="*/ 393465 w 482346"/>
              <a:gd name="connsiteY4" fmla="*/ 317624 h 449267"/>
              <a:gd name="connsiteX5" fmla="*/ 235442 w 482346"/>
              <a:gd name="connsiteY5" fmla="*/ 449267 h 449267"/>
              <a:gd name="connsiteX6" fmla="*/ 80277 w 482346"/>
              <a:gd name="connsiteY6" fmla="*/ 299451 h 449267"/>
              <a:gd name="connsiteX7" fmla="*/ 292 w 482346"/>
              <a:gd name="connsiteY7" fmla="*/ 149633 h 449267"/>
              <a:gd name="connsiteX8" fmla="*/ 34146 w 482346"/>
              <a:gd name="connsiteY8" fmla="*/ 48985 h 449267"/>
              <a:gd name="connsiteX9" fmla="*/ 129628 w 482346"/>
              <a:gd name="connsiteY9" fmla="*/ 0 h 449267"/>
              <a:gd name="connsiteX10" fmla="*/ 245957 w 482346"/>
              <a:gd name="connsiteY10" fmla="*/ 82657 h 449267"/>
              <a:gd name="connsiteX0" fmla="*/ 245957 w 482346"/>
              <a:gd name="connsiteY0" fmla="*/ 82657 h 449267"/>
              <a:gd name="connsiteX1" fmla="*/ 320775 w 482346"/>
              <a:gd name="connsiteY1" fmla="*/ 2674 h 449267"/>
              <a:gd name="connsiteX2" fmla="*/ 455276 w 482346"/>
              <a:gd name="connsiteY2" fmla="*/ 53969 h 449267"/>
              <a:gd name="connsiteX3" fmla="*/ 465426 w 482346"/>
              <a:gd name="connsiteY3" fmla="*/ 221776 h 449267"/>
              <a:gd name="connsiteX4" fmla="*/ 388482 w 482346"/>
              <a:gd name="connsiteY4" fmla="*/ 317624 h 449267"/>
              <a:gd name="connsiteX5" fmla="*/ 235442 w 482346"/>
              <a:gd name="connsiteY5" fmla="*/ 449267 h 449267"/>
              <a:gd name="connsiteX6" fmla="*/ 80277 w 482346"/>
              <a:gd name="connsiteY6" fmla="*/ 299451 h 449267"/>
              <a:gd name="connsiteX7" fmla="*/ 292 w 482346"/>
              <a:gd name="connsiteY7" fmla="*/ 149633 h 449267"/>
              <a:gd name="connsiteX8" fmla="*/ 34146 w 482346"/>
              <a:gd name="connsiteY8" fmla="*/ 48985 h 449267"/>
              <a:gd name="connsiteX9" fmla="*/ 129628 w 482346"/>
              <a:gd name="connsiteY9" fmla="*/ 0 h 449267"/>
              <a:gd name="connsiteX10" fmla="*/ 245957 w 482346"/>
              <a:gd name="connsiteY10" fmla="*/ 82657 h 449267"/>
              <a:gd name="connsiteX0" fmla="*/ 245957 w 482346"/>
              <a:gd name="connsiteY0" fmla="*/ 82657 h 449267"/>
              <a:gd name="connsiteX1" fmla="*/ 320775 w 482346"/>
              <a:gd name="connsiteY1" fmla="*/ 2674 h 449267"/>
              <a:gd name="connsiteX2" fmla="*/ 455276 w 482346"/>
              <a:gd name="connsiteY2" fmla="*/ 53969 h 449267"/>
              <a:gd name="connsiteX3" fmla="*/ 465426 w 482346"/>
              <a:gd name="connsiteY3" fmla="*/ 221776 h 449267"/>
              <a:gd name="connsiteX4" fmla="*/ 388482 w 482346"/>
              <a:gd name="connsiteY4" fmla="*/ 317624 h 449267"/>
              <a:gd name="connsiteX5" fmla="*/ 235442 w 482346"/>
              <a:gd name="connsiteY5" fmla="*/ 449267 h 449267"/>
              <a:gd name="connsiteX6" fmla="*/ 80277 w 482346"/>
              <a:gd name="connsiteY6" fmla="*/ 299451 h 449267"/>
              <a:gd name="connsiteX7" fmla="*/ 292 w 482346"/>
              <a:gd name="connsiteY7" fmla="*/ 149633 h 449267"/>
              <a:gd name="connsiteX8" fmla="*/ 34146 w 482346"/>
              <a:gd name="connsiteY8" fmla="*/ 48985 h 449267"/>
              <a:gd name="connsiteX9" fmla="*/ 129628 w 482346"/>
              <a:gd name="connsiteY9" fmla="*/ 0 h 449267"/>
              <a:gd name="connsiteX10" fmla="*/ 245957 w 482346"/>
              <a:gd name="connsiteY10" fmla="*/ 82657 h 44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2346" h="449267">
                <a:moveTo>
                  <a:pt x="245957" y="82657"/>
                </a:moveTo>
                <a:cubicBezTo>
                  <a:pt x="264252" y="34402"/>
                  <a:pt x="287531" y="21030"/>
                  <a:pt x="320775" y="2674"/>
                </a:cubicBezTo>
                <a:cubicBezTo>
                  <a:pt x="383049" y="-8465"/>
                  <a:pt x="415426" y="17768"/>
                  <a:pt x="455276" y="53969"/>
                </a:cubicBezTo>
                <a:cubicBezTo>
                  <a:pt x="485236" y="110735"/>
                  <a:pt x="492772" y="167501"/>
                  <a:pt x="465426" y="221776"/>
                </a:cubicBezTo>
                <a:cubicBezTo>
                  <a:pt x="441439" y="253725"/>
                  <a:pt x="419944" y="285675"/>
                  <a:pt x="388482" y="317624"/>
                </a:cubicBezTo>
                <a:cubicBezTo>
                  <a:pt x="363215" y="339081"/>
                  <a:pt x="285624" y="380470"/>
                  <a:pt x="235442" y="449267"/>
                </a:cubicBezTo>
                <a:cubicBezTo>
                  <a:pt x="196178" y="384380"/>
                  <a:pt x="139474" y="346898"/>
                  <a:pt x="80277" y="299451"/>
                </a:cubicBezTo>
                <a:cubicBezTo>
                  <a:pt x="4614" y="224597"/>
                  <a:pt x="11173" y="202063"/>
                  <a:pt x="292" y="149633"/>
                </a:cubicBezTo>
                <a:cubicBezTo>
                  <a:pt x="-1711" y="124389"/>
                  <a:pt x="6251" y="74229"/>
                  <a:pt x="34146" y="48985"/>
                </a:cubicBezTo>
                <a:cubicBezTo>
                  <a:pt x="55177" y="13554"/>
                  <a:pt x="101123" y="3040"/>
                  <a:pt x="129628" y="0"/>
                </a:cubicBezTo>
                <a:cubicBezTo>
                  <a:pt x="192490" y="5958"/>
                  <a:pt x="222960" y="46799"/>
                  <a:pt x="245957" y="82657"/>
                </a:cubicBezTo>
                <a:close/>
              </a:path>
            </a:pathLst>
          </a:cu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方正硬笔行书简体" panose="03000509000000000000" pitchFamily="65" charset="-122"/>
              <a:ea typeface="方正硬笔行书简体" panose="03000509000000000000" pitchFamily="65" charset="-122"/>
            </a:endParaRPr>
          </a:p>
        </p:txBody>
      </p:sp>
      <p:sp>
        <p:nvSpPr>
          <p:cNvPr id="66" name="任意多边形 65"/>
          <p:cNvSpPr/>
          <p:nvPr userDrawn="1"/>
        </p:nvSpPr>
        <p:spPr>
          <a:xfrm>
            <a:off x="9423498" y="1658294"/>
            <a:ext cx="134968" cy="125712"/>
          </a:xfrm>
          <a:custGeom>
            <a:avLst/>
            <a:gdLst>
              <a:gd name="connsiteX0" fmla="*/ 253139 w 470116"/>
              <a:gd name="connsiteY0" fmla="*/ 82657 h 444284"/>
              <a:gd name="connsiteX1" fmla="*/ 325465 w 470116"/>
              <a:gd name="connsiteY1" fmla="*/ 5166 h 444284"/>
              <a:gd name="connsiteX2" fmla="*/ 464950 w 470116"/>
              <a:gd name="connsiteY2" fmla="*/ 46494 h 444284"/>
              <a:gd name="connsiteX3" fmla="*/ 470116 w 470116"/>
              <a:gd name="connsiteY3" fmla="*/ 211810 h 444284"/>
              <a:gd name="connsiteX4" fmla="*/ 408122 w 470116"/>
              <a:gd name="connsiteY4" fmla="*/ 315132 h 444284"/>
              <a:gd name="connsiteX5" fmla="*/ 237641 w 470116"/>
              <a:gd name="connsiteY5" fmla="*/ 444284 h 444284"/>
              <a:gd name="connsiteX6" fmla="*/ 77492 w 470116"/>
              <a:gd name="connsiteY6" fmla="*/ 294467 h 444284"/>
              <a:gd name="connsiteX7" fmla="*/ 0 w 470116"/>
              <a:gd name="connsiteY7" fmla="*/ 144650 h 444284"/>
              <a:gd name="connsiteX8" fmla="*/ 41329 w 470116"/>
              <a:gd name="connsiteY8" fmla="*/ 46494 h 444284"/>
              <a:gd name="connsiteX9" fmla="*/ 134319 w 470116"/>
              <a:gd name="connsiteY9" fmla="*/ 0 h 444284"/>
              <a:gd name="connsiteX10" fmla="*/ 253139 w 470116"/>
              <a:gd name="connsiteY10" fmla="*/ 82657 h 444284"/>
              <a:gd name="connsiteX0" fmla="*/ 253139 w 470116"/>
              <a:gd name="connsiteY0" fmla="*/ 84966 h 446593"/>
              <a:gd name="connsiteX1" fmla="*/ 322974 w 470116"/>
              <a:gd name="connsiteY1" fmla="*/ 0 h 446593"/>
              <a:gd name="connsiteX2" fmla="*/ 464950 w 470116"/>
              <a:gd name="connsiteY2" fmla="*/ 48803 h 446593"/>
              <a:gd name="connsiteX3" fmla="*/ 470116 w 470116"/>
              <a:gd name="connsiteY3" fmla="*/ 214119 h 446593"/>
              <a:gd name="connsiteX4" fmla="*/ 408122 w 470116"/>
              <a:gd name="connsiteY4" fmla="*/ 317441 h 446593"/>
              <a:gd name="connsiteX5" fmla="*/ 237641 w 470116"/>
              <a:gd name="connsiteY5" fmla="*/ 446593 h 446593"/>
              <a:gd name="connsiteX6" fmla="*/ 77492 w 470116"/>
              <a:gd name="connsiteY6" fmla="*/ 296776 h 446593"/>
              <a:gd name="connsiteX7" fmla="*/ 0 w 470116"/>
              <a:gd name="connsiteY7" fmla="*/ 146959 h 446593"/>
              <a:gd name="connsiteX8" fmla="*/ 41329 w 470116"/>
              <a:gd name="connsiteY8" fmla="*/ 48803 h 446593"/>
              <a:gd name="connsiteX9" fmla="*/ 134319 w 470116"/>
              <a:gd name="connsiteY9" fmla="*/ 2309 h 446593"/>
              <a:gd name="connsiteX10" fmla="*/ 253139 w 470116"/>
              <a:gd name="connsiteY10" fmla="*/ 84966 h 446593"/>
              <a:gd name="connsiteX0" fmla="*/ 253139 w 470116"/>
              <a:gd name="connsiteY0" fmla="*/ 84966 h 446593"/>
              <a:gd name="connsiteX1" fmla="*/ 322974 w 470116"/>
              <a:gd name="connsiteY1" fmla="*/ 0 h 446593"/>
              <a:gd name="connsiteX2" fmla="*/ 464950 w 470116"/>
              <a:gd name="connsiteY2" fmla="*/ 48803 h 446593"/>
              <a:gd name="connsiteX3" fmla="*/ 470116 w 470116"/>
              <a:gd name="connsiteY3" fmla="*/ 214119 h 446593"/>
              <a:gd name="connsiteX4" fmla="*/ 408122 w 470116"/>
              <a:gd name="connsiteY4" fmla="*/ 317441 h 446593"/>
              <a:gd name="connsiteX5" fmla="*/ 237641 w 470116"/>
              <a:gd name="connsiteY5" fmla="*/ 446593 h 446593"/>
              <a:gd name="connsiteX6" fmla="*/ 77492 w 470116"/>
              <a:gd name="connsiteY6" fmla="*/ 296776 h 446593"/>
              <a:gd name="connsiteX7" fmla="*/ 0 w 470116"/>
              <a:gd name="connsiteY7" fmla="*/ 146959 h 446593"/>
              <a:gd name="connsiteX8" fmla="*/ 41329 w 470116"/>
              <a:gd name="connsiteY8" fmla="*/ 48803 h 446593"/>
              <a:gd name="connsiteX9" fmla="*/ 134319 w 470116"/>
              <a:gd name="connsiteY9" fmla="*/ 2309 h 446593"/>
              <a:gd name="connsiteX10" fmla="*/ 253139 w 470116"/>
              <a:gd name="connsiteY10" fmla="*/ 84966 h 446593"/>
              <a:gd name="connsiteX0" fmla="*/ 253139 w 470116"/>
              <a:gd name="connsiteY0" fmla="*/ 84966 h 446593"/>
              <a:gd name="connsiteX1" fmla="*/ 322974 w 470116"/>
              <a:gd name="connsiteY1" fmla="*/ 0 h 446593"/>
              <a:gd name="connsiteX2" fmla="*/ 464950 w 470116"/>
              <a:gd name="connsiteY2" fmla="*/ 48803 h 446593"/>
              <a:gd name="connsiteX3" fmla="*/ 470116 w 470116"/>
              <a:gd name="connsiteY3" fmla="*/ 214119 h 446593"/>
              <a:gd name="connsiteX4" fmla="*/ 408122 w 470116"/>
              <a:gd name="connsiteY4" fmla="*/ 317441 h 446593"/>
              <a:gd name="connsiteX5" fmla="*/ 237641 w 470116"/>
              <a:gd name="connsiteY5" fmla="*/ 446593 h 446593"/>
              <a:gd name="connsiteX6" fmla="*/ 77492 w 470116"/>
              <a:gd name="connsiteY6" fmla="*/ 296776 h 446593"/>
              <a:gd name="connsiteX7" fmla="*/ 0 w 470116"/>
              <a:gd name="connsiteY7" fmla="*/ 146959 h 446593"/>
              <a:gd name="connsiteX8" fmla="*/ 41329 w 470116"/>
              <a:gd name="connsiteY8" fmla="*/ 48803 h 446593"/>
              <a:gd name="connsiteX9" fmla="*/ 134319 w 470116"/>
              <a:gd name="connsiteY9" fmla="*/ 2309 h 446593"/>
              <a:gd name="connsiteX10" fmla="*/ 253139 w 470116"/>
              <a:gd name="connsiteY10" fmla="*/ 84966 h 446593"/>
              <a:gd name="connsiteX0" fmla="*/ 248156 w 470116"/>
              <a:gd name="connsiteY0" fmla="*/ 79983 h 446593"/>
              <a:gd name="connsiteX1" fmla="*/ 322974 w 470116"/>
              <a:gd name="connsiteY1" fmla="*/ 0 h 446593"/>
              <a:gd name="connsiteX2" fmla="*/ 464950 w 470116"/>
              <a:gd name="connsiteY2" fmla="*/ 48803 h 446593"/>
              <a:gd name="connsiteX3" fmla="*/ 470116 w 470116"/>
              <a:gd name="connsiteY3" fmla="*/ 214119 h 446593"/>
              <a:gd name="connsiteX4" fmla="*/ 408122 w 470116"/>
              <a:gd name="connsiteY4" fmla="*/ 317441 h 446593"/>
              <a:gd name="connsiteX5" fmla="*/ 237641 w 470116"/>
              <a:gd name="connsiteY5" fmla="*/ 446593 h 446593"/>
              <a:gd name="connsiteX6" fmla="*/ 77492 w 470116"/>
              <a:gd name="connsiteY6" fmla="*/ 296776 h 446593"/>
              <a:gd name="connsiteX7" fmla="*/ 0 w 470116"/>
              <a:gd name="connsiteY7" fmla="*/ 146959 h 446593"/>
              <a:gd name="connsiteX8" fmla="*/ 41329 w 470116"/>
              <a:gd name="connsiteY8" fmla="*/ 48803 h 446593"/>
              <a:gd name="connsiteX9" fmla="*/ 134319 w 470116"/>
              <a:gd name="connsiteY9" fmla="*/ 2309 h 446593"/>
              <a:gd name="connsiteX10" fmla="*/ 248156 w 470116"/>
              <a:gd name="connsiteY10" fmla="*/ 79983 h 446593"/>
              <a:gd name="connsiteX0" fmla="*/ 248156 w 470116"/>
              <a:gd name="connsiteY0" fmla="*/ 81778 h 448388"/>
              <a:gd name="connsiteX1" fmla="*/ 322974 w 470116"/>
              <a:gd name="connsiteY1" fmla="*/ 1795 h 448388"/>
              <a:gd name="connsiteX2" fmla="*/ 464950 w 470116"/>
              <a:gd name="connsiteY2" fmla="*/ 50598 h 448388"/>
              <a:gd name="connsiteX3" fmla="*/ 470116 w 470116"/>
              <a:gd name="connsiteY3" fmla="*/ 215914 h 448388"/>
              <a:gd name="connsiteX4" fmla="*/ 408122 w 470116"/>
              <a:gd name="connsiteY4" fmla="*/ 319236 h 448388"/>
              <a:gd name="connsiteX5" fmla="*/ 237641 w 470116"/>
              <a:gd name="connsiteY5" fmla="*/ 448388 h 448388"/>
              <a:gd name="connsiteX6" fmla="*/ 77492 w 470116"/>
              <a:gd name="connsiteY6" fmla="*/ 298571 h 448388"/>
              <a:gd name="connsiteX7" fmla="*/ 0 w 470116"/>
              <a:gd name="connsiteY7" fmla="*/ 148754 h 448388"/>
              <a:gd name="connsiteX8" fmla="*/ 41329 w 470116"/>
              <a:gd name="connsiteY8" fmla="*/ 50598 h 448388"/>
              <a:gd name="connsiteX9" fmla="*/ 134319 w 470116"/>
              <a:gd name="connsiteY9" fmla="*/ 4104 h 448388"/>
              <a:gd name="connsiteX10" fmla="*/ 248156 w 470116"/>
              <a:gd name="connsiteY10" fmla="*/ 81778 h 448388"/>
              <a:gd name="connsiteX0" fmla="*/ 248156 w 470116"/>
              <a:gd name="connsiteY0" fmla="*/ 82750 h 449360"/>
              <a:gd name="connsiteX1" fmla="*/ 322974 w 470116"/>
              <a:gd name="connsiteY1" fmla="*/ 2767 h 449360"/>
              <a:gd name="connsiteX2" fmla="*/ 464950 w 470116"/>
              <a:gd name="connsiteY2" fmla="*/ 51570 h 449360"/>
              <a:gd name="connsiteX3" fmla="*/ 470116 w 470116"/>
              <a:gd name="connsiteY3" fmla="*/ 216886 h 449360"/>
              <a:gd name="connsiteX4" fmla="*/ 408122 w 470116"/>
              <a:gd name="connsiteY4" fmla="*/ 320208 h 449360"/>
              <a:gd name="connsiteX5" fmla="*/ 237641 w 470116"/>
              <a:gd name="connsiteY5" fmla="*/ 449360 h 449360"/>
              <a:gd name="connsiteX6" fmla="*/ 77492 w 470116"/>
              <a:gd name="connsiteY6" fmla="*/ 299543 h 449360"/>
              <a:gd name="connsiteX7" fmla="*/ 0 w 470116"/>
              <a:gd name="connsiteY7" fmla="*/ 149726 h 449360"/>
              <a:gd name="connsiteX8" fmla="*/ 41329 w 470116"/>
              <a:gd name="connsiteY8" fmla="*/ 51570 h 449360"/>
              <a:gd name="connsiteX9" fmla="*/ 134319 w 470116"/>
              <a:gd name="connsiteY9" fmla="*/ 5076 h 449360"/>
              <a:gd name="connsiteX10" fmla="*/ 248156 w 470116"/>
              <a:gd name="connsiteY10" fmla="*/ 82750 h 449360"/>
              <a:gd name="connsiteX0" fmla="*/ 248156 w 470116"/>
              <a:gd name="connsiteY0" fmla="*/ 82750 h 449360"/>
              <a:gd name="connsiteX1" fmla="*/ 322974 w 470116"/>
              <a:gd name="connsiteY1" fmla="*/ 2767 h 449360"/>
              <a:gd name="connsiteX2" fmla="*/ 464950 w 470116"/>
              <a:gd name="connsiteY2" fmla="*/ 51570 h 449360"/>
              <a:gd name="connsiteX3" fmla="*/ 470116 w 470116"/>
              <a:gd name="connsiteY3" fmla="*/ 216886 h 449360"/>
              <a:gd name="connsiteX4" fmla="*/ 408122 w 470116"/>
              <a:gd name="connsiteY4" fmla="*/ 320208 h 449360"/>
              <a:gd name="connsiteX5" fmla="*/ 237641 w 470116"/>
              <a:gd name="connsiteY5" fmla="*/ 449360 h 449360"/>
              <a:gd name="connsiteX6" fmla="*/ 77492 w 470116"/>
              <a:gd name="connsiteY6" fmla="*/ 299543 h 449360"/>
              <a:gd name="connsiteX7" fmla="*/ 0 w 470116"/>
              <a:gd name="connsiteY7" fmla="*/ 149726 h 449360"/>
              <a:gd name="connsiteX8" fmla="*/ 41329 w 470116"/>
              <a:gd name="connsiteY8" fmla="*/ 51570 h 449360"/>
              <a:gd name="connsiteX9" fmla="*/ 134319 w 470116"/>
              <a:gd name="connsiteY9" fmla="*/ 5076 h 449360"/>
              <a:gd name="connsiteX10" fmla="*/ 248156 w 470116"/>
              <a:gd name="connsiteY10" fmla="*/ 82750 h 449360"/>
              <a:gd name="connsiteX0" fmla="*/ 248156 w 470116"/>
              <a:gd name="connsiteY0" fmla="*/ 82573 h 449183"/>
              <a:gd name="connsiteX1" fmla="*/ 322974 w 470116"/>
              <a:gd name="connsiteY1" fmla="*/ 2590 h 449183"/>
              <a:gd name="connsiteX2" fmla="*/ 462458 w 470116"/>
              <a:gd name="connsiteY2" fmla="*/ 53885 h 449183"/>
              <a:gd name="connsiteX3" fmla="*/ 470116 w 470116"/>
              <a:gd name="connsiteY3" fmla="*/ 216709 h 449183"/>
              <a:gd name="connsiteX4" fmla="*/ 408122 w 470116"/>
              <a:gd name="connsiteY4" fmla="*/ 320031 h 449183"/>
              <a:gd name="connsiteX5" fmla="*/ 237641 w 470116"/>
              <a:gd name="connsiteY5" fmla="*/ 449183 h 449183"/>
              <a:gd name="connsiteX6" fmla="*/ 77492 w 470116"/>
              <a:gd name="connsiteY6" fmla="*/ 299366 h 449183"/>
              <a:gd name="connsiteX7" fmla="*/ 0 w 470116"/>
              <a:gd name="connsiteY7" fmla="*/ 149549 h 449183"/>
              <a:gd name="connsiteX8" fmla="*/ 41329 w 470116"/>
              <a:gd name="connsiteY8" fmla="*/ 51393 h 449183"/>
              <a:gd name="connsiteX9" fmla="*/ 134319 w 470116"/>
              <a:gd name="connsiteY9" fmla="*/ 4899 h 449183"/>
              <a:gd name="connsiteX10" fmla="*/ 248156 w 470116"/>
              <a:gd name="connsiteY10" fmla="*/ 82573 h 449183"/>
              <a:gd name="connsiteX0" fmla="*/ 248156 w 477379"/>
              <a:gd name="connsiteY0" fmla="*/ 82573 h 449183"/>
              <a:gd name="connsiteX1" fmla="*/ 322974 w 477379"/>
              <a:gd name="connsiteY1" fmla="*/ 2590 h 449183"/>
              <a:gd name="connsiteX2" fmla="*/ 462458 w 477379"/>
              <a:gd name="connsiteY2" fmla="*/ 53885 h 449183"/>
              <a:gd name="connsiteX3" fmla="*/ 470116 w 477379"/>
              <a:gd name="connsiteY3" fmla="*/ 216709 h 449183"/>
              <a:gd name="connsiteX4" fmla="*/ 408122 w 477379"/>
              <a:gd name="connsiteY4" fmla="*/ 320031 h 449183"/>
              <a:gd name="connsiteX5" fmla="*/ 237641 w 477379"/>
              <a:gd name="connsiteY5" fmla="*/ 449183 h 449183"/>
              <a:gd name="connsiteX6" fmla="*/ 77492 w 477379"/>
              <a:gd name="connsiteY6" fmla="*/ 299366 h 449183"/>
              <a:gd name="connsiteX7" fmla="*/ 0 w 477379"/>
              <a:gd name="connsiteY7" fmla="*/ 149549 h 449183"/>
              <a:gd name="connsiteX8" fmla="*/ 41329 w 477379"/>
              <a:gd name="connsiteY8" fmla="*/ 51393 h 449183"/>
              <a:gd name="connsiteX9" fmla="*/ 134319 w 477379"/>
              <a:gd name="connsiteY9" fmla="*/ 4899 h 449183"/>
              <a:gd name="connsiteX10" fmla="*/ 248156 w 477379"/>
              <a:gd name="connsiteY10" fmla="*/ 82573 h 449183"/>
              <a:gd name="connsiteX0" fmla="*/ 248156 w 488039"/>
              <a:gd name="connsiteY0" fmla="*/ 82573 h 449183"/>
              <a:gd name="connsiteX1" fmla="*/ 322974 w 488039"/>
              <a:gd name="connsiteY1" fmla="*/ 2590 h 449183"/>
              <a:gd name="connsiteX2" fmla="*/ 462458 w 488039"/>
              <a:gd name="connsiteY2" fmla="*/ 53885 h 449183"/>
              <a:gd name="connsiteX3" fmla="*/ 470116 w 488039"/>
              <a:gd name="connsiteY3" fmla="*/ 216709 h 449183"/>
              <a:gd name="connsiteX4" fmla="*/ 408122 w 488039"/>
              <a:gd name="connsiteY4" fmla="*/ 320031 h 449183"/>
              <a:gd name="connsiteX5" fmla="*/ 237641 w 488039"/>
              <a:gd name="connsiteY5" fmla="*/ 449183 h 449183"/>
              <a:gd name="connsiteX6" fmla="*/ 77492 w 488039"/>
              <a:gd name="connsiteY6" fmla="*/ 299366 h 449183"/>
              <a:gd name="connsiteX7" fmla="*/ 0 w 488039"/>
              <a:gd name="connsiteY7" fmla="*/ 149549 h 449183"/>
              <a:gd name="connsiteX8" fmla="*/ 41329 w 488039"/>
              <a:gd name="connsiteY8" fmla="*/ 51393 h 449183"/>
              <a:gd name="connsiteX9" fmla="*/ 134319 w 488039"/>
              <a:gd name="connsiteY9" fmla="*/ 4899 h 449183"/>
              <a:gd name="connsiteX10" fmla="*/ 248156 w 488039"/>
              <a:gd name="connsiteY10" fmla="*/ 82573 h 449183"/>
              <a:gd name="connsiteX0" fmla="*/ 248156 w 488039"/>
              <a:gd name="connsiteY0" fmla="*/ 82573 h 449183"/>
              <a:gd name="connsiteX1" fmla="*/ 322974 w 488039"/>
              <a:gd name="connsiteY1" fmla="*/ 2590 h 449183"/>
              <a:gd name="connsiteX2" fmla="*/ 462458 w 488039"/>
              <a:gd name="connsiteY2" fmla="*/ 53885 h 449183"/>
              <a:gd name="connsiteX3" fmla="*/ 470116 w 488039"/>
              <a:gd name="connsiteY3" fmla="*/ 216709 h 449183"/>
              <a:gd name="connsiteX4" fmla="*/ 408122 w 488039"/>
              <a:gd name="connsiteY4" fmla="*/ 320031 h 449183"/>
              <a:gd name="connsiteX5" fmla="*/ 237641 w 488039"/>
              <a:gd name="connsiteY5" fmla="*/ 449183 h 449183"/>
              <a:gd name="connsiteX6" fmla="*/ 77492 w 488039"/>
              <a:gd name="connsiteY6" fmla="*/ 299366 h 449183"/>
              <a:gd name="connsiteX7" fmla="*/ 0 w 488039"/>
              <a:gd name="connsiteY7" fmla="*/ 149549 h 449183"/>
              <a:gd name="connsiteX8" fmla="*/ 41329 w 488039"/>
              <a:gd name="connsiteY8" fmla="*/ 51393 h 449183"/>
              <a:gd name="connsiteX9" fmla="*/ 134319 w 488039"/>
              <a:gd name="connsiteY9" fmla="*/ 4899 h 449183"/>
              <a:gd name="connsiteX10" fmla="*/ 248156 w 488039"/>
              <a:gd name="connsiteY10" fmla="*/ 82573 h 449183"/>
              <a:gd name="connsiteX0" fmla="*/ 248156 w 486628"/>
              <a:gd name="connsiteY0" fmla="*/ 82573 h 449183"/>
              <a:gd name="connsiteX1" fmla="*/ 322974 w 486628"/>
              <a:gd name="connsiteY1" fmla="*/ 2590 h 449183"/>
              <a:gd name="connsiteX2" fmla="*/ 462458 w 486628"/>
              <a:gd name="connsiteY2" fmla="*/ 53885 h 449183"/>
              <a:gd name="connsiteX3" fmla="*/ 467625 w 486628"/>
              <a:gd name="connsiteY3" fmla="*/ 221692 h 449183"/>
              <a:gd name="connsiteX4" fmla="*/ 408122 w 486628"/>
              <a:gd name="connsiteY4" fmla="*/ 320031 h 449183"/>
              <a:gd name="connsiteX5" fmla="*/ 237641 w 486628"/>
              <a:gd name="connsiteY5" fmla="*/ 449183 h 449183"/>
              <a:gd name="connsiteX6" fmla="*/ 77492 w 486628"/>
              <a:gd name="connsiteY6" fmla="*/ 299366 h 449183"/>
              <a:gd name="connsiteX7" fmla="*/ 0 w 486628"/>
              <a:gd name="connsiteY7" fmla="*/ 149549 h 449183"/>
              <a:gd name="connsiteX8" fmla="*/ 41329 w 486628"/>
              <a:gd name="connsiteY8" fmla="*/ 51393 h 449183"/>
              <a:gd name="connsiteX9" fmla="*/ 134319 w 486628"/>
              <a:gd name="connsiteY9" fmla="*/ 4899 h 449183"/>
              <a:gd name="connsiteX10" fmla="*/ 248156 w 486628"/>
              <a:gd name="connsiteY10" fmla="*/ 82573 h 449183"/>
              <a:gd name="connsiteX0" fmla="*/ 248156 w 484545"/>
              <a:gd name="connsiteY0" fmla="*/ 82415 h 449025"/>
              <a:gd name="connsiteX1" fmla="*/ 322974 w 484545"/>
              <a:gd name="connsiteY1" fmla="*/ 2432 h 449025"/>
              <a:gd name="connsiteX2" fmla="*/ 457475 w 484545"/>
              <a:gd name="connsiteY2" fmla="*/ 56219 h 449025"/>
              <a:gd name="connsiteX3" fmla="*/ 467625 w 484545"/>
              <a:gd name="connsiteY3" fmla="*/ 221534 h 449025"/>
              <a:gd name="connsiteX4" fmla="*/ 408122 w 484545"/>
              <a:gd name="connsiteY4" fmla="*/ 319873 h 449025"/>
              <a:gd name="connsiteX5" fmla="*/ 237641 w 484545"/>
              <a:gd name="connsiteY5" fmla="*/ 449025 h 449025"/>
              <a:gd name="connsiteX6" fmla="*/ 77492 w 484545"/>
              <a:gd name="connsiteY6" fmla="*/ 299208 h 449025"/>
              <a:gd name="connsiteX7" fmla="*/ 0 w 484545"/>
              <a:gd name="connsiteY7" fmla="*/ 149391 h 449025"/>
              <a:gd name="connsiteX8" fmla="*/ 41329 w 484545"/>
              <a:gd name="connsiteY8" fmla="*/ 51235 h 449025"/>
              <a:gd name="connsiteX9" fmla="*/ 134319 w 484545"/>
              <a:gd name="connsiteY9" fmla="*/ 4741 h 449025"/>
              <a:gd name="connsiteX10" fmla="*/ 248156 w 484545"/>
              <a:gd name="connsiteY10" fmla="*/ 82415 h 449025"/>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2406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2406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8837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8837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8837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682 h 449292"/>
              <a:gd name="connsiteX1" fmla="*/ 322974 w 484545"/>
              <a:gd name="connsiteY1" fmla="*/ 2699 h 449292"/>
              <a:gd name="connsiteX2" fmla="*/ 457475 w 484545"/>
              <a:gd name="connsiteY2" fmla="*/ 53994 h 449292"/>
              <a:gd name="connsiteX3" fmla="*/ 467625 w 484545"/>
              <a:gd name="connsiteY3" fmla="*/ 221801 h 449292"/>
              <a:gd name="connsiteX4" fmla="*/ 408122 w 484545"/>
              <a:gd name="connsiteY4" fmla="*/ 320140 h 449292"/>
              <a:gd name="connsiteX5" fmla="*/ 237641 w 484545"/>
              <a:gd name="connsiteY5" fmla="*/ 449292 h 449292"/>
              <a:gd name="connsiteX6" fmla="*/ 77492 w 484545"/>
              <a:gd name="connsiteY6" fmla="*/ 299475 h 449292"/>
              <a:gd name="connsiteX7" fmla="*/ 0 w 484545"/>
              <a:gd name="connsiteY7" fmla="*/ 149658 h 449292"/>
              <a:gd name="connsiteX8" fmla="*/ 36345 w 484545"/>
              <a:gd name="connsiteY8" fmla="*/ 49010 h 449292"/>
              <a:gd name="connsiteX9" fmla="*/ 131827 w 484545"/>
              <a:gd name="connsiteY9" fmla="*/ 25 h 449292"/>
              <a:gd name="connsiteX10" fmla="*/ 248156 w 484545"/>
              <a:gd name="connsiteY10" fmla="*/ 82682 h 449292"/>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9451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5665 w 482054"/>
              <a:gd name="connsiteY0" fmla="*/ 82657 h 449267"/>
              <a:gd name="connsiteX1" fmla="*/ 320483 w 482054"/>
              <a:gd name="connsiteY1" fmla="*/ 2674 h 449267"/>
              <a:gd name="connsiteX2" fmla="*/ 454984 w 482054"/>
              <a:gd name="connsiteY2" fmla="*/ 53969 h 449267"/>
              <a:gd name="connsiteX3" fmla="*/ 465134 w 482054"/>
              <a:gd name="connsiteY3" fmla="*/ 221776 h 449267"/>
              <a:gd name="connsiteX4" fmla="*/ 393173 w 482054"/>
              <a:gd name="connsiteY4" fmla="*/ 317624 h 449267"/>
              <a:gd name="connsiteX5" fmla="*/ 235150 w 482054"/>
              <a:gd name="connsiteY5" fmla="*/ 449267 h 449267"/>
              <a:gd name="connsiteX6" fmla="*/ 79985 w 482054"/>
              <a:gd name="connsiteY6" fmla="*/ 299451 h 449267"/>
              <a:gd name="connsiteX7" fmla="*/ 0 w 482054"/>
              <a:gd name="connsiteY7" fmla="*/ 149633 h 449267"/>
              <a:gd name="connsiteX8" fmla="*/ 33854 w 482054"/>
              <a:gd name="connsiteY8" fmla="*/ 48985 h 449267"/>
              <a:gd name="connsiteX9" fmla="*/ 129336 w 482054"/>
              <a:gd name="connsiteY9" fmla="*/ 0 h 449267"/>
              <a:gd name="connsiteX10" fmla="*/ 245665 w 482054"/>
              <a:gd name="connsiteY10" fmla="*/ 82657 h 449267"/>
              <a:gd name="connsiteX0" fmla="*/ 245957 w 482346"/>
              <a:gd name="connsiteY0" fmla="*/ 82657 h 449267"/>
              <a:gd name="connsiteX1" fmla="*/ 320775 w 482346"/>
              <a:gd name="connsiteY1" fmla="*/ 2674 h 449267"/>
              <a:gd name="connsiteX2" fmla="*/ 455276 w 482346"/>
              <a:gd name="connsiteY2" fmla="*/ 53969 h 449267"/>
              <a:gd name="connsiteX3" fmla="*/ 465426 w 482346"/>
              <a:gd name="connsiteY3" fmla="*/ 221776 h 449267"/>
              <a:gd name="connsiteX4" fmla="*/ 393465 w 482346"/>
              <a:gd name="connsiteY4" fmla="*/ 317624 h 449267"/>
              <a:gd name="connsiteX5" fmla="*/ 235442 w 482346"/>
              <a:gd name="connsiteY5" fmla="*/ 449267 h 449267"/>
              <a:gd name="connsiteX6" fmla="*/ 80277 w 482346"/>
              <a:gd name="connsiteY6" fmla="*/ 299451 h 449267"/>
              <a:gd name="connsiteX7" fmla="*/ 292 w 482346"/>
              <a:gd name="connsiteY7" fmla="*/ 149633 h 449267"/>
              <a:gd name="connsiteX8" fmla="*/ 34146 w 482346"/>
              <a:gd name="connsiteY8" fmla="*/ 48985 h 449267"/>
              <a:gd name="connsiteX9" fmla="*/ 129628 w 482346"/>
              <a:gd name="connsiteY9" fmla="*/ 0 h 449267"/>
              <a:gd name="connsiteX10" fmla="*/ 245957 w 482346"/>
              <a:gd name="connsiteY10" fmla="*/ 82657 h 449267"/>
              <a:gd name="connsiteX0" fmla="*/ 245957 w 482346"/>
              <a:gd name="connsiteY0" fmla="*/ 82657 h 449267"/>
              <a:gd name="connsiteX1" fmla="*/ 320775 w 482346"/>
              <a:gd name="connsiteY1" fmla="*/ 2674 h 449267"/>
              <a:gd name="connsiteX2" fmla="*/ 455276 w 482346"/>
              <a:gd name="connsiteY2" fmla="*/ 53969 h 449267"/>
              <a:gd name="connsiteX3" fmla="*/ 465426 w 482346"/>
              <a:gd name="connsiteY3" fmla="*/ 221776 h 449267"/>
              <a:gd name="connsiteX4" fmla="*/ 393465 w 482346"/>
              <a:gd name="connsiteY4" fmla="*/ 317624 h 449267"/>
              <a:gd name="connsiteX5" fmla="*/ 235442 w 482346"/>
              <a:gd name="connsiteY5" fmla="*/ 449267 h 449267"/>
              <a:gd name="connsiteX6" fmla="*/ 80277 w 482346"/>
              <a:gd name="connsiteY6" fmla="*/ 299451 h 449267"/>
              <a:gd name="connsiteX7" fmla="*/ 292 w 482346"/>
              <a:gd name="connsiteY7" fmla="*/ 149633 h 449267"/>
              <a:gd name="connsiteX8" fmla="*/ 34146 w 482346"/>
              <a:gd name="connsiteY8" fmla="*/ 48985 h 449267"/>
              <a:gd name="connsiteX9" fmla="*/ 129628 w 482346"/>
              <a:gd name="connsiteY9" fmla="*/ 0 h 449267"/>
              <a:gd name="connsiteX10" fmla="*/ 245957 w 482346"/>
              <a:gd name="connsiteY10" fmla="*/ 82657 h 449267"/>
              <a:gd name="connsiteX0" fmla="*/ 245957 w 482346"/>
              <a:gd name="connsiteY0" fmla="*/ 82657 h 449267"/>
              <a:gd name="connsiteX1" fmla="*/ 320775 w 482346"/>
              <a:gd name="connsiteY1" fmla="*/ 2674 h 449267"/>
              <a:gd name="connsiteX2" fmla="*/ 455276 w 482346"/>
              <a:gd name="connsiteY2" fmla="*/ 53969 h 449267"/>
              <a:gd name="connsiteX3" fmla="*/ 465426 w 482346"/>
              <a:gd name="connsiteY3" fmla="*/ 221776 h 449267"/>
              <a:gd name="connsiteX4" fmla="*/ 388482 w 482346"/>
              <a:gd name="connsiteY4" fmla="*/ 317624 h 449267"/>
              <a:gd name="connsiteX5" fmla="*/ 235442 w 482346"/>
              <a:gd name="connsiteY5" fmla="*/ 449267 h 449267"/>
              <a:gd name="connsiteX6" fmla="*/ 80277 w 482346"/>
              <a:gd name="connsiteY6" fmla="*/ 299451 h 449267"/>
              <a:gd name="connsiteX7" fmla="*/ 292 w 482346"/>
              <a:gd name="connsiteY7" fmla="*/ 149633 h 449267"/>
              <a:gd name="connsiteX8" fmla="*/ 34146 w 482346"/>
              <a:gd name="connsiteY8" fmla="*/ 48985 h 449267"/>
              <a:gd name="connsiteX9" fmla="*/ 129628 w 482346"/>
              <a:gd name="connsiteY9" fmla="*/ 0 h 449267"/>
              <a:gd name="connsiteX10" fmla="*/ 245957 w 482346"/>
              <a:gd name="connsiteY10" fmla="*/ 82657 h 449267"/>
              <a:gd name="connsiteX0" fmla="*/ 245957 w 482346"/>
              <a:gd name="connsiteY0" fmla="*/ 82657 h 449267"/>
              <a:gd name="connsiteX1" fmla="*/ 320775 w 482346"/>
              <a:gd name="connsiteY1" fmla="*/ 2674 h 449267"/>
              <a:gd name="connsiteX2" fmla="*/ 455276 w 482346"/>
              <a:gd name="connsiteY2" fmla="*/ 53969 h 449267"/>
              <a:gd name="connsiteX3" fmla="*/ 465426 w 482346"/>
              <a:gd name="connsiteY3" fmla="*/ 221776 h 449267"/>
              <a:gd name="connsiteX4" fmla="*/ 388482 w 482346"/>
              <a:gd name="connsiteY4" fmla="*/ 317624 h 449267"/>
              <a:gd name="connsiteX5" fmla="*/ 235442 w 482346"/>
              <a:gd name="connsiteY5" fmla="*/ 449267 h 449267"/>
              <a:gd name="connsiteX6" fmla="*/ 80277 w 482346"/>
              <a:gd name="connsiteY6" fmla="*/ 299451 h 449267"/>
              <a:gd name="connsiteX7" fmla="*/ 292 w 482346"/>
              <a:gd name="connsiteY7" fmla="*/ 149633 h 449267"/>
              <a:gd name="connsiteX8" fmla="*/ 34146 w 482346"/>
              <a:gd name="connsiteY8" fmla="*/ 48985 h 449267"/>
              <a:gd name="connsiteX9" fmla="*/ 129628 w 482346"/>
              <a:gd name="connsiteY9" fmla="*/ 0 h 449267"/>
              <a:gd name="connsiteX10" fmla="*/ 245957 w 482346"/>
              <a:gd name="connsiteY10" fmla="*/ 82657 h 44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2346" h="449267">
                <a:moveTo>
                  <a:pt x="245957" y="82657"/>
                </a:moveTo>
                <a:cubicBezTo>
                  <a:pt x="264252" y="34402"/>
                  <a:pt x="287531" y="21030"/>
                  <a:pt x="320775" y="2674"/>
                </a:cubicBezTo>
                <a:cubicBezTo>
                  <a:pt x="383049" y="-8465"/>
                  <a:pt x="415426" y="17768"/>
                  <a:pt x="455276" y="53969"/>
                </a:cubicBezTo>
                <a:cubicBezTo>
                  <a:pt x="485236" y="110735"/>
                  <a:pt x="492772" y="167501"/>
                  <a:pt x="465426" y="221776"/>
                </a:cubicBezTo>
                <a:cubicBezTo>
                  <a:pt x="441439" y="253725"/>
                  <a:pt x="419944" y="285675"/>
                  <a:pt x="388482" y="317624"/>
                </a:cubicBezTo>
                <a:cubicBezTo>
                  <a:pt x="363215" y="339081"/>
                  <a:pt x="285624" y="380470"/>
                  <a:pt x="235442" y="449267"/>
                </a:cubicBezTo>
                <a:cubicBezTo>
                  <a:pt x="196178" y="384380"/>
                  <a:pt x="139474" y="346898"/>
                  <a:pt x="80277" y="299451"/>
                </a:cubicBezTo>
                <a:cubicBezTo>
                  <a:pt x="4614" y="224597"/>
                  <a:pt x="11173" y="202063"/>
                  <a:pt x="292" y="149633"/>
                </a:cubicBezTo>
                <a:cubicBezTo>
                  <a:pt x="-1711" y="124389"/>
                  <a:pt x="6251" y="74229"/>
                  <a:pt x="34146" y="48985"/>
                </a:cubicBezTo>
                <a:cubicBezTo>
                  <a:pt x="55177" y="13554"/>
                  <a:pt x="101123" y="3040"/>
                  <a:pt x="129628" y="0"/>
                </a:cubicBezTo>
                <a:cubicBezTo>
                  <a:pt x="192490" y="5958"/>
                  <a:pt x="222960" y="46799"/>
                  <a:pt x="245957" y="82657"/>
                </a:cubicBezTo>
                <a:close/>
              </a:path>
            </a:pathLst>
          </a:cu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方正硬笔行书简体" panose="03000509000000000000" pitchFamily="65" charset="-122"/>
              <a:ea typeface="方正硬笔行书简体" panose="03000509000000000000" pitchFamily="65" charset="-122"/>
            </a:endParaRPr>
          </a:p>
        </p:txBody>
      </p:sp>
      <p:sp>
        <p:nvSpPr>
          <p:cNvPr id="67" name="任意多边形 66"/>
          <p:cNvSpPr/>
          <p:nvPr userDrawn="1"/>
        </p:nvSpPr>
        <p:spPr>
          <a:xfrm>
            <a:off x="8566444" y="1108038"/>
            <a:ext cx="134968" cy="125712"/>
          </a:xfrm>
          <a:custGeom>
            <a:avLst/>
            <a:gdLst>
              <a:gd name="connsiteX0" fmla="*/ 253139 w 470116"/>
              <a:gd name="connsiteY0" fmla="*/ 82657 h 444284"/>
              <a:gd name="connsiteX1" fmla="*/ 325465 w 470116"/>
              <a:gd name="connsiteY1" fmla="*/ 5166 h 444284"/>
              <a:gd name="connsiteX2" fmla="*/ 464950 w 470116"/>
              <a:gd name="connsiteY2" fmla="*/ 46494 h 444284"/>
              <a:gd name="connsiteX3" fmla="*/ 470116 w 470116"/>
              <a:gd name="connsiteY3" fmla="*/ 211810 h 444284"/>
              <a:gd name="connsiteX4" fmla="*/ 408122 w 470116"/>
              <a:gd name="connsiteY4" fmla="*/ 315132 h 444284"/>
              <a:gd name="connsiteX5" fmla="*/ 237641 w 470116"/>
              <a:gd name="connsiteY5" fmla="*/ 444284 h 444284"/>
              <a:gd name="connsiteX6" fmla="*/ 77492 w 470116"/>
              <a:gd name="connsiteY6" fmla="*/ 294467 h 444284"/>
              <a:gd name="connsiteX7" fmla="*/ 0 w 470116"/>
              <a:gd name="connsiteY7" fmla="*/ 144650 h 444284"/>
              <a:gd name="connsiteX8" fmla="*/ 41329 w 470116"/>
              <a:gd name="connsiteY8" fmla="*/ 46494 h 444284"/>
              <a:gd name="connsiteX9" fmla="*/ 134319 w 470116"/>
              <a:gd name="connsiteY9" fmla="*/ 0 h 444284"/>
              <a:gd name="connsiteX10" fmla="*/ 253139 w 470116"/>
              <a:gd name="connsiteY10" fmla="*/ 82657 h 444284"/>
              <a:gd name="connsiteX0" fmla="*/ 253139 w 470116"/>
              <a:gd name="connsiteY0" fmla="*/ 84966 h 446593"/>
              <a:gd name="connsiteX1" fmla="*/ 322974 w 470116"/>
              <a:gd name="connsiteY1" fmla="*/ 0 h 446593"/>
              <a:gd name="connsiteX2" fmla="*/ 464950 w 470116"/>
              <a:gd name="connsiteY2" fmla="*/ 48803 h 446593"/>
              <a:gd name="connsiteX3" fmla="*/ 470116 w 470116"/>
              <a:gd name="connsiteY3" fmla="*/ 214119 h 446593"/>
              <a:gd name="connsiteX4" fmla="*/ 408122 w 470116"/>
              <a:gd name="connsiteY4" fmla="*/ 317441 h 446593"/>
              <a:gd name="connsiteX5" fmla="*/ 237641 w 470116"/>
              <a:gd name="connsiteY5" fmla="*/ 446593 h 446593"/>
              <a:gd name="connsiteX6" fmla="*/ 77492 w 470116"/>
              <a:gd name="connsiteY6" fmla="*/ 296776 h 446593"/>
              <a:gd name="connsiteX7" fmla="*/ 0 w 470116"/>
              <a:gd name="connsiteY7" fmla="*/ 146959 h 446593"/>
              <a:gd name="connsiteX8" fmla="*/ 41329 w 470116"/>
              <a:gd name="connsiteY8" fmla="*/ 48803 h 446593"/>
              <a:gd name="connsiteX9" fmla="*/ 134319 w 470116"/>
              <a:gd name="connsiteY9" fmla="*/ 2309 h 446593"/>
              <a:gd name="connsiteX10" fmla="*/ 253139 w 470116"/>
              <a:gd name="connsiteY10" fmla="*/ 84966 h 446593"/>
              <a:gd name="connsiteX0" fmla="*/ 253139 w 470116"/>
              <a:gd name="connsiteY0" fmla="*/ 84966 h 446593"/>
              <a:gd name="connsiteX1" fmla="*/ 322974 w 470116"/>
              <a:gd name="connsiteY1" fmla="*/ 0 h 446593"/>
              <a:gd name="connsiteX2" fmla="*/ 464950 w 470116"/>
              <a:gd name="connsiteY2" fmla="*/ 48803 h 446593"/>
              <a:gd name="connsiteX3" fmla="*/ 470116 w 470116"/>
              <a:gd name="connsiteY3" fmla="*/ 214119 h 446593"/>
              <a:gd name="connsiteX4" fmla="*/ 408122 w 470116"/>
              <a:gd name="connsiteY4" fmla="*/ 317441 h 446593"/>
              <a:gd name="connsiteX5" fmla="*/ 237641 w 470116"/>
              <a:gd name="connsiteY5" fmla="*/ 446593 h 446593"/>
              <a:gd name="connsiteX6" fmla="*/ 77492 w 470116"/>
              <a:gd name="connsiteY6" fmla="*/ 296776 h 446593"/>
              <a:gd name="connsiteX7" fmla="*/ 0 w 470116"/>
              <a:gd name="connsiteY7" fmla="*/ 146959 h 446593"/>
              <a:gd name="connsiteX8" fmla="*/ 41329 w 470116"/>
              <a:gd name="connsiteY8" fmla="*/ 48803 h 446593"/>
              <a:gd name="connsiteX9" fmla="*/ 134319 w 470116"/>
              <a:gd name="connsiteY9" fmla="*/ 2309 h 446593"/>
              <a:gd name="connsiteX10" fmla="*/ 253139 w 470116"/>
              <a:gd name="connsiteY10" fmla="*/ 84966 h 446593"/>
              <a:gd name="connsiteX0" fmla="*/ 253139 w 470116"/>
              <a:gd name="connsiteY0" fmla="*/ 84966 h 446593"/>
              <a:gd name="connsiteX1" fmla="*/ 322974 w 470116"/>
              <a:gd name="connsiteY1" fmla="*/ 0 h 446593"/>
              <a:gd name="connsiteX2" fmla="*/ 464950 w 470116"/>
              <a:gd name="connsiteY2" fmla="*/ 48803 h 446593"/>
              <a:gd name="connsiteX3" fmla="*/ 470116 w 470116"/>
              <a:gd name="connsiteY3" fmla="*/ 214119 h 446593"/>
              <a:gd name="connsiteX4" fmla="*/ 408122 w 470116"/>
              <a:gd name="connsiteY4" fmla="*/ 317441 h 446593"/>
              <a:gd name="connsiteX5" fmla="*/ 237641 w 470116"/>
              <a:gd name="connsiteY5" fmla="*/ 446593 h 446593"/>
              <a:gd name="connsiteX6" fmla="*/ 77492 w 470116"/>
              <a:gd name="connsiteY6" fmla="*/ 296776 h 446593"/>
              <a:gd name="connsiteX7" fmla="*/ 0 w 470116"/>
              <a:gd name="connsiteY7" fmla="*/ 146959 h 446593"/>
              <a:gd name="connsiteX8" fmla="*/ 41329 w 470116"/>
              <a:gd name="connsiteY8" fmla="*/ 48803 h 446593"/>
              <a:gd name="connsiteX9" fmla="*/ 134319 w 470116"/>
              <a:gd name="connsiteY9" fmla="*/ 2309 h 446593"/>
              <a:gd name="connsiteX10" fmla="*/ 253139 w 470116"/>
              <a:gd name="connsiteY10" fmla="*/ 84966 h 446593"/>
              <a:gd name="connsiteX0" fmla="*/ 248156 w 470116"/>
              <a:gd name="connsiteY0" fmla="*/ 79983 h 446593"/>
              <a:gd name="connsiteX1" fmla="*/ 322974 w 470116"/>
              <a:gd name="connsiteY1" fmla="*/ 0 h 446593"/>
              <a:gd name="connsiteX2" fmla="*/ 464950 w 470116"/>
              <a:gd name="connsiteY2" fmla="*/ 48803 h 446593"/>
              <a:gd name="connsiteX3" fmla="*/ 470116 w 470116"/>
              <a:gd name="connsiteY3" fmla="*/ 214119 h 446593"/>
              <a:gd name="connsiteX4" fmla="*/ 408122 w 470116"/>
              <a:gd name="connsiteY4" fmla="*/ 317441 h 446593"/>
              <a:gd name="connsiteX5" fmla="*/ 237641 w 470116"/>
              <a:gd name="connsiteY5" fmla="*/ 446593 h 446593"/>
              <a:gd name="connsiteX6" fmla="*/ 77492 w 470116"/>
              <a:gd name="connsiteY6" fmla="*/ 296776 h 446593"/>
              <a:gd name="connsiteX7" fmla="*/ 0 w 470116"/>
              <a:gd name="connsiteY7" fmla="*/ 146959 h 446593"/>
              <a:gd name="connsiteX8" fmla="*/ 41329 w 470116"/>
              <a:gd name="connsiteY8" fmla="*/ 48803 h 446593"/>
              <a:gd name="connsiteX9" fmla="*/ 134319 w 470116"/>
              <a:gd name="connsiteY9" fmla="*/ 2309 h 446593"/>
              <a:gd name="connsiteX10" fmla="*/ 248156 w 470116"/>
              <a:gd name="connsiteY10" fmla="*/ 79983 h 446593"/>
              <a:gd name="connsiteX0" fmla="*/ 248156 w 470116"/>
              <a:gd name="connsiteY0" fmla="*/ 81778 h 448388"/>
              <a:gd name="connsiteX1" fmla="*/ 322974 w 470116"/>
              <a:gd name="connsiteY1" fmla="*/ 1795 h 448388"/>
              <a:gd name="connsiteX2" fmla="*/ 464950 w 470116"/>
              <a:gd name="connsiteY2" fmla="*/ 50598 h 448388"/>
              <a:gd name="connsiteX3" fmla="*/ 470116 w 470116"/>
              <a:gd name="connsiteY3" fmla="*/ 215914 h 448388"/>
              <a:gd name="connsiteX4" fmla="*/ 408122 w 470116"/>
              <a:gd name="connsiteY4" fmla="*/ 319236 h 448388"/>
              <a:gd name="connsiteX5" fmla="*/ 237641 w 470116"/>
              <a:gd name="connsiteY5" fmla="*/ 448388 h 448388"/>
              <a:gd name="connsiteX6" fmla="*/ 77492 w 470116"/>
              <a:gd name="connsiteY6" fmla="*/ 298571 h 448388"/>
              <a:gd name="connsiteX7" fmla="*/ 0 w 470116"/>
              <a:gd name="connsiteY7" fmla="*/ 148754 h 448388"/>
              <a:gd name="connsiteX8" fmla="*/ 41329 w 470116"/>
              <a:gd name="connsiteY8" fmla="*/ 50598 h 448388"/>
              <a:gd name="connsiteX9" fmla="*/ 134319 w 470116"/>
              <a:gd name="connsiteY9" fmla="*/ 4104 h 448388"/>
              <a:gd name="connsiteX10" fmla="*/ 248156 w 470116"/>
              <a:gd name="connsiteY10" fmla="*/ 81778 h 448388"/>
              <a:gd name="connsiteX0" fmla="*/ 248156 w 470116"/>
              <a:gd name="connsiteY0" fmla="*/ 82750 h 449360"/>
              <a:gd name="connsiteX1" fmla="*/ 322974 w 470116"/>
              <a:gd name="connsiteY1" fmla="*/ 2767 h 449360"/>
              <a:gd name="connsiteX2" fmla="*/ 464950 w 470116"/>
              <a:gd name="connsiteY2" fmla="*/ 51570 h 449360"/>
              <a:gd name="connsiteX3" fmla="*/ 470116 w 470116"/>
              <a:gd name="connsiteY3" fmla="*/ 216886 h 449360"/>
              <a:gd name="connsiteX4" fmla="*/ 408122 w 470116"/>
              <a:gd name="connsiteY4" fmla="*/ 320208 h 449360"/>
              <a:gd name="connsiteX5" fmla="*/ 237641 w 470116"/>
              <a:gd name="connsiteY5" fmla="*/ 449360 h 449360"/>
              <a:gd name="connsiteX6" fmla="*/ 77492 w 470116"/>
              <a:gd name="connsiteY6" fmla="*/ 299543 h 449360"/>
              <a:gd name="connsiteX7" fmla="*/ 0 w 470116"/>
              <a:gd name="connsiteY7" fmla="*/ 149726 h 449360"/>
              <a:gd name="connsiteX8" fmla="*/ 41329 w 470116"/>
              <a:gd name="connsiteY8" fmla="*/ 51570 h 449360"/>
              <a:gd name="connsiteX9" fmla="*/ 134319 w 470116"/>
              <a:gd name="connsiteY9" fmla="*/ 5076 h 449360"/>
              <a:gd name="connsiteX10" fmla="*/ 248156 w 470116"/>
              <a:gd name="connsiteY10" fmla="*/ 82750 h 449360"/>
              <a:gd name="connsiteX0" fmla="*/ 248156 w 470116"/>
              <a:gd name="connsiteY0" fmla="*/ 82750 h 449360"/>
              <a:gd name="connsiteX1" fmla="*/ 322974 w 470116"/>
              <a:gd name="connsiteY1" fmla="*/ 2767 h 449360"/>
              <a:gd name="connsiteX2" fmla="*/ 464950 w 470116"/>
              <a:gd name="connsiteY2" fmla="*/ 51570 h 449360"/>
              <a:gd name="connsiteX3" fmla="*/ 470116 w 470116"/>
              <a:gd name="connsiteY3" fmla="*/ 216886 h 449360"/>
              <a:gd name="connsiteX4" fmla="*/ 408122 w 470116"/>
              <a:gd name="connsiteY4" fmla="*/ 320208 h 449360"/>
              <a:gd name="connsiteX5" fmla="*/ 237641 w 470116"/>
              <a:gd name="connsiteY5" fmla="*/ 449360 h 449360"/>
              <a:gd name="connsiteX6" fmla="*/ 77492 w 470116"/>
              <a:gd name="connsiteY6" fmla="*/ 299543 h 449360"/>
              <a:gd name="connsiteX7" fmla="*/ 0 w 470116"/>
              <a:gd name="connsiteY7" fmla="*/ 149726 h 449360"/>
              <a:gd name="connsiteX8" fmla="*/ 41329 w 470116"/>
              <a:gd name="connsiteY8" fmla="*/ 51570 h 449360"/>
              <a:gd name="connsiteX9" fmla="*/ 134319 w 470116"/>
              <a:gd name="connsiteY9" fmla="*/ 5076 h 449360"/>
              <a:gd name="connsiteX10" fmla="*/ 248156 w 470116"/>
              <a:gd name="connsiteY10" fmla="*/ 82750 h 449360"/>
              <a:gd name="connsiteX0" fmla="*/ 248156 w 470116"/>
              <a:gd name="connsiteY0" fmla="*/ 82573 h 449183"/>
              <a:gd name="connsiteX1" fmla="*/ 322974 w 470116"/>
              <a:gd name="connsiteY1" fmla="*/ 2590 h 449183"/>
              <a:gd name="connsiteX2" fmla="*/ 462458 w 470116"/>
              <a:gd name="connsiteY2" fmla="*/ 53885 h 449183"/>
              <a:gd name="connsiteX3" fmla="*/ 470116 w 470116"/>
              <a:gd name="connsiteY3" fmla="*/ 216709 h 449183"/>
              <a:gd name="connsiteX4" fmla="*/ 408122 w 470116"/>
              <a:gd name="connsiteY4" fmla="*/ 320031 h 449183"/>
              <a:gd name="connsiteX5" fmla="*/ 237641 w 470116"/>
              <a:gd name="connsiteY5" fmla="*/ 449183 h 449183"/>
              <a:gd name="connsiteX6" fmla="*/ 77492 w 470116"/>
              <a:gd name="connsiteY6" fmla="*/ 299366 h 449183"/>
              <a:gd name="connsiteX7" fmla="*/ 0 w 470116"/>
              <a:gd name="connsiteY7" fmla="*/ 149549 h 449183"/>
              <a:gd name="connsiteX8" fmla="*/ 41329 w 470116"/>
              <a:gd name="connsiteY8" fmla="*/ 51393 h 449183"/>
              <a:gd name="connsiteX9" fmla="*/ 134319 w 470116"/>
              <a:gd name="connsiteY9" fmla="*/ 4899 h 449183"/>
              <a:gd name="connsiteX10" fmla="*/ 248156 w 470116"/>
              <a:gd name="connsiteY10" fmla="*/ 82573 h 449183"/>
              <a:gd name="connsiteX0" fmla="*/ 248156 w 477379"/>
              <a:gd name="connsiteY0" fmla="*/ 82573 h 449183"/>
              <a:gd name="connsiteX1" fmla="*/ 322974 w 477379"/>
              <a:gd name="connsiteY1" fmla="*/ 2590 h 449183"/>
              <a:gd name="connsiteX2" fmla="*/ 462458 w 477379"/>
              <a:gd name="connsiteY2" fmla="*/ 53885 h 449183"/>
              <a:gd name="connsiteX3" fmla="*/ 470116 w 477379"/>
              <a:gd name="connsiteY3" fmla="*/ 216709 h 449183"/>
              <a:gd name="connsiteX4" fmla="*/ 408122 w 477379"/>
              <a:gd name="connsiteY4" fmla="*/ 320031 h 449183"/>
              <a:gd name="connsiteX5" fmla="*/ 237641 w 477379"/>
              <a:gd name="connsiteY5" fmla="*/ 449183 h 449183"/>
              <a:gd name="connsiteX6" fmla="*/ 77492 w 477379"/>
              <a:gd name="connsiteY6" fmla="*/ 299366 h 449183"/>
              <a:gd name="connsiteX7" fmla="*/ 0 w 477379"/>
              <a:gd name="connsiteY7" fmla="*/ 149549 h 449183"/>
              <a:gd name="connsiteX8" fmla="*/ 41329 w 477379"/>
              <a:gd name="connsiteY8" fmla="*/ 51393 h 449183"/>
              <a:gd name="connsiteX9" fmla="*/ 134319 w 477379"/>
              <a:gd name="connsiteY9" fmla="*/ 4899 h 449183"/>
              <a:gd name="connsiteX10" fmla="*/ 248156 w 477379"/>
              <a:gd name="connsiteY10" fmla="*/ 82573 h 449183"/>
              <a:gd name="connsiteX0" fmla="*/ 248156 w 488039"/>
              <a:gd name="connsiteY0" fmla="*/ 82573 h 449183"/>
              <a:gd name="connsiteX1" fmla="*/ 322974 w 488039"/>
              <a:gd name="connsiteY1" fmla="*/ 2590 h 449183"/>
              <a:gd name="connsiteX2" fmla="*/ 462458 w 488039"/>
              <a:gd name="connsiteY2" fmla="*/ 53885 h 449183"/>
              <a:gd name="connsiteX3" fmla="*/ 470116 w 488039"/>
              <a:gd name="connsiteY3" fmla="*/ 216709 h 449183"/>
              <a:gd name="connsiteX4" fmla="*/ 408122 w 488039"/>
              <a:gd name="connsiteY4" fmla="*/ 320031 h 449183"/>
              <a:gd name="connsiteX5" fmla="*/ 237641 w 488039"/>
              <a:gd name="connsiteY5" fmla="*/ 449183 h 449183"/>
              <a:gd name="connsiteX6" fmla="*/ 77492 w 488039"/>
              <a:gd name="connsiteY6" fmla="*/ 299366 h 449183"/>
              <a:gd name="connsiteX7" fmla="*/ 0 w 488039"/>
              <a:gd name="connsiteY7" fmla="*/ 149549 h 449183"/>
              <a:gd name="connsiteX8" fmla="*/ 41329 w 488039"/>
              <a:gd name="connsiteY8" fmla="*/ 51393 h 449183"/>
              <a:gd name="connsiteX9" fmla="*/ 134319 w 488039"/>
              <a:gd name="connsiteY9" fmla="*/ 4899 h 449183"/>
              <a:gd name="connsiteX10" fmla="*/ 248156 w 488039"/>
              <a:gd name="connsiteY10" fmla="*/ 82573 h 449183"/>
              <a:gd name="connsiteX0" fmla="*/ 248156 w 488039"/>
              <a:gd name="connsiteY0" fmla="*/ 82573 h 449183"/>
              <a:gd name="connsiteX1" fmla="*/ 322974 w 488039"/>
              <a:gd name="connsiteY1" fmla="*/ 2590 h 449183"/>
              <a:gd name="connsiteX2" fmla="*/ 462458 w 488039"/>
              <a:gd name="connsiteY2" fmla="*/ 53885 h 449183"/>
              <a:gd name="connsiteX3" fmla="*/ 470116 w 488039"/>
              <a:gd name="connsiteY3" fmla="*/ 216709 h 449183"/>
              <a:gd name="connsiteX4" fmla="*/ 408122 w 488039"/>
              <a:gd name="connsiteY4" fmla="*/ 320031 h 449183"/>
              <a:gd name="connsiteX5" fmla="*/ 237641 w 488039"/>
              <a:gd name="connsiteY5" fmla="*/ 449183 h 449183"/>
              <a:gd name="connsiteX6" fmla="*/ 77492 w 488039"/>
              <a:gd name="connsiteY6" fmla="*/ 299366 h 449183"/>
              <a:gd name="connsiteX7" fmla="*/ 0 w 488039"/>
              <a:gd name="connsiteY7" fmla="*/ 149549 h 449183"/>
              <a:gd name="connsiteX8" fmla="*/ 41329 w 488039"/>
              <a:gd name="connsiteY8" fmla="*/ 51393 h 449183"/>
              <a:gd name="connsiteX9" fmla="*/ 134319 w 488039"/>
              <a:gd name="connsiteY9" fmla="*/ 4899 h 449183"/>
              <a:gd name="connsiteX10" fmla="*/ 248156 w 488039"/>
              <a:gd name="connsiteY10" fmla="*/ 82573 h 449183"/>
              <a:gd name="connsiteX0" fmla="*/ 248156 w 486628"/>
              <a:gd name="connsiteY0" fmla="*/ 82573 h 449183"/>
              <a:gd name="connsiteX1" fmla="*/ 322974 w 486628"/>
              <a:gd name="connsiteY1" fmla="*/ 2590 h 449183"/>
              <a:gd name="connsiteX2" fmla="*/ 462458 w 486628"/>
              <a:gd name="connsiteY2" fmla="*/ 53885 h 449183"/>
              <a:gd name="connsiteX3" fmla="*/ 467625 w 486628"/>
              <a:gd name="connsiteY3" fmla="*/ 221692 h 449183"/>
              <a:gd name="connsiteX4" fmla="*/ 408122 w 486628"/>
              <a:gd name="connsiteY4" fmla="*/ 320031 h 449183"/>
              <a:gd name="connsiteX5" fmla="*/ 237641 w 486628"/>
              <a:gd name="connsiteY5" fmla="*/ 449183 h 449183"/>
              <a:gd name="connsiteX6" fmla="*/ 77492 w 486628"/>
              <a:gd name="connsiteY6" fmla="*/ 299366 h 449183"/>
              <a:gd name="connsiteX7" fmla="*/ 0 w 486628"/>
              <a:gd name="connsiteY7" fmla="*/ 149549 h 449183"/>
              <a:gd name="connsiteX8" fmla="*/ 41329 w 486628"/>
              <a:gd name="connsiteY8" fmla="*/ 51393 h 449183"/>
              <a:gd name="connsiteX9" fmla="*/ 134319 w 486628"/>
              <a:gd name="connsiteY9" fmla="*/ 4899 h 449183"/>
              <a:gd name="connsiteX10" fmla="*/ 248156 w 486628"/>
              <a:gd name="connsiteY10" fmla="*/ 82573 h 449183"/>
              <a:gd name="connsiteX0" fmla="*/ 248156 w 484545"/>
              <a:gd name="connsiteY0" fmla="*/ 82415 h 449025"/>
              <a:gd name="connsiteX1" fmla="*/ 322974 w 484545"/>
              <a:gd name="connsiteY1" fmla="*/ 2432 h 449025"/>
              <a:gd name="connsiteX2" fmla="*/ 457475 w 484545"/>
              <a:gd name="connsiteY2" fmla="*/ 56219 h 449025"/>
              <a:gd name="connsiteX3" fmla="*/ 467625 w 484545"/>
              <a:gd name="connsiteY3" fmla="*/ 221534 h 449025"/>
              <a:gd name="connsiteX4" fmla="*/ 408122 w 484545"/>
              <a:gd name="connsiteY4" fmla="*/ 319873 h 449025"/>
              <a:gd name="connsiteX5" fmla="*/ 237641 w 484545"/>
              <a:gd name="connsiteY5" fmla="*/ 449025 h 449025"/>
              <a:gd name="connsiteX6" fmla="*/ 77492 w 484545"/>
              <a:gd name="connsiteY6" fmla="*/ 299208 h 449025"/>
              <a:gd name="connsiteX7" fmla="*/ 0 w 484545"/>
              <a:gd name="connsiteY7" fmla="*/ 149391 h 449025"/>
              <a:gd name="connsiteX8" fmla="*/ 41329 w 484545"/>
              <a:gd name="connsiteY8" fmla="*/ 51235 h 449025"/>
              <a:gd name="connsiteX9" fmla="*/ 134319 w 484545"/>
              <a:gd name="connsiteY9" fmla="*/ 4741 h 449025"/>
              <a:gd name="connsiteX10" fmla="*/ 248156 w 484545"/>
              <a:gd name="connsiteY10" fmla="*/ 82415 h 449025"/>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2406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2406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8837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8837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8837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682 h 449292"/>
              <a:gd name="connsiteX1" fmla="*/ 322974 w 484545"/>
              <a:gd name="connsiteY1" fmla="*/ 2699 h 449292"/>
              <a:gd name="connsiteX2" fmla="*/ 457475 w 484545"/>
              <a:gd name="connsiteY2" fmla="*/ 53994 h 449292"/>
              <a:gd name="connsiteX3" fmla="*/ 467625 w 484545"/>
              <a:gd name="connsiteY3" fmla="*/ 221801 h 449292"/>
              <a:gd name="connsiteX4" fmla="*/ 408122 w 484545"/>
              <a:gd name="connsiteY4" fmla="*/ 320140 h 449292"/>
              <a:gd name="connsiteX5" fmla="*/ 237641 w 484545"/>
              <a:gd name="connsiteY5" fmla="*/ 449292 h 449292"/>
              <a:gd name="connsiteX6" fmla="*/ 77492 w 484545"/>
              <a:gd name="connsiteY6" fmla="*/ 299475 h 449292"/>
              <a:gd name="connsiteX7" fmla="*/ 0 w 484545"/>
              <a:gd name="connsiteY7" fmla="*/ 149658 h 449292"/>
              <a:gd name="connsiteX8" fmla="*/ 36345 w 484545"/>
              <a:gd name="connsiteY8" fmla="*/ 49010 h 449292"/>
              <a:gd name="connsiteX9" fmla="*/ 131827 w 484545"/>
              <a:gd name="connsiteY9" fmla="*/ 25 h 449292"/>
              <a:gd name="connsiteX10" fmla="*/ 248156 w 484545"/>
              <a:gd name="connsiteY10" fmla="*/ 82682 h 449292"/>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9451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5665 w 482054"/>
              <a:gd name="connsiteY0" fmla="*/ 82657 h 449267"/>
              <a:gd name="connsiteX1" fmla="*/ 320483 w 482054"/>
              <a:gd name="connsiteY1" fmla="*/ 2674 h 449267"/>
              <a:gd name="connsiteX2" fmla="*/ 454984 w 482054"/>
              <a:gd name="connsiteY2" fmla="*/ 53969 h 449267"/>
              <a:gd name="connsiteX3" fmla="*/ 465134 w 482054"/>
              <a:gd name="connsiteY3" fmla="*/ 221776 h 449267"/>
              <a:gd name="connsiteX4" fmla="*/ 393173 w 482054"/>
              <a:gd name="connsiteY4" fmla="*/ 317624 h 449267"/>
              <a:gd name="connsiteX5" fmla="*/ 235150 w 482054"/>
              <a:gd name="connsiteY5" fmla="*/ 449267 h 449267"/>
              <a:gd name="connsiteX6" fmla="*/ 79985 w 482054"/>
              <a:gd name="connsiteY6" fmla="*/ 299451 h 449267"/>
              <a:gd name="connsiteX7" fmla="*/ 0 w 482054"/>
              <a:gd name="connsiteY7" fmla="*/ 149633 h 449267"/>
              <a:gd name="connsiteX8" fmla="*/ 33854 w 482054"/>
              <a:gd name="connsiteY8" fmla="*/ 48985 h 449267"/>
              <a:gd name="connsiteX9" fmla="*/ 129336 w 482054"/>
              <a:gd name="connsiteY9" fmla="*/ 0 h 449267"/>
              <a:gd name="connsiteX10" fmla="*/ 245665 w 482054"/>
              <a:gd name="connsiteY10" fmla="*/ 82657 h 449267"/>
              <a:gd name="connsiteX0" fmla="*/ 245957 w 482346"/>
              <a:gd name="connsiteY0" fmla="*/ 82657 h 449267"/>
              <a:gd name="connsiteX1" fmla="*/ 320775 w 482346"/>
              <a:gd name="connsiteY1" fmla="*/ 2674 h 449267"/>
              <a:gd name="connsiteX2" fmla="*/ 455276 w 482346"/>
              <a:gd name="connsiteY2" fmla="*/ 53969 h 449267"/>
              <a:gd name="connsiteX3" fmla="*/ 465426 w 482346"/>
              <a:gd name="connsiteY3" fmla="*/ 221776 h 449267"/>
              <a:gd name="connsiteX4" fmla="*/ 393465 w 482346"/>
              <a:gd name="connsiteY4" fmla="*/ 317624 h 449267"/>
              <a:gd name="connsiteX5" fmla="*/ 235442 w 482346"/>
              <a:gd name="connsiteY5" fmla="*/ 449267 h 449267"/>
              <a:gd name="connsiteX6" fmla="*/ 80277 w 482346"/>
              <a:gd name="connsiteY6" fmla="*/ 299451 h 449267"/>
              <a:gd name="connsiteX7" fmla="*/ 292 w 482346"/>
              <a:gd name="connsiteY7" fmla="*/ 149633 h 449267"/>
              <a:gd name="connsiteX8" fmla="*/ 34146 w 482346"/>
              <a:gd name="connsiteY8" fmla="*/ 48985 h 449267"/>
              <a:gd name="connsiteX9" fmla="*/ 129628 w 482346"/>
              <a:gd name="connsiteY9" fmla="*/ 0 h 449267"/>
              <a:gd name="connsiteX10" fmla="*/ 245957 w 482346"/>
              <a:gd name="connsiteY10" fmla="*/ 82657 h 449267"/>
              <a:gd name="connsiteX0" fmla="*/ 245957 w 482346"/>
              <a:gd name="connsiteY0" fmla="*/ 82657 h 449267"/>
              <a:gd name="connsiteX1" fmla="*/ 320775 w 482346"/>
              <a:gd name="connsiteY1" fmla="*/ 2674 h 449267"/>
              <a:gd name="connsiteX2" fmla="*/ 455276 w 482346"/>
              <a:gd name="connsiteY2" fmla="*/ 53969 h 449267"/>
              <a:gd name="connsiteX3" fmla="*/ 465426 w 482346"/>
              <a:gd name="connsiteY3" fmla="*/ 221776 h 449267"/>
              <a:gd name="connsiteX4" fmla="*/ 393465 w 482346"/>
              <a:gd name="connsiteY4" fmla="*/ 317624 h 449267"/>
              <a:gd name="connsiteX5" fmla="*/ 235442 w 482346"/>
              <a:gd name="connsiteY5" fmla="*/ 449267 h 449267"/>
              <a:gd name="connsiteX6" fmla="*/ 80277 w 482346"/>
              <a:gd name="connsiteY6" fmla="*/ 299451 h 449267"/>
              <a:gd name="connsiteX7" fmla="*/ 292 w 482346"/>
              <a:gd name="connsiteY7" fmla="*/ 149633 h 449267"/>
              <a:gd name="connsiteX8" fmla="*/ 34146 w 482346"/>
              <a:gd name="connsiteY8" fmla="*/ 48985 h 449267"/>
              <a:gd name="connsiteX9" fmla="*/ 129628 w 482346"/>
              <a:gd name="connsiteY9" fmla="*/ 0 h 449267"/>
              <a:gd name="connsiteX10" fmla="*/ 245957 w 482346"/>
              <a:gd name="connsiteY10" fmla="*/ 82657 h 449267"/>
              <a:gd name="connsiteX0" fmla="*/ 245957 w 482346"/>
              <a:gd name="connsiteY0" fmla="*/ 82657 h 449267"/>
              <a:gd name="connsiteX1" fmla="*/ 320775 w 482346"/>
              <a:gd name="connsiteY1" fmla="*/ 2674 h 449267"/>
              <a:gd name="connsiteX2" fmla="*/ 455276 w 482346"/>
              <a:gd name="connsiteY2" fmla="*/ 53969 h 449267"/>
              <a:gd name="connsiteX3" fmla="*/ 465426 w 482346"/>
              <a:gd name="connsiteY3" fmla="*/ 221776 h 449267"/>
              <a:gd name="connsiteX4" fmla="*/ 388482 w 482346"/>
              <a:gd name="connsiteY4" fmla="*/ 317624 h 449267"/>
              <a:gd name="connsiteX5" fmla="*/ 235442 w 482346"/>
              <a:gd name="connsiteY5" fmla="*/ 449267 h 449267"/>
              <a:gd name="connsiteX6" fmla="*/ 80277 w 482346"/>
              <a:gd name="connsiteY6" fmla="*/ 299451 h 449267"/>
              <a:gd name="connsiteX7" fmla="*/ 292 w 482346"/>
              <a:gd name="connsiteY7" fmla="*/ 149633 h 449267"/>
              <a:gd name="connsiteX8" fmla="*/ 34146 w 482346"/>
              <a:gd name="connsiteY8" fmla="*/ 48985 h 449267"/>
              <a:gd name="connsiteX9" fmla="*/ 129628 w 482346"/>
              <a:gd name="connsiteY9" fmla="*/ 0 h 449267"/>
              <a:gd name="connsiteX10" fmla="*/ 245957 w 482346"/>
              <a:gd name="connsiteY10" fmla="*/ 82657 h 449267"/>
              <a:gd name="connsiteX0" fmla="*/ 245957 w 482346"/>
              <a:gd name="connsiteY0" fmla="*/ 82657 h 449267"/>
              <a:gd name="connsiteX1" fmla="*/ 320775 w 482346"/>
              <a:gd name="connsiteY1" fmla="*/ 2674 h 449267"/>
              <a:gd name="connsiteX2" fmla="*/ 455276 w 482346"/>
              <a:gd name="connsiteY2" fmla="*/ 53969 h 449267"/>
              <a:gd name="connsiteX3" fmla="*/ 465426 w 482346"/>
              <a:gd name="connsiteY3" fmla="*/ 221776 h 449267"/>
              <a:gd name="connsiteX4" fmla="*/ 388482 w 482346"/>
              <a:gd name="connsiteY4" fmla="*/ 317624 h 449267"/>
              <a:gd name="connsiteX5" fmla="*/ 235442 w 482346"/>
              <a:gd name="connsiteY5" fmla="*/ 449267 h 449267"/>
              <a:gd name="connsiteX6" fmla="*/ 80277 w 482346"/>
              <a:gd name="connsiteY6" fmla="*/ 299451 h 449267"/>
              <a:gd name="connsiteX7" fmla="*/ 292 w 482346"/>
              <a:gd name="connsiteY7" fmla="*/ 149633 h 449267"/>
              <a:gd name="connsiteX8" fmla="*/ 34146 w 482346"/>
              <a:gd name="connsiteY8" fmla="*/ 48985 h 449267"/>
              <a:gd name="connsiteX9" fmla="*/ 129628 w 482346"/>
              <a:gd name="connsiteY9" fmla="*/ 0 h 449267"/>
              <a:gd name="connsiteX10" fmla="*/ 245957 w 482346"/>
              <a:gd name="connsiteY10" fmla="*/ 82657 h 44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2346" h="449267">
                <a:moveTo>
                  <a:pt x="245957" y="82657"/>
                </a:moveTo>
                <a:cubicBezTo>
                  <a:pt x="264252" y="34402"/>
                  <a:pt x="287531" y="21030"/>
                  <a:pt x="320775" y="2674"/>
                </a:cubicBezTo>
                <a:cubicBezTo>
                  <a:pt x="383049" y="-8465"/>
                  <a:pt x="415426" y="17768"/>
                  <a:pt x="455276" y="53969"/>
                </a:cubicBezTo>
                <a:cubicBezTo>
                  <a:pt x="485236" y="110735"/>
                  <a:pt x="492772" y="167501"/>
                  <a:pt x="465426" y="221776"/>
                </a:cubicBezTo>
                <a:cubicBezTo>
                  <a:pt x="441439" y="253725"/>
                  <a:pt x="419944" y="285675"/>
                  <a:pt x="388482" y="317624"/>
                </a:cubicBezTo>
                <a:cubicBezTo>
                  <a:pt x="363215" y="339081"/>
                  <a:pt x="285624" y="380470"/>
                  <a:pt x="235442" y="449267"/>
                </a:cubicBezTo>
                <a:cubicBezTo>
                  <a:pt x="196178" y="384380"/>
                  <a:pt x="139474" y="346898"/>
                  <a:pt x="80277" y="299451"/>
                </a:cubicBezTo>
                <a:cubicBezTo>
                  <a:pt x="4614" y="224597"/>
                  <a:pt x="11173" y="202063"/>
                  <a:pt x="292" y="149633"/>
                </a:cubicBezTo>
                <a:cubicBezTo>
                  <a:pt x="-1711" y="124389"/>
                  <a:pt x="6251" y="74229"/>
                  <a:pt x="34146" y="48985"/>
                </a:cubicBezTo>
                <a:cubicBezTo>
                  <a:pt x="55177" y="13554"/>
                  <a:pt x="101123" y="3040"/>
                  <a:pt x="129628" y="0"/>
                </a:cubicBezTo>
                <a:cubicBezTo>
                  <a:pt x="192490" y="5958"/>
                  <a:pt x="222960" y="46799"/>
                  <a:pt x="245957" y="82657"/>
                </a:cubicBezTo>
                <a:close/>
              </a:path>
            </a:pathLst>
          </a:cu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方正硬笔行书简体" panose="03000509000000000000" pitchFamily="65" charset="-122"/>
              <a:ea typeface="方正硬笔行书简体" panose="03000509000000000000" pitchFamily="65" charset="-122"/>
            </a:endParaRPr>
          </a:p>
        </p:txBody>
      </p:sp>
      <p:sp>
        <p:nvSpPr>
          <p:cNvPr id="68" name="任意多边形 67"/>
          <p:cNvSpPr/>
          <p:nvPr userDrawn="1"/>
        </p:nvSpPr>
        <p:spPr>
          <a:xfrm>
            <a:off x="8327282" y="2505558"/>
            <a:ext cx="134968" cy="125712"/>
          </a:xfrm>
          <a:custGeom>
            <a:avLst/>
            <a:gdLst>
              <a:gd name="connsiteX0" fmla="*/ 253139 w 470116"/>
              <a:gd name="connsiteY0" fmla="*/ 82657 h 444284"/>
              <a:gd name="connsiteX1" fmla="*/ 325465 w 470116"/>
              <a:gd name="connsiteY1" fmla="*/ 5166 h 444284"/>
              <a:gd name="connsiteX2" fmla="*/ 464950 w 470116"/>
              <a:gd name="connsiteY2" fmla="*/ 46494 h 444284"/>
              <a:gd name="connsiteX3" fmla="*/ 470116 w 470116"/>
              <a:gd name="connsiteY3" fmla="*/ 211810 h 444284"/>
              <a:gd name="connsiteX4" fmla="*/ 408122 w 470116"/>
              <a:gd name="connsiteY4" fmla="*/ 315132 h 444284"/>
              <a:gd name="connsiteX5" fmla="*/ 237641 w 470116"/>
              <a:gd name="connsiteY5" fmla="*/ 444284 h 444284"/>
              <a:gd name="connsiteX6" fmla="*/ 77492 w 470116"/>
              <a:gd name="connsiteY6" fmla="*/ 294467 h 444284"/>
              <a:gd name="connsiteX7" fmla="*/ 0 w 470116"/>
              <a:gd name="connsiteY7" fmla="*/ 144650 h 444284"/>
              <a:gd name="connsiteX8" fmla="*/ 41329 w 470116"/>
              <a:gd name="connsiteY8" fmla="*/ 46494 h 444284"/>
              <a:gd name="connsiteX9" fmla="*/ 134319 w 470116"/>
              <a:gd name="connsiteY9" fmla="*/ 0 h 444284"/>
              <a:gd name="connsiteX10" fmla="*/ 253139 w 470116"/>
              <a:gd name="connsiteY10" fmla="*/ 82657 h 444284"/>
              <a:gd name="connsiteX0" fmla="*/ 253139 w 470116"/>
              <a:gd name="connsiteY0" fmla="*/ 84966 h 446593"/>
              <a:gd name="connsiteX1" fmla="*/ 322974 w 470116"/>
              <a:gd name="connsiteY1" fmla="*/ 0 h 446593"/>
              <a:gd name="connsiteX2" fmla="*/ 464950 w 470116"/>
              <a:gd name="connsiteY2" fmla="*/ 48803 h 446593"/>
              <a:gd name="connsiteX3" fmla="*/ 470116 w 470116"/>
              <a:gd name="connsiteY3" fmla="*/ 214119 h 446593"/>
              <a:gd name="connsiteX4" fmla="*/ 408122 w 470116"/>
              <a:gd name="connsiteY4" fmla="*/ 317441 h 446593"/>
              <a:gd name="connsiteX5" fmla="*/ 237641 w 470116"/>
              <a:gd name="connsiteY5" fmla="*/ 446593 h 446593"/>
              <a:gd name="connsiteX6" fmla="*/ 77492 w 470116"/>
              <a:gd name="connsiteY6" fmla="*/ 296776 h 446593"/>
              <a:gd name="connsiteX7" fmla="*/ 0 w 470116"/>
              <a:gd name="connsiteY7" fmla="*/ 146959 h 446593"/>
              <a:gd name="connsiteX8" fmla="*/ 41329 w 470116"/>
              <a:gd name="connsiteY8" fmla="*/ 48803 h 446593"/>
              <a:gd name="connsiteX9" fmla="*/ 134319 w 470116"/>
              <a:gd name="connsiteY9" fmla="*/ 2309 h 446593"/>
              <a:gd name="connsiteX10" fmla="*/ 253139 w 470116"/>
              <a:gd name="connsiteY10" fmla="*/ 84966 h 446593"/>
              <a:gd name="connsiteX0" fmla="*/ 253139 w 470116"/>
              <a:gd name="connsiteY0" fmla="*/ 84966 h 446593"/>
              <a:gd name="connsiteX1" fmla="*/ 322974 w 470116"/>
              <a:gd name="connsiteY1" fmla="*/ 0 h 446593"/>
              <a:gd name="connsiteX2" fmla="*/ 464950 w 470116"/>
              <a:gd name="connsiteY2" fmla="*/ 48803 h 446593"/>
              <a:gd name="connsiteX3" fmla="*/ 470116 w 470116"/>
              <a:gd name="connsiteY3" fmla="*/ 214119 h 446593"/>
              <a:gd name="connsiteX4" fmla="*/ 408122 w 470116"/>
              <a:gd name="connsiteY4" fmla="*/ 317441 h 446593"/>
              <a:gd name="connsiteX5" fmla="*/ 237641 w 470116"/>
              <a:gd name="connsiteY5" fmla="*/ 446593 h 446593"/>
              <a:gd name="connsiteX6" fmla="*/ 77492 w 470116"/>
              <a:gd name="connsiteY6" fmla="*/ 296776 h 446593"/>
              <a:gd name="connsiteX7" fmla="*/ 0 w 470116"/>
              <a:gd name="connsiteY7" fmla="*/ 146959 h 446593"/>
              <a:gd name="connsiteX8" fmla="*/ 41329 w 470116"/>
              <a:gd name="connsiteY8" fmla="*/ 48803 h 446593"/>
              <a:gd name="connsiteX9" fmla="*/ 134319 w 470116"/>
              <a:gd name="connsiteY9" fmla="*/ 2309 h 446593"/>
              <a:gd name="connsiteX10" fmla="*/ 253139 w 470116"/>
              <a:gd name="connsiteY10" fmla="*/ 84966 h 446593"/>
              <a:gd name="connsiteX0" fmla="*/ 253139 w 470116"/>
              <a:gd name="connsiteY0" fmla="*/ 84966 h 446593"/>
              <a:gd name="connsiteX1" fmla="*/ 322974 w 470116"/>
              <a:gd name="connsiteY1" fmla="*/ 0 h 446593"/>
              <a:gd name="connsiteX2" fmla="*/ 464950 w 470116"/>
              <a:gd name="connsiteY2" fmla="*/ 48803 h 446593"/>
              <a:gd name="connsiteX3" fmla="*/ 470116 w 470116"/>
              <a:gd name="connsiteY3" fmla="*/ 214119 h 446593"/>
              <a:gd name="connsiteX4" fmla="*/ 408122 w 470116"/>
              <a:gd name="connsiteY4" fmla="*/ 317441 h 446593"/>
              <a:gd name="connsiteX5" fmla="*/ 237641 w 470116"/>
              <a:gd name="connsiteY5" fmla="*/ 446593 h 446593"/>
              <a:gd name="connsiteX6" fmla="*/ 77492 w 470116"/>
              <a:gd name="connsiteY6" fmla="*/ 296776 h 446593"/>
              <a:gd name="connsiteX7" fmla="*/ 0 w 470116"/>
              <a:gd name="connsiteY7" fmla="*/ 146959 h 446593"/>
              <a:gd name="connsiteX8" fmla="*/ 41329 w 470116"/>
              <a:gd name="connsiteY8" fmla="*/ 48803 h 446593"/>
              <a:gd name="connsiteX9" fmla="*/ 134319 w 470116"/>
              <a:gd name="connsiteY9" fmla="*/ 2309 h 446593"/>
              <a:gd name="connsiteX10" fmla="*/ 253139 w 470116"/>
              <a:gd name="connsiteY10" fmla="*/ 84966 h 446593"/>
              <a:gd name="connsiteX0" fmla="*/ 248156 w 470116"/>
              <a:gd name="connsiteY0" fmla="*/ 79983 h 446593"/>
              <a:gd name="connsiteX1" fmla="*/ 322974 w 470116"/>
              <a:gd name="connsiteY1" fmla="*/ 0 h 446593"/>
              <a:gd name="connsiteX2" fmla="*/ 464950 w 470116"/>
              <a:gd name="connsiteY2" fmla="*/ 48803 h 446593"/>
              <a:gd name="connsiteX3" fmla="*/ 470116 w 470116"/>
              <a:gd name="connsiteY3" fmla="*/ 214119 h 446593"/>
              <a:gd name="connsiteX4" fmla="*/ 408122 w 470116"/>
              <a:gd name="connsiteY4" fmla="*/ 317441 h 446593"/>
              <a:gd name="connsiteX5" fmla="*/ 237641 w 470116"/>
              <a:gd name="connsiteY5" fmla="*/ 446593 h 446593"/>
              <a:gd name="connsiteX6" fmla="*/ 77492 w 470116"/>
              <a:gd name="connsiteY6" fmla="*/ 296776 h 446593"/>
              <a:gd name="connsiteX7" fmla="*/ 0 w 470116"/>
              <a:gd name="connsiteY7" fmla="*/ 146959 h 446593"/>
              <a:gd name="connsiteX8" fmla="*/ 41329 w 470116"/>
              <a:gd name="connsiteY8" fmla="*/ 48803 h 446593"/>
              <a:gd name="connsiteX9" fmla="*/ 134319 w 470116"/>
              <a:gd name="connsiteY9" fmla="*/ 2309 h 446593"/>
              <a:gd name="connsiteX10" fmla="*/ 248156 w 470116"/>
              <a:gd name="connsiteY10" fmla="*/ 79983 h 446593"/>
              <a:gd name="connsiteX0" fmla="*/ 248156 w 470116"/>
              <a:gd name="connsiteY0" fmla="*/ 81778 h 448388"/>
              <a:gd name="connsiteX1" fmla="*/ 322974 w 470116"/>
              <a:gd name="connsiteY1" fmla="*/ 1795 h 448388"/>
              <a:gd name="connsiteX2" fmla="*/ 464950 w 470116"/>
              <a:gd name="connsiteY2" fmla="*/ 50598 h 448388"/>
              <a:gd name="connsiteX3" fmla="*/ 470116 w 470116"/>
              <a:gd name="connsiteY3" fmla="*/ 215914 h 448388"/>
              <a:gd name="connsiteX4" fmla="*/ 408122 w 470116"/>
              <a:gd name="connsiteY4" fmla="*/ 319236 h 448388"/>
              <a:gd name="connsiteX5" fmla="*/ 237641 w 470116"/>
              <a:gd name="connsiteY5" fmla="*/ 448388 h 448388"/>
              <a:gd name="connsiteX6" fmla="*/ 77492 w 470116"/>
              <a:gd name="connsiteY6" fmla="*/ 298571 h 448388"/>
              <a:gd name="connsiteX7" fmla="*/ 0 w 470116"/>
              <a:gd name="connsiteY7" fmla="*/ 148754 h 448388"/>
              <a:gd name="connsiteX8" fmla="*/ 41329 w 470116"/>
              <a:gd name="connsiteY8" fmla="*/ 50598 h 448388"/>
              <a:gd name="connsiteX9" fmla="*/ 134319 w 470116"/>
              <a:gd name="connsiteY9" fmla="*/ 4104 h 448388"/>
              <a:gd name="connsiteX10" fmla="*/ 248156 w 470116"/>
              <a:gd name="connsiteY10" fmla="*/ 81778 h 448388"/>
              <a:gd name="connsiteX0" fmla="*/ 248156 w 470116"/>
              <a:gd name="connsiteY0" fmla="*/ 82750 h 449360"/>
              <a:gd name="connsiteX1" fmla="*/ 322974 w 470116"/>
              <a:gd name="connsiteY1" fmla="*/ 2767 h 449360"/>
              <a:gd name="connsiteX2" fmla="*/ 464950 w 470116"/>
              <a:gd name="connsiteY2" fmla="*/ 51570 h 449360"/>
              <a:gd name="connsiteX3" fmla="*/ 470116 w 470116"/>
              <a:gd name="connsiteY3" fmla="*/ 216886 h 449360"/>
              <a:gd name="connsiteX4" fmla="*/ 408122 w 470116"/>
              <a:gd name="connsiteY4" fmla="*/ 320208 h 449360"/>
              <a:gd name="connsiteX5" fmla="*/ 237641 w 470116"/>
              <a:gd name="connsiteY5" fmla="*/ 449360 h 449360"/>
              <a:gd name="connsiteX6" fmla="*/ 77492 w 470116"/>
              <a:gd name="connsiteY6" fmla="*/ 299543 h 449360"/>
              <a:gd name="connsiteX7" fmla="*/ 0 w 470116"/>
              <a:gd name="connsiteY7" fmla="*/ 149726 h 449360"/>
              <a:gd name="connsiteX8" fmla="*/ 41329 w 470116"/>
              <a:gd name="connsiteY8" fmla="*/ 51570 h 449360"/>
              <a:gd name="connsiteX9" fmla="*/ 134319 w 470116"/>
              <a:gd name="connsiteY9" fmla="*/ 5076 h 449360"/>
              <a:gd name="connsiteX10" fmla="*/ 248156 w 470116"/>
              <a:gd name="connsiteY10" fmla="*/ 82750 h 449360"/>
              <a:gd name="connsiteX0" fmla="*/ 248156 w 470116"/>
              <a:gd name="connsiteY0" fmla="*/ 82750 h 449360"/>
              <a:gd name="connsiteX1" fmla="*/ 322974 w 470116"/>
              <a:gd name="connsiteY1" fmla="*/ 2767 h 449360"/>
              <a:gd name="connsiteX2" fmla="*/ 464950 w 470116"/>
              <a:gd name="connsiteY2" fmla="*/ 51570 h 449360"/>
              <a:gd name="connsiteX3" fmla="*/ 470116 w 470116"/>
              <a:gd name="connsiteY3" fmla="*/ 216886 h 449360"/>
              <a:gd name="connsiteX4" fmla="*/ 408122 w 470116"/>
              <a:gd name="connsiteY4" fmla="*/ 320208 h 449360"/>
              <a:gd name="connsiteX5" fmla="*/ 237641 w 470116"/>
              <a:gd name="connsiteY5" fmla="*/ 449360 h 449360"/>
              <a:gd name="connsiteX6" fmla="*/ 77492 w 470116"/>
              <a:gd name="connsiteY6" fmla="*/ 299543 h 449360"/>
              <a:gd name="connsiteX7" fmla="*/ 0 w 470116"/>
              <a:gd name="connsiteY7" fmla="*/ 149726 h 449360"/>
              <a:gd name="connsiteX8" fmla="*/ 41329 w 470116"/>
              <a:gd name="connsiteY8" fmla="*/ 51570 h 449360"/>
              <a:gd name="connsiteX9" fmla="*/ 134319 w 470116"/>
              <a:gd name="connsiteY9" fmla="*/ 5076 h 449360"/>
              <a:gd name="connsiteX10" fmla="*/ 248156 w 470116"/>
              <a:gd name="connsiteY10" fmla="*/ 82750 h 449360"/>
              <a:gd name="connsiteX0" fmla="*/ 248156 w 470116"/>
              <a:gd name="connsiteY0" fmla="*/ 82573 h 449183"/>
              <a:gd name="connsiteX1" fmla="*/ 322974 w 470116"/>
              <a:gd name="connsiteY1" fmla="*/ 2590 h 449183"/>
              <a:gd name="connsiteX2" fmla="*/ 462458 w 470116"/>
              <a:gd name="connsiteY2" fmla="*/ 53885 h 449183"/>
              <a:gd name="connsiteX3" fmla="*/ 470116 w 470116"/>
              <a:gd name="connsiteY3" fmla="*/ 216709 h 449183"/>
              <a:gd name="connsiteX4" fmla="*/ 408122 w 470116"/>
              <a:gd name="connsiteY4" fmla="*/ 320031 h 449183"/>
              <a:gd name="connsiteX5" fmla="*/ 237641 w 470116"/>
              <a:gd name="connsiteY5" fmla="*/ 449183 h 449183"/>
              <a:gd name="connsiteX6" fmla="*/ 77492 w 470116"/>
              <a:gd name="connsiteY6" fmla="*/ 299366 h 449183"/>
              <a:gd name="connsiteX7" fmla="*/ 0 w 470116"/>
              <a:gd name="connsiteY7" fmla="*/ 149549 h 449183"/>
              <a:gd name="connsiteX8" fmla="*/ 41329 w 470116"/>
              <a:gd name="connsiteY8" fmla="*/ 51393 h 449183"/>
              <a:gd name="connsiteX9" fmla="*/ 134319 w 470116"/>
              <a:gd name="connsiteY9" fmla="*/ 4899 h 449183"/>
              <a:gd name="connsiteX10" fmla="*/ 248156 w 470116"/>
              <a:gd name="connsiteY10" fmla="*/ 82573 h 449183"/>
              <a:gd name="connsiteX0" fmla="*/ 248156 w 477379"/>
              <a:gd name="connsiteY0" fmla="*/ 82573 h 449183"/>
              <a:gd name="connsiteX1" fmla="*/ 322974 w 477379"/>
              <a:gd name="connsiteY1" fmla="*/ 2590 h 449183"/>
              <a:gd name="connsiteX2" fmla="*/ 462458 w 477379"/>
              <a:gd name="connsiteY2" fmla="*/ 53885 h 449183"/>
              <a:gd name="connsiteX3" fmla="*/ 470116 w 477379"/>
              <a:gd name="connsiteY3" fmla="*/ 216709 h 449183"/>
              <a:gd name="connsiteX4" fmla="*/ 408122 w 477379"/>
              <a:gd name="connsiteY4" fmla="*/ 320031 h 449183"/>
              <a:gd name="connsiteX5" fmla="*/ 237641 w 477379"/>
              <a:gd name="connsiteY5" fmla="*/ 449183 h 449183"/>
              <a:gd name="connsiteX6" fmla="*/ 77492 w 477379"/>
              <a:gd name="connsiteY6" fmla="*/ 299366 h 449183"/>
              <a:gd name="connsiteX7" fmla="*/ 0 w 477379"/>
              <a:gd name="connsiteY7" fmla="*/ 149549 h 449183"/>
              <a:gd name="connsiteX8" fmla="*/ 41329 w 477379"/>
              <a:gd name="connsiteY8" fmla="*/ 51393 h 449183"/>
              <a:gd name="connsiteX9" fmla="*/ 134319 w 477379"/>
              <a:gd name="connsiteY9" fmla="*/ 4899 h 449183"/>
              <a:gd name="connsiteX10" fmla="*/ 248156 w 477379"/>
              <a:gd name="connsiteY10" fmla="*/ 82573 h 449183"/>
              <a:gd name="connsiteX0" fmla="*/ 248156 w 488039"/>
              <a:gd name="connsiteY0" fmla="*/ 82573 h 449183"/>
              <a:gd name="connsiteX1" fmla="*/ 322974 w 488039"/>
              <a:gd name="connsiteY1" fmla="*/ 2590 h 449183"/>
              <a:gd name="connsiteX2" fmla="*/ 462458 w 488039"/>
              <a:gd name="connsiteY2" fmla="*/ 53885 h 449183"/>
              <a:gd name="connsiteX3" fmla="*/ 470116 w 488039"/>
              <a:gd name="connsiteY3" fmla="*/ 216709 h 449183"/>
              <a:gd name="connsiteX4" fmla="*/ 408122 w 488039"/>
              <a:gd name="connsiteY4" fmla="*/ 320031 h 449183"/>
              <a:gd name="connsiteX5" fmla="*/ 237641 w 488039"/>
              <a:gd name="connsiteY5" fmla="*/ 449183 h 449183"/>
              <a:gd name="connsiteX6" fmla="*/ 77492 w 488039"/>
              <a:gd name="connsiteY6" fmla="*/ 299366 h 449183"/>
              <a:gd name="connsiteX7" fmla="*/ 0 w 488039"/>
              <a:gd name="connsiteY7" fmla="*/ 149549 h 449183"/>
              <a:gd name="connsiteX8" fmla="*/ 41329 w 488039"/>
              <a:gd name="connsiteY8" fmla="*/ 51393 h 449183"/>
              <a:gd name="connsiteX9" fmla="*/ 134319 w 488039"/>
              <a:gd name="connsiteY9" fmla="*/ 4899 h 449183"/>
              <a:gd name="connsiteX10" fmla="*/ 248156 w 488039"/>
              <a:gd name="connsiteY10" fmla="*/ 82573 h 449183"/>
              <a:gd name="connsiteX0" fmla="*/ 248156 w 488039"/>
              <a:gd name="connsiteY0" fmla="*/ 82573 h 449183"/>
              <a:gd name="connsiteX1" fmla="*/ 322974 w 488039"/>
              <a:gd name="connsiteY1" fmla="*/ 2590 h 449183"/>
              <a:gd name="connsiteX2" fmla="*/ 462458 w 488039"/>
              <a:gd name="connsiteY2" fmla="*/ 53885 h 449183"/>
              <a:gd name="connsiteX3" fmla="*/ 470116 w 488039"/>
              <a:gd name="connsiteY3" fmla="*/ 216709 h 449183"/>
              <a:gd name="connsiteX4" fmla="*/ 408122 w 488039"/>
              <a:gd name="connsiteY4" fmla="*/ 320031 h 449183"/>
              <a:gd name="connsiteX5" fmla="*/ 237641 w 488039"/>
              <a:gd name="connsiteY5" fmla="*/ 449183 h 449183"/>
              <a:gd name="connsiteX6" fmla="*/ 77492 w 488039"/>
              <a:gd name="connsiteY6" fmla="*/ 299366 h 449183"/>
              <a:gd name="connsiteX7" fmla="*/ 0 w 488039"/>
              <a:gd name="connsiteY7" fmla="*/ 149549 h 449183"/>
              <a:gd name="connsiteX8" fmla="*/ 41329 w 488039"/>
              <a:gd name="connsiteY8" fmla="*/ 51393 h 449183"/>
              <a:gd name="connsiteX9" fmla="*/ 134319 w 488039"/>
              <a:gd name="connsiteY9" fmla="*/ 4899 h 449183"/>
              <a:gd name="connsiteX10" fmla="*/ 248156 w 488039"/>
              <a:gd name="connsiteY10" fmla="*/ 82573 h 449183"/>
              <a:gd name="connsiteX0" fmla="*/ 248156 w 486628"/>
              <a:gd name="connsiteY0" fmla="*/ 82573 h 449183"/>
              <a:gd name="connsiteX1" fmla="*/ 322974 w 486628"/>
              <a:gd name="connsiteY1" fmla="*/ 2590 h 449183"/>
              <a:gd name="connsiteX2" fmla="*/ 462458 w 486628"/>
              <a:gd name="connsiteY2" fmla="*/ 53885 h 449183"/>
              <a:gd name="connsiteX3" fmla="*/ 467625 w 486628"/>
              <a:gd name="connsiteY3" fmla="*/ 221692 h 449183"/>
              <a:gd name="connsiteX4" fmla="*/ 408122 w 486628"/>
              <a:gd name="connsiteY4" fmla="*/ 320031 h 449183"/>
              <a:gd name="connsiteX5" fmla="*/ 237641 w 486628"/>
              <a:gd name="connsiteY5" fmla="*/ 449183 h 449183"/>
              <a:gd name="connsiteX6" fmla="*/ 77492 w 486628"/>
              <a:gd name="connsiteY6" fmla="*/ 299366 h 449183"/>
              <a:gd name="connsiteX7" fmla="*/ 0 w 486628"/>
              <a:gd name="connsiteY7" fmla="*/ 149549 h 449183"/>
              <a:gd name="connsiteX8" fmla="*/ 41329 w 486628"/>
              <a:gd name="connsiteY8" fmla="*/ 51393 h 449183"/>
              <a:gd name="connsiteX9" fmla="*/ 134319 w 486628"/>
              <a:gd name="connsiteY9" fmla="*/ 4899 h 449183"/>
              <a:gd name="connsiteX10" fmla="*/ 248156 w 486628"/>
              <a:gd name="connsiteY10" fmla="*/ 82573 h 449183"/>
              <a:gd name="connsiteX0" fmla="*/ 248156 w 484545"/>
              <a:gd name="connsiteY0" fmla="*/ 82415 h 449025"/>
              <a:gd name="connsiteX1" fmla="*/ 322974 w 484545"/>
              <a:gd name="connsiteY1" fmla="*/ 2432 h 449025"/>
              <a:gd name="connsiteX2" fmla="*/ 457475 w 484545"/>
              <a:gd name="connsiteY2" fmla="*/ 56219 h 449025"/>
              <a:gd name="connsiteX3" fmla="*/ 467625 w 484545"/>
              <a:gd name="connsiteY3" fmla="*/ 221534 h 449025"/>
              <a:gd name="connsiteX4" fmla="*/ 408122 w 484545"/>
              <a:gd name="connsiteY4" fmla="*/ 319873 h 449025"/>
              <a:gd name="connsiteX5" fmla="*/ 237641 w 484545"/>
              <a:gd name="connsiteY5" fmla="*/ 449025 h 449025"/>
              <a:gd name="connsiteX6" fmla="*/ 77492 w 484545"/>
              <a:gd name="connsiteY6" fmla="*/ 299208 h 449025"/>
              <a:gd name="connsiteX7" fmla="*/ 0 w 484545"/>
              <a:gd name="connsiteY7" fmla="*/ 149391 h 449025"/>
              <a:gd name="connsiteX8" fmla="*/ 41329 w 484545"/>
              <a:gd name="connsiteY8" fmla="*/ 51235 h 449025"/>
              <a:gd name="connsiteX9" fmla="*/ 134319 w 484545"/>
              <a:gd name="connsiteY9" fmla="*/ 4741 h 449025"/>
              <a:gd name="connsiteX10" fmla="*/ 248156 w 484545"/>
              <a:gd name="connsiteY10" fmla="*/ 82415 h 449025"/>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2406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2406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8837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8837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8837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682 h 449292"/>
              <a:gd name="connsiteX1" fmla="*/ 322974 w 484545"/>
              <a:gd name="connsiteY1" fmla="*/ 2699 h 449292"/>
              <a:gd name="connsiteX2" fmla="*/ 457475 w 484545"/>
              <a:gd name="connsiteY2" fmla="*/ 53994 h 449292"/>
              <a:gd name="connsiteX3" fmla="*/ 467625 w 484545"/>
              <a:gd name="connsiteY3" fmla="*/ 221801 h 449292"/>
              <a:gd name="connsiteX4" fmla="*/ 408122 w 484545"/>
              <a:gd name="connsiteY4" fmla="*/ 320140 h 449292"/>
              <a:gd name="connsiteX5" fmla="*/ 237641 w 484545"/>
              <a:gd name="connsiteY5" fmla="*/ 449292 h 449292"/>
              <a:gd name="connsiteX6" fmla="*/ 77492 w 484545"/>
              <a:gd name="connsiteY6" fmla="*/ 299475 h 449292"/>
              <a:gd name="connsiteX7" fmla="*/ 0 w 484545"/>
              <a:gd name="connsiteY7" fmla="*/ 149658 h 449292"/>
              <a:gd name="connsiteX8" fmla="*/ 36345 w 484545"/>
              <a:gd name="connsiteY8" fmla="*/ 49010 h 449292"/>
              <a:gd name="connsiteX9" fmla="*/ 131827 w 484545"/>
              <a:gd name="connsiteY9" fmla="*/ 25 h 449292"/>
              <a:gd name="connsiteX10" fmla="*/ 248156 w 484545"/>
              <a:gd name="connsiteY10" fmla="*/ 82682 h 449292"/>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9451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5665 w 482054"/>
              <a:gd name="connsiteY0" fmla="*/ 82657 h 449267"/>
              <a:gd name="connsiteX1" fmla="*/ 320483 w 482054"/>
              <a:gd name="connsiteY1" fmla="*/ 2674 h 449267"/>
              <a:gd name="connsiteX2" fmla="*/ 454984 w 482054"/>
              <a:gd name="connsiteY2" fmla="*/ 53969 h 449267"/>
              <a:gd name="connsiteX3" fmla="*/ 465134 w 482054"/>
              <a:gd name="connsiteY3" fmla="*/ 221776 h 449267"/>
              <a:gd name="connsiteX4" fmla="*/ 393173 w 482054"/>
              <a:gd name="connsiteY4" fmla="*/ 317624 h 449267"/>
              <a:gd name="connsiteX5" fmla="*/ 235150 w 482054"/>
              <a:gd name="connsiteY5" fmla="*/ 449267 h 449267"/>
              <a:gd name="connsiteX6" fmla="*/ 79985 w 482054"/>
              <a:gd name="connsiteY6" fmla="*/ 299451 h 449267"/>
              <a:gd name="connsiteX7" fmla="*/ 0 w 482054"/>
              <a:gd name="connsiteY7" fmla="*/ 149633 h 449267"/>
              <a:gd name="connsiteX8" fmla="*/ 33854 w 482054"/>
              <a:gd name="connsiteY8" fmla="*/ 48985 h 449267"/>
              <a:gd name="connsiteX9" fmla="*/ 129336 w 482054"/>
              <a:gd name="connsiteY9" fmla="*/ 0 h 449267"/>
              <a:gd name="connsiteX10" fmla="*/ 245665 w 482054"/>
              <a:gd name="connsiteY10" fmla="*/ 82657 h 449267"/>
              <a:gd name="connsiteX0" fmla="*/ 245957 w 482346"/>
              <a:gd name="connsiteY0" fmla="*/ 82657 h 449267"/>
              <a:gd name="connsiteX1" fmla="*/ 320775 w 482346"/>
              <a:gd name="connsiteY1" fmla="*/ 2674 h 449267"/>
              <a:gd name="connsiteX2" fmla="*/ 455276 w 482346"/>
              <a:gd name="connsiteY2" fmla="*/ 53969 h 449267"/>
              <a:gd name="connsiteX3" fmla="*/ 465426 w 482346"/>
              <a:gd name="connsiteY3" fmla="*/ 221776 h 449267"/>
              <a:gd name="connsiteX4" fmla="*/ 393465 w 482346"/>
              <a:gd name="connsiteY4" fmla="*/ 317624 h 449267"/>
              <a:gd name="connsiteX5" fmla="*/ 235442 w 482346"/>
              <a:gd name="connsiteY5" fmla="*/ 449267 h 449267"/>
              <a:gd name="connsiteX6" fmla="*/ 80277 w 482346"/>
              <a:gd name="connsiteY6" fmla="*/ 299451 h 449267"/>
              <a:gd name="connsiteX7" fmla="*/ 292 w 482346"/>
              <a:gd name="connsiteY7" fmla="*/ 149633 h 449267"/>
              <a:gd name="connsiteX8" fmla="*/ 34146 w 482346"/>
              <a:gd name="connsiteY8" fmla="*/ 48985 h 449267"/>
              <a:gd name="connsiteX9" fmla="*/ 129628 w 482346"/>
              <a:gd name="connsiteY9" fmla="*/ 0 h 449267"/>
              <a:gd name="connsiteX10" fmla="*/ 245957 w 482346"/>
              <a:gd name="connsiteY10" fmla="*/ 82657 h 449267"/>
              <a:gd name="connsiteX0" fmla="*/ 245957 w 482346"/>
              <a:gd name="connsiteY0" fmla="*/ 82657 h 449267"/>
              <a:gd name="connsiteX1" fmla="*/ 320775 w 482346"/>
              <a:gd name="connsiteY1" fmla="*/ 2674 h 449267"/>
              <a:gd name="connsiteX2" fmla="*/ 455276 w 482346"/>
              <a:gd name="connsiteY2" fmla="*/ 53969 h 449267"/>
              <a:gd name="connsiteX3" fmla="*/ 465426 w 482346"/>
              <a:gd name="connsiteY3" fmla="*/ 221776 h 449267"/>
              <a:gd name="connsiteX4" fmla="*/ 393465 w 482346"/>
              <a:gd name="connsiteY4" fmla="*/ 317624 h 449267"/>
              <a:gd name="connsiteX5" fmla="*/ 235442 w 482346"/>
              <a:gd name="connsiteY5" fmla="*/ 449267 h 449267"/>
              <a:gd name="connsiteX6" fmla="*/ 80277 w 482346"/>
              <a:gd name="connsiteY6" fmla="*/ 299451 h 449267"/>
              <a:gd name="connsiteX7" fmla="*/ 292 w 482346"/>
              <a:gd name="connsiteY7" fmla="*/ 149633 h 449267"/>
              <a:gd name="connsiteX8" fmla="*/ 34146 w 482346"/>
              <a:gd name="connsiteY8" fmla="*/ 48985 h 449267"/>
              <a:gd name="connsiteX9" fmla="*/ 129628 w 482346"/>
              <a:gd name="connsiteY9" fmla="*/ 0 h 449267"/>
              <a:gd name="connsiteX10" fmla="*/ 245957 w 482346"/>
              <a:gd name="connsiteY10" fmla="*/ 82657 h 449267"/>
              <a:gd name="connsiteX0" fmla="*/ 245957 w 482346"/>
              <a:gd name="connsiteY0" fmla="*/ 82657 h 449267"/>
              <a:gd name="connsiteX1" fmla="*/ 320775 w 482346"/>
              <a:gd name="connsiteY1" fmla="*/ 2674 h 449267"/>
              <a:gd name="connsiteX2" fmla="*/ 455276 w 482346"/>
              <a:gd name="connsiteY2" fmla="*/ 53969 h 449267"/>
              <a:gd name="connsiteX3" fmla="*/ 465426 w 482346"/>
              <a:gd name="connsiteY3" fmla="*/ 221776 h 449267"/>
              <a:gd name="connsiteX4" fmla="*/ 388482 w 482346"/>
              <a:gd name="connsiteY4" fmla="*/ 317624 h 449267"/>
              <a:gd name="connsiteX5" fmla="*/ 235442 w 482346"/>
              <a:gd name="connsiteY5" fmla="*/ 449267 h 449267"/>
              <a:gd name="connsiteX6" fmla="*/ 80277 w 482346"/>
              <a:gd name="connsiteY6" fmla="*/ 299451 h 449267"/>
              <a:gd name="connsiteX7" fmla="*/ 292 w 482346"/>
              <a:gd name="connsiteY7" fmla="*/ 149633 h 449267"/>
              <a:gd name="connsiteX8" fmla="*/ 34146 w 482346"/>
              <a:gd name="connsiteY8" fmla="*/ 48985 h 449267"/>
              <a:gd name="connsiteX9" fmla="*/ 129628 w 482346"/>
              <a:gd name="connsiteY9" fmla="*/ 0 h 449267"/>
              <a:gd name="connsiteX10" fmla="*/ 245957 w 482346"/>
              <a:gd name="connsiteY10" fmla="*/ 82657 h 449267"/>
              <a:gd name="connsiteX0" fmla="*/ 245957 w 482346"/>
              <a:gd name="connsiteY0" fmla="*/ 82657 h 449267"/>
              <a:gd name="connsiteX1" fmla="*/ 320775 w 482346"/>
              <a:gd name="connsiteY1" fmla="*/ 2674 h 449267"/>
              <a:gd name="connsiteX2" fmla="*/ 455276 w 482346"/>
              <a:gd name="connsiteY2" fmla="*/ 53969 h 449267"/>
              <a:gd name="connsiteX3" fmla="*/ 465426 w 482346"/>
              <a:gd name="connsiteY3" fmla="*/ 221776 h 449267"/>
              <a:gd name="connsiteX4" fmla="*/ 388482 w 482346"/>
              <a:gd name="connsiteY4" fmla="*/ 317624 h 449267"/>
              <a:gd name="connsiteX5" fmla="*/ 235442 w 482346"/>
              <a:gd name="connsiteY5" fmla="*/ 449267 h 449267"/>
              <a:gd name="connsiteX6" fmla="*/ 80277 w 482346"/>
              <a:gd name="connsiteY6" fmla="*/ 299451 h 449267"/>
              <a:gd name="connsiteX7" fmla="*/ 292 w 482346"/>
              <a:gd name="connsiteY7" fmla="*/ 149633 h 449267"/>
              <a:gd name="connsiteX8" fmla="*/ 34146 w 482346"/>
              <a:gd name="connsiteY8" fmla="*/ 48985 h 449267"/>
              <a:gd name="connsiteX9" fmla="*/ 129628 w 482346"/>
              <a:gd name="connsiteY9" fmla="*/ 0 h 449267"/>
              <a:gd name="connsiteX10" fmla="*/ 245957 w 482346"/>
              <a:gd name="connsiteY10" fmla="*/ 82657 h 44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2346" h="449267">
                <a:moveTo>
                  <a:pt x="245957" y="82657"/>
                </a:moveTo>
                <a:cubicBezTo>
                  <a:pt x="264252" y="34402"/>
                  <a:pt x="287531" y="21030"/>
                  <a:pt x="320775" y="2674"/>
                </a:cubicBezTo>
                <a:cubicBezTo>
                  <a:pt x="383049" y="-8465"/>
                  <a:pt x="415426" y="17768"/>
                  <a:pt x="455276" y="53969"/>
                </a:cubicBezTo>
                <a:cubicBezTo>
                  <a:pt x="485236" y="110735"/>
                  <a:pt x="492772" y="167501"/>
                  <a:pt x="465426" y="221776"/>
                </a:cubicBezTo>
                <a:cubicBezTo>
                  <a:pt x="441439" y="253725"/>
                  <a:pt x="419944" y="285675"/>
                  <a:pt x="388482" y="317624"/>
                </a:cubicBezTo>
                <a:cubicBezTo>
                  <a:pt x="363215" y="339081"/>
                  <a:pt x="285624" y="380470"/>
                  <a:pt x="235442" y="449267"/>
                </a:cubicBezTo>
                <a:cubicBezTo>
                  <a:pt x="196178" y="384380"/>
                  <a:pt x="139474" y="346898"/>
                  <a:pt x="80277" y="299451"/>
                </a:cubicBezTo>
                <a:cubicBezTo>
                  <a:pt x="4614" y="224597"/>
                  <a:pt x="11173" y="202063"/>
                  <a:pt x="292" y="149633"/>
                </a:cubicBezTo>
                <a:cubicBezTo>
                  <a:pt x="-1711" y="124389"/>
                  <a:pt x="6251" y="74229"/>
                  <a:pt x="34146" y="48985"/>
                </a:cubicBezTo>
                <a:cubicBezTo>
                  <a:pt x="55177" y="13554"/>
                  <a:pt x="101123" y="3040"/>
                  <a:pt x="129628" y="0"/>
                </a:cubicBezTo>
                <a:cubicBezTo>
                  <a:pt x="192490" y="5958"/>
                  <a:pt x="222960" y="46799"/>
                  <a:pt x="245957" y="82657"/>
                </a:cubicBezTo>
                <a:close/>
              </a:path>
            </a:pathLst>
          </a:cu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方正硬笔行书简体" panose="03000509000000000000" pitchFamily="65" charset="-122"/>
              <a:ea typeface="方正硬笔行书简体" panose="03000509000000000000" pitchFamily="65" charset="-122"/>
            </a:endParaRPr>
          </a:p>
        </p:txBody>
      </p:sp>
      <p:sp>
        <p:nvSpPr>
          <p:cNvPr id="69" name="任意多边形 68"/>
          <p:cNvSpPr/>
          <p:nvPr userDrawn="1"/>
        </p:nvSpPr>
        <p:spPr>
          <a:xfrm>
            <a:off x="8992149" y="3048561"/>
            <a:ext cx="134968" cy="125712"/>
          </a:xfrm>
          <a:custGeom>
            <a:avLst/>
            <a:gdLst>
              <a:gd name="connsiteX0" fmla="*/ 253139 w 470116"/>
              <a:gd name="connsiteY0" fmla="*/ 82657 h 444284"/>
              <a:gd name="connsiteX1" fmla="*/ 325465 w 470116"/>
              <a:gd name="connsiteY1" fmla="*/ 5166 h 444284"/>
              <a:gd name="connsiteX2" fmla="*/ 464950 w 470116"/>
              <a:gd name="connsiteY2" fmla="*/ 46494 h 444284"/>
              <a:gd name="connsiteX3" fmla="*/ 470116 w 470116"/>
              <a:gd name="connsiteY3" fmla="*/ 211810 h 444284"/>
              <a:gd name="connsiteX4" fmla="*/ 408122 w 470116"/>
              <a:gd name="connsiteY4" fmla="*/ 315132 h 444284"/>
              <a:gd name="connsiteX5" fmla="*/ 237641 w 470116"/>
              <a:gd name="connsiteY5" fmla="*/ 444284 h 444284"/>
              <a:gd name="connsiteX6" fmla="*/ 77492 w 470116"/>
              <a:gd name="connsiteY6" fmla="*/ 294467 h 444284"/>
              <a:gd name="connsiteX7" fmla="*/ 0 w 470116"/>
              <a:gd name="connsiteY7" fmla="*/ 144650 h 444284"/>
              <a:gd name="connsiteX8" fmla="*/ 41329 w 470116"/>
              <a:gd name="connsiteY8" fmla="*/ 46494 h 444284"/>
              <a:gd name="connsiteX9" fmla="*/ 134319 w 470116"/>
              <a:gd name="connsiteY9" fmla="*/ 0 h 444284"/>
              <a:gd name="connsiteX10" fmla="*/ 253139 w 470116"/>
              <a:gd name="connsiteY10" fmla="*/ 82657 h 444284"/>
              <a:gd name="connsiteX0" fmla="*/ 253139 w 470116"/>
              <a:gd name="connsiteY0" fmla="*/ 84966 h 446593"/>
              <a:gd name="connsiteX1" fmla="*/ 322974 w 470116"/>
              <a:gd name="connsiteY1" fmla="*/ 0 h 446593"/>
              <a:gd name="connsiteX2" fmla="*/ 464950 w 470116"/>
              <a:gd name="connsiteY2" fmla="*/ 48803 h 446593"/>
              <a:gd name="connsiteX3" fmla="*/ 470116 w 470116"/>
              <a:gd name="connsiteY3" fmla="*/ 214119 h 446593"/>
              <a:gd name="connsiteX4" fmla="*/ 408122 w 470116"/>
              <a:gd name="connsiteY4" fmla="*/ 317441 h 446593"/>
              <a:gd name="connsiteX5" fmla="*/ 237641 w 470116"/>
              <a:gd name="connsiteY5" fmla="*/ 446593 h 446593"/>
              <a:gd name="connsiteX6" fmla="*/ 77492 w 470116"/>
              <a:gd name="connsiteY6" fmla="*/ 296776 h 446593"/>
              <a:gd name="connsiteX7" fmla="*/ 0 w 470116"/>
              <a:gd name="connsiteY7" fmla="*/ 146959 h 446593"/>
              <a:gd name="connsiteX8" fmla="*/ 41329 w 470116"/>
              <a:gd name="connsiteY8" fmla="*/ 48803 h 446593"/>
              <a:gd name="connsiteX9" fmla="*/ 134319 w 470116"/>
              <a:gd name="connsiteY9" fmla="*/ 2309 h 446593"/>
              <a:gd name="connsiteX10" fmla="*/ 253139 w 470116"/>
              <a:gd name="connsiteY10" fmla="*/ 84966 h 446593"/>
              <a:gd name="connsiteX0" fmla="*/ 253139 w 470116"/>
              <a:gd name="connsiteY0" fmla="*/ 84966 h 446593"/>
              <a:gd name="connsiteX1" fmla="*/ 322974 w 470116"/>
              <a:gd name="connsiteY1" fmla="*/ 0 h 446593"/>
              <a:gd name="connsiteX2" fmla="*/ 464950 w 470116"/>
              <a:gd name="connsiteY2" fmla="*/ 48803 h 446593"/>
              <a:gd name="connsiteX3" fmla="*/ 470116 w 470116"/>
              <a:gd name="connsiteY3" fmla="*/ 214119 h 446593"/>
              <a:gd name="connsiteX4" fmla="*/ 408122 w 470116"/>
              <a:gd name="connsiteY4" fmla="*/ 317441 h 446593"/>
              <a:gd name="connsiteX5" fmla="*/ 237641 w 470116"/>
              <a:gd name="connsiteY5" fmla="*/ 446593 h 446593"/>
              <a:gd name="connsiteX6" fmla="*/ 77492 w 470116"/>
              <a:gd name="connsiteY6" fmla="*/ 296776 h 446593"/>
              <a:gd name="connsiteX7" fmla="*/ 0 w 470116"/>
              <a:gd name="connsiteY7" fmla="*/ 146959 h 446593"/>
              <a:gd name="connsiteX8" fmla="*/ 41329 w 470116"/>
              <a:gd name="connsiteY8" fmla="*/ 48803 h 446593"/>
              <a:gd name="connsiteX9" fmla="*/ 134319 w 470116"/>
              <a:gd name="connsiteY9" fmla="*/ 2309 h 446593"/>
              <a:gd name="connsiteX10" fmla="*/ 253139 w 470116"/>
              <a:gd name="connsiteY10" fmla="*/ 84966 h 446593"/>
              <a:gd name="connsiteX0" fmla="*/ 253139 w 470116"/>
              <a:gd name="connsiteY0" fmla="*/ 84966 h 446593"/>
              <a:gd name="connsiteX1" fmla="*/ 322974 w 470116"/>
              <a:gd name="connsiteY1" fmla="*/ 0 h 446593"/>
              <a:gd name="connsiteX2" fmla="*/ 464950 w 470116"/>
              <a:gd name="connsiteY2" fmla="*/ 48803 h 446593"/>
              <a:gd name="connsiteX3" fmla="*/ 470116 w 470116"/>
              <a:gd name="connsiteY3" fmla="*/ 214119 h 446593"/>
              <a:gd name="connsiteX4" fmla="*/ 408122 w 470116"/>
              <a:gd name="connsiteY4" fmla="*/ 317441 h 446593"/>
              <a:gd name="connsiteX5" fmla="*/ 237641 w 470116"/>
              <a:gd name="connsiteY5" fmla="*/ 446593 h 446593"/>
              <a:gd name="connsiteX6" fmla="*/ 77492 w 470116"/>
              <a:gd name="connsiteY6" fmla="*/ 296776 h 446593"/>
              <a:gd name="connsiteX7" fmla="*/ 0 w 470116"/>
              <a:gd name="connsiteY7" fmla="*/ 146959 h 446593"/>
              <a:gd name="connsiteX8" fmla="*/ 41329 w 470116"/>
              <a:gd name="connsiteY8" fmla="*/ 48803 h 446593"/>
              <a:gd name="connsiteX9" fmla="*/ 134319 w 470116"/>
              <a:gd name="connsiteY9" fmla="*/ 2309 h 446593"/>
              <a:gd name="connsiteX10" fmla="*/ 253139 w 470116"/>
              <a:gd name="connsiteY10" fmla="*/ 84966 h 446593"/>
              <a:gd name="connsiteX0" fmla="*/ 248156 w 470116"/>
              <a:gd name="connsiteY0" fmla="*/ 79983 h 446593"/>
              <a:gd name="connsiteX1" fmla="*/ 322974 w 470116"/>
              <a:gd name="connsiteY1" fmla="*/ 0 h 446593"/>
              <a:gd name="connsiteX2" fmla="*/ 464950 w 470116"/>
              <a:gd name="connsiteY2" fmla="*/ 48803 h 446593"/>
              <a:gd name="connsiteX3" fmla="*/ 470116 w 470116"/>
              <a:gd name="connsiteY3" fmla="*/ 214119 h 446593"/>
              <a:gd name="connsiteX4" fmla="*/ 408122 w 470116"/>
              <a:gd name="connsiteY4" fmla="*/ 317441 h 446593"/>
              <a:gd name="connsiteX5" fmla="*/ 237641 w 470116"/>
              <a:gd name="connsiteY5" fmla="*/ 446593 h 446593"/>
              <a:gd name="connsiteX6" fmla="*/ 77492 w 470116"/>
              <a:gd name="connsiteY6" fmla="*/ 296776 h 446593"/>
              <a:gd name="connsiteX7" fmla="*/ 0 w 470116"/>
              <a:gd name="connsiteY7" fmla="*/ 146959 h 446593"/>
              <a:gd name="connsiteX8" fmla="*/ 41329 w 470116"/>
              <a:gd name="connsiteY8" fmla="*/ 48803 h 446593"/>
              <a:gd name="connsiteX9" fmla="*/ 134319 w 470116"/>
              <a:gd name="connsiteY9" fmla="*/ 2309 h 446593"/>
              <a:gd name="connsiteX10" fmla="*/ 248156 w 470116"/>
              <a:gd name="connsiteY10" fmla="*/ 79983 h 446593"/>
              <a:gd name="connsiteX0" fmla="*/ 248156 w 470116"/>
              <a:gd name="connsiteY0" fmla="*/ 81778 h 448388"/>
              <a:gd name="connsiteX1" fmla="*/ 322974 w 470116"/>
              <a:gd name="connsiteY1" fmla="*/ 1795 h 448388"/>
              <a:gd name="connsiteX2" fmla="*/ 464950 w 470116"/>
              <a:gd name="connsiteY2" fmla="*/ 50598 h 448388"/>
              <a:gd name="connsiteX3" fmla="*/ 470116 w 470116"/>
              <a:gd name="connsiteY3" fmla="*/ 215914 h 448388"/>
              <a:gd name="connsiteX4" fmla="*/ 408122 w 470116"/>
              <a:gd name="connsiteY4" fmla="*/ 319236 h 448388"/>
              <a:gd name="connsiteX5" fmla="*/ 237641 w 470116"/>
              <a:gd name="connsiteY5" fmla="*/ 448388 h 448388"/>
              <a:gd name="connsiteX6" fmla="*/ 77492 w 470116"/>
              <a:gd name="connsiteY6" fmla="*/ 298571 h 448388"/>
              <a:gd name="connsiteX7" fmla="*/ 0 w 470116"/>
              <a:gd name="connsiteY7" fmla="*/ 148754 h 448388"/>
              <a:gd name="connsiteX8" fmla="*/ 41329 w 470116"/>
              <a:gd name="connsiteY8" fmla="*/ 50598 h 448388"/>
              <a:gd name="connsiteX9" fmla="*/ 134319 w 470116"/>
              <a:gd name="connsiteY9" fmla="*/ 4104 h 448388"/>
              <a:gd name="connsiteX10" fmla="*/ 248156 w 470116"/>
              <a:gd name="connsiteY10" fmla="*/ 81778 h 448388"/>
              <a:gd name="connsiteX0" fmla="*/ 248156 w 470116"/>
              <a:gd name="connsiteY0" fmla="*/ 82750 h 449360"/>
              <a:gd name="connsiteX1" fmla="*/ 322974 w 470116"/>
              <a:gd name="connsiteY1" fmla="*/ 2767 h 449360"/>
              <a:gd name="connsiteX2" fmla="*/ 464950 w 470116"/>
              <a:gd name="connsiteY2" fmla="*/ 51570 h 449360"/>
              <a:gd name="connsiteX3" fmla="*/ 470116 w 470116"/>
              <a:gd name="connsiteY3" fmla="*/ 216886 h 449360"/>
              <a:gd name="connsiteX4" fmla="*/ 408122 w 470116"/>
              <a:gd name="connsiteY4" fmla="*/ 320208 h 449360"/>
              <a:gd name="connsiteX5" fmla="*/ 237641 w 470116"/>
              <a:gd name="connsiteY5" fmla="*/ 449360 h 449360"/>
              <a:gd name="connsiteX6" fmla="*/ 77492 w 470116"/>
              <a:gd name="connsiteY6" fmla="*/ 299543 h 449360"/>
              <a:gd name="connsiteX7" fmla="*/ 0 w 470116"/>
              <a:gd name="connsiteY7" fmla="*/ 149726 h 449360"/>
              <a:gd name="connsiteX8" fmla="*/ 41329 w 470116"/>
              <a:gd name="connsiteY8" fmla="*/ 51570 h 449360"/>
              <a:gd name="connsiteX9" fmla="*/ 134319 w 470116"/>
              <a:gd name="connsiteY9" fmla="*/ 5076 h 449360"/>
              <a:gd name="connsiteX10" fmla="*/ 248156 w 470116"/>
              <a:gd name="connsiteY10" fmla="*/ 82750 h 449360"/>
              <a:gd name="connsiteX0" fmla="*/ 248156 w 470116"/>
              <a:gd name="connsiteY0" fmla="*/ 82750 h 449360"/>
              <a:gd name="connsiteX1" fmla="*/ 322974 w 470116"/>
              <a:gd name="connsiteY1" fmla="*/ 2767 h 449360"/>
              <a:gd name="connsiteX2" fmla="*/ 464950 w 470116"/>
              <a:gd name="connsiteY2" fmla="*/ 51570 h 449360"/>
              <a:gd name="connsiteX3" fmla="*/ 470116 w 470116"/>
              <a:gd name="connsiteY3" fmla="*/ 216886 h 449360"/>
              <a:gd name="connsiteX4" fmla="*/ 408122 w 470116"/>
              <a:gd name="connsiteY4" fmla="*/ 320208 h 449360"/>
              <a:gd name="connsiteX5" fmla="*/ 237641 w 470116"/>
              <a:gd name="connsiteY5" fmla="*/ 449360 h 449360"/>
              <a:gd name="connsiteX6" fmla="*/ 77492 w 470116"/>
              <a:gd name="connsiteY6" fmla="*/ 299543 h 449360"/>
              <a:gd name="connsiteX7" fmla="*/ 0 w 470116"/>
              <a:gd name="connsiteY7" fmla="*/ 149726 h 449360"/>
              <a:gd name="connsiteX8" fmla="*/ 41329 w 470116"/>
              <a:gd name="connsiteY8" fmla="*/ 51570 h 449360"/>
              <a:gd name="connsiteX9" fmla="*/ 134319 w 470116"/>
              <a:gd name="connsiteY9" fmla="*/ 5076 h 449360"/>
              <a:gd name="connsiteX10" fmla="*/ 248156 w 470116"/>
              <a:gd name="connsiteY10" fmla="*/ 82750 h 449360"/>
              <a:gd name="connsiteX0" fmla="*/ 248156 w 470116"/>
              <a:gd name="connsiteY0" fmla="*/ 82573 h 449183"/>
              <a:gd name="connsiteX1" fmla="*/ 322974 w 470116"/>
              <a:gd name="connsiteY1" fmla="*/ 2590 h 449183"/>
              <a:gd name="connsiteX2" fmla="*/ 462458 w 470116"/>
              <a:gd name="connsiteY2" fmla="*/ 53885 h 449183"/>
              <a:gd name="connsiteX3" fmla="*/ 470116 w 470116"/>
              <a:gd name="connsiteY3" fmla="*/ 216709 h 449183"/>
              <a:gd name="connsiteX4" fmla="*/ 408122 w 470116"/>
              <a:gd name="connsiteY4" fmla="*/ 320031 h 449183"/>
              <a:gd name="connsiteX5" fmla="*/ 237641 w 470116"/>
              <a:gd name="connsiteY5" fmla="*/ 449183 h 449183"/>
              <a:gd name="connsiteX6" fmla="*/ 77492 w 470116"/>
              <a:gd name="connsiteY6" fmla="*/ 299366 h 449183"/>
              <a:gd name="connsiteX7" fmla="*/ 0 w 470116"/>
              <a:gd name="connsiteY7" fmla="*/ 149549 h 449183"/>
              <a:gd name="connsiteX8" fmla="*/ 41329 w 470116"/>
              <a:gd name="connsiteY8" fmla="*/ 51393 h 449183"/>
              <a:gd name="connsiteX9" fmla="*/ 134319 w 470116"/>
              <a:gd name="connsiteY9" fmla="*/ 4899 h 449183"/>
              <a:gd name="connsiteX10" fmla="*/ 248156 w 470116"/>
              <a:gd name="connsiteY10" fmla="*/ 82573 h 449183"/>
              <a:gd name="connsiteX0" fmla="*/ 248156 w 477379"/>
              <a:gd name="connsiteY0" fmla="*/ 82573 h 449183"/>
              <a:gd name="connsiteX1" fmla="*/ 322974 w 477379"/>
              <a:gd name="connsiteY1" fmla="*/ 2590 h 449183"/>
              <a:gd name="connsiteX2" fmla="*/ 462458 w 477379"/>
              <a:gd name="connsiteY2" fmla="*/ 53885 h 449183"/>
              <a:gd name="connsiteX3" fmla="*/ 470116 w 477379"/>
              <a:gd name="connsiteY3" fmla="*/ 216709 h 449183"/>
              <a:gd name="connsiteX4" fmla="*/ 408122 w 477379"/>
              <a:gd name="connsiteY4" fmla="*/ 320031 h 449183"/>
              <a:gd name="connsiteX5" fmla="*/ 237641 w 477379"/>
              <a:gd name="connsiteY5" fmla="*/ 449183 h 449183"/>
              <a:gd name="connsiteX6" fmla="*/ 77492 w 477379"/>
              <a:gd name="connsiteY6" fmla="*/ 299366 h 449183"/>
              <a:gd name="connsiteX7" fmla="*/ 0 w 477379"/>
              <a:gd name="connsiteY7" fmla="*/ 149549 h 449183"/>
              <a:gd name="connsiteX8" fmla="*/ 41329 w 477379"/>
              <a:gd name="connsiteY8" fmla="*/ 51393 h 449183"/>
              <a:gd name="connsiteX9" fmla="*/ 134319 w 477379"/>
              <a:gd name="connsiteY9" fmla="*/ 4899 h 449183"/>
              <a:gd name="connsiteX10" fmla="*/ 248156 w 477379"/>
              <a:gd name="connsiteY10" fmla="*/ 82573 h 449183"/>
              <a:gd name="connsiteX0" fmla="*/ 248156 w 488039"/>
              <a:gd name="connsiteY0" fmla="*/ 82573 h 449183"/>
              <a:gd name="connsiteX1" fmla="*/ 322974 w 488039"/>
              <a:gd name="connsiteY1" fmla="*/ 2590 h 449183"/>
              <a:gd name="connsiteX2" fmla="*/ 462458 w 488039"/>
              <a:gd name="connsiteY2" fmla="*/ 53885 h 449183"/>
              <a:gd name="connsiteX3" fmla="*/ 470116 w 488039"/>
              <a:gd name="connsiteY3" fmla="*/ 216709 h 449183"/>
              <a:gd name="connsiteX4" fmla="*/ 408122 w 488039"/>
              <a:gd name="connsiteY4" fmla="*/ 320031 h 449183"/>
              <a:gd name="connsiteX5" fmla="*/ 237641 w 488039"/>
              <a:gd name="connsiteY5" fmla="*/ 449183 h 449183"/>
              <a:gd name="connsiteX6" fmla="*/ 77492 w 488039"/>
              <a:gd name="connsiteY6" fmla="*/ 299366 h 449183"/>
              <a:gd name="connsiteX7" fmla="*/ 0 w 488039"/>
              <a:gd name="connsiteY7" fmla="*/ 149549 h 449183"/>
              <a:gd name="connsiteX8" fmla="*/ 41329 w 488039"/>
              <a:gd name="connsiteY8" fmla="*/ 51393 h 449183"/>
              <a:gd name="connsiteX9" fmla="*/ 134319 w 488039"/>
              <a:gd name="connsiteY9" fmla="*/ 4899 h 449183"/>
              <a:gd name="connsiteX10" fmla="*/ 248156 w 488039"/>
              <a:gd name="connsiteY10" fmla="*/ 82573 h 449183"/>
              <a:gd name="connsiteX0" fmla="*/ 248156 w 488039"/>
              <a:gd name="connsiteY0" fmla="*/ 82573 h 449183"/>
              <a:gd name="connsiteX1" fmla="*/ 322974 w 488039"/>
              <a:gd name="connsiteY1" fmla="*/ 2590 h 449183"/>
              <a:gd name="connsiteX2" fmla="*/ 462458 w 488039"/>
              <a:gd name="connsiteY2" fmla="*/ 53885 h 449183"/>
              <a:gd name="connsiteX3" fmla="*/ 470116 w 488039"/>
              <a:gd name="connsiteY3" fmla="*/ 216709 h 449183"/>
              <a:gd name="connsiteX4" fmla="*/ 408122 w 488039"/>
              <a:gd name="connsiteY4" fmla="*/ 320031 h 449183"/>
              <a:gd name="connsiteX5" fmla="*/ 237641 w 488039"/>
              <a:gd name="connsiteY5" fmla="*/ 449183 h 449183"/>
              <a:gd name="connsiteX6" fmla="*/ 77492 w 488039"/>
              <a:gd name="connsiteY6" fmla="*/ 299366 h 449183"/>
              <a:gd name="connsiteX7" fmla="*/ 0 w 488039"/>
              <a:gd name="connsiteY7" fmla="*/ 149549 h 449183"/>
              <a:gd name="connsiteX8" fmla="*/ 41329 w 488039"/>
              <a:gd name="connsiteY8" fmla="*/ 51393 h 449183"/>
              <a:gd name="connsiteX9" fmla="*/ 134319 w 488039"/>
              <a:gd name="connsiteY9" fmla="*/ 4899 h 449183"/>
              <a:gd name="connsiteX10" fmla="*/ 248156 w 488039"/>
              <a:gd name="connsiteY10" fmla="*/ 82573 h 449183"/>
              <a:gd name="connsiteX0" fmla="*/ 248156 w 486628"/>
              <a:gd name="connsiteY0" fmla="*/ 82573 h 449183"/>
              <a:gd name="connsiteX1" fmla="*/ 322974 w 486628"/>
              <a:gd name="connsiteY1" fmla="*/ 2590 h 449183"/>
              <a:gd name="connsiteX2" fmla="*/ 462458 w 486628"/>
              <a:gd name="connsiteY2" fmla="*/ 53885 h 449183"/>
              <a:gd name="connsiteX3" fmla="*/ 467625 w 486628"/>
              <a:gd name="connsiteY3" fmla="*/ 221692 h 449183"/>
              <a:gd name="connsiteX4" fmla="*/ 408122 w 486628"/>
              <a:gd name="connsiteY4" fmla="*/ 320031 h 449183"/>
              <a:gd name="connsiteX5" fmla="*/ 237641 w 486628"/>
              <a:gd name="connsiteY5" fmla="*/ 449183 h 449183"/>
              <a:gd name="connsiteX6" fmla="*/ 77492 w 486628"/>
              <a:gd name="connsiteY6" fmla="*/ 299366 h 449183"/>
              <a:gd name="connsiteX7" fmla="*/ 0 w 486628"/>
              <a:gd name="connsiteY7" fmla="*/ 149549 h 449183"/>
              <a:gd name="connsiteX8" fmla="*/ 41329 w 486628"/>
              <a:gd name="connsiteY8" fmla="*/ 51393 h 449183"/>
              <a:gd name="connsiteX9" fmla="*/ 134319 w 486628"/>
              <a:gd name="connsiteY9" fmla="*/ 4899 h 449183"/>
              <a:gd name="connsiteX10" fmla="*/ 248156 w 486628"/>
              <a:gd name="connsiteY10" fmla="*/ 82573 h 449183"/>
              <a:gd name="connsiteX0" fmla="*/ 248156 w 484545"/>
              <a:gd name="connsiteY0" fmla="*/ 82415 h 449025"/>
              <a:gd name="connsiteX1" fmla="*/ 322974 w 484545"/>
              <a:gd name="connsiteY1" fmla="*/ 2432 h 449025"/>
              <a:gd name="connsiteX2" fmla="*/ 457475 w 484545"/>
              <a:gd name="connsiteY2" fmla="*/ 56219 h 449025"/>
              <a:gd name="connsiteX3" fmla="*/ 467625 w 484545"/>
              <a:gd name="connsiteY3" fmla="*/ 221534 h 449025"/>
              <a:gd name="connsiteX4" fmla="*/ 408122 w 484545"/>
              <a:gd name="connsiteY4" fmla="*/ 319873 h 449025"/>
              <a:gd name="connsiteX5" fmla="*/ 237641 w 484545"/>
              <a:gd name="connsiteY5" fmla="*/ 449025 h 449025"/>
              <a:gd name="connsiteX6" fmla="*/ 77492 w 484545"/>
              <a:gd name="connsiteY6" fmla="*/ 299208 h 449025"/>
              <a:gd name="connsiteX7" fmla="*/ 0 w 484545"/>
              <a:gd name="connsiteY7" fmla="*/ 149391 h 449025"/>
              <a:gd name="connsiteX8" fmla="*/ 41329 w 484545"/>
              <a:gd name="connsiteY8" fmla="*/ 51235 h 449025"/>
              <a:gd name="connsiteX9" fmla="*/ 134319 w 484545"/>
              <a:gd name="connsiteY9" fmla="*/ 4741 h 449025"/>
              <a:gd name="connsiteX10" fmla="*/ 248156 w 484545"/>
              <a:gd name="connsiteY10" fmla="*/ 82415 h 449025"/>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4319 w 484545"/>
              <a:gd name="connsiteY9" fmla="*/ 4898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2406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2406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41329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8837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8837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8837 w 484545"/>
              <a:gd name="connsiteY8" fmla="*/ 51392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572 h 449182"/>
              <a:gd name="connsiteX1" fmla="*/ 322974 w 484545"/>
              <a:gd name="connsiteY1" fmla="*/ 2589 h 449182"/>
              <a:gd name="connsiteX2" fmla="*/ 457475 w 484545"/>
              <a:gd name="connsiteY2" fmla="*/ 53884 h 449182"/>
              <a:gd name="connsiteX3" fmla="*/ 467625 w 484545"/>
              <a:gd name="connsiteY3" fmla="*/ 221691 h 449182"/>
              <a:gd name="connsiteX4" fmla="*/ 408122 w 484545"/>
              <a:gd name="connsiteY4" fmla="*/ 320030 h 449182"/>
              <a:gd name="connsiteX5" fmla="*/ 237641 w 484545"/>
              <a:gd name="connsiteY5" fmla="*/ 449182 h 449182"/>
              <a:gd name="connsiteX6" fmla="*/ 77492 w 484545"/>
              <a:gd name="connsiteY6" fmla="*/ 299365 h 449182"/>
              <a:gd name="connsiteX7" fmla="*/ 0 w 484545"/>
              <a:gd name="connsiteY7" fmla="*/ 149548 h 449182"/>
              <a:gd name="connsiteX8" fmla="*/ 36345 w 484545"/>
              <a:gd name="connsiteY8" fmla="*/ 48900 h 449182"/>
              <a:gd name="connsiteX9" fmla="*/ 131827 w 484545"/>
              <a:gd name="connsiteY9" fmla="*/ 7390 h 449182"/>
              <a:gd name="connsiteX10" fmla="*/ 248156 w 484545"/>
              <a:gd name="connsiteY10" fmla="*/ 82572 h 449182"/>
              <a:gd name="connsiteX0" fmla="*/ 248156 w 484545"/>
              <a:gd name="connsiteY0" fmla="*/ 82682 h 449292"/>
              <a:gd name="connsiteX1" fmla="*/ 322974 w 484545"/>
              <a:gd name="connsiteY1" fmla="*/ 2699 h 449292"/>
              <a:gd name="connsiteX2" fmla="*/ 457475 w 484545"/>
              <a:gd name="connsiteY2" fmla="*/ 53994 h 449292"/>
              <a:gd name="connsiteX3" fmla="*/ 467625 w 484545"/>
              <a:gd name="connsiteY3" fmla="*/ 221801 h 449292"/>
              <a:gd name="connsiteX4" fmla="*/ 408122 w 484545"/>
              <a:gd name="connsiteY4" fmla="*/ 320140 h 449292"/>
              <a:gd name="connsiteX5" fmla="*/ 237641 w 484545"/>
              <a:gd name="connsiteY5" fmla="*/ 449292 h 449292"/>
              <a:gd name="connsiteX6" fmla="*/ 77492 w 484545"/>
              <a:gd name="connsiteY6" fmla="*/ 299475 h 449292"/>
              <a:gd name="connsiteX7" fmla="*/ 0 w 484545"/>
              <a:gd name="connsiteY7" fmla="*/ 149658 h 449292"/>
              <a:gd name="connsiteX8" fmla="*/ 36345 w 484545"/>
              <a:gd name="connsiteY8" fmla="*/ 49010 h 449292"/>
              <a:gd name="connsiteX9" fmla="*/ 131827 w 484545"/>
              <a:gd name="connsiteY9" fmla="*/ 25 h 449292"/>
              <a:gd name="connsiteX10" fmla="*/ 248156 w 484545"/>
              <a:gd name="connsiteY10" fmla="*/ 82682 h 449292"/>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77492 w 484545"/>
              <a:gd name="connsiteY6" fmla="*/ 299450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408122 w 484545"/>
              <a:gd name="connsiteY4" fmla="*/ 320115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1976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8156 w 484545"/>
              <a:gd name="connsiteY0" fmla="*/ 82657 h 449267"/>
              <a:gd name="connsiteX1" fmla="*/ 322974 w 484545"/>
              <a:gd name="connsiteY1" fmla="*/ 2674 h 449267"/>
              <a:gd name="connsiteX2" fmla="*/ 457475 w 484545"/>
              <a:gd name="connsiteY2" fmla="*/ 53969 h 449267"/>
              <a:gd name="connsiteX3" fmla="*/ 467625 w 484545"/>
              <a:gd name="connsiteY3" fmla="*/ 221776 h 449267"/>
              <a:gd name="connsiteX4" fmla="*/ 395664 w 484545"/>
              <a:gd name="connsiteY4" fmla="*/ 317624 h 449267"/>
              <a:gd name="connsiteX5" fmla="*/ 237641 w 484545"/>
              <a:gd name="connsiteY5" fmla="*/ 449267 h 449267"/>
              <a:gd name="connsiteX6" fmla="*/ 82476 w 484545"/>
              <a:gd name="connsiteY6" fmla="*/ 299451 h 449267"/>
              <a:gd name="connsiteX7" fmla="*/ 0 w 484545"/>
              <a:gd name="connsiteY7" fmla="*/ 149633 h 449267"/>
              <a:gd name="connsiteX8" fmla="*/ 36345 w 484545"/>
              <a:gd name="connsiteY8" fmla="*/ 48985 h 449267"/>
              <a:gd name="connsiteX9" fmla="*/ 131827 w 484545"/>
              <a:gd name="connsiteY9" fmla="*/ 0 h 449267"/>
              <a:gd name="connsiteX10" fmla="*/ 248156 w 484545"/>
              <a:gd name="connsiteY10" fmla="*/ 82657 h 449267"/>
              <a:gd name="connsiteX0" fmla="*/ 245665 w 482054"/>
              <a:gd name="connsiteY0" fmla="*/ 82657 h 449267"/>
              <a:gd name="connsiteX1" fmla="*/ 320483 w 482054"/>
              <a:gd name="connsiteY1" fmla="*/ 2674 h 449267"/>
              <a:gd name="connsiteX2" fmla="*/ 454984 w 482054"/>
              <a:gd name="connsiteY2" fmla="*/ 53969 h 449267"/>
              <a:gd name="connsiteX3" fmla="*/ 465134 w 482054"/>
              <a:gd name="connsiteY3" fmla="*/ 221776 h 449267"/>
              <a:gd name="connsiteX4" fmla="*/ 393173 w 482054"/>
              <a:gd name="connsiteY4" fmla="*/ 317624 h 449267"/>
              <a:gd name="connsiteX5" fmla="*/ 235150 w 482054"/>
              <a:gd name="connsiteY5" fmla="*/ 449267 h 449267"/>
              <a:gd name="connsiteX6" fmla="*/ 79985 w 482054"/>
              <a:gd name="connsiteY6" fmla="*/ 299451 h 449267"/>
              <a:gd name="connsiteX7" fmla="*/ 0 w 482054"/>
              <a:gd name="connsiteY7" fmla="*/ 149633 h 449267"/>
              <a:gd name="connsiteX8" fmla="*/ 33854 w 482054"/>
              <a:gd name="connsiteY8" fmla="*/ 48985 h 449267"/>
              <a:gd name="connsiteX9" fmla="*/ 129336 w 482054"/>
              <a:gd name="connsiteY9" fmla="*/ 0 h 449267"/>
              <a:gd name="connsiteX10" fmla="*/ 245665 w 482054"/>
              <a:gd name="connsiteY10" fmla="*/ 82657 h 449267"/>
              <a:gd name="connsiteX0" fmla="*/ 245957 w 482346"/>
              <a:gd name="connsiteY0" fmla="*/ 82657 h 449267"/>
              <a:gd name="connsiteX1" fmla="*/ 320775 w 482346"/>
              <a:gd name="connsiteY1" fmla="*/ 2674 h 449267"/>
              <a:gd name="connsiteX2" fmla="*/ 455276 w 482346"/>
              <a:gd name="connsiteY2" fmla="*/ 53969 h 449267"/>
              <a:gd name="connsiteX3" fmla="*/ 465426 w 482346"/>
              <a:gd name="connsiteY3" fmla="*/ 221776 h 449267"/>
              <a:gd name="connsiteX4" fmla="*/ 393465 w 482346"/>
              <a:gd name="connsiteY4" fmla="*/ 317624 h 449267"/>
              <a:gd name="connsiteX5" fmla="*/ 235442 w 482346"/>
              <a:gd name="connsiteY5" fmla="*/ 449267 h 449267"/>
              <a:gd name="connsiteX6" fmla="*/ 80277 w 482346"/>
              <a:gd name="connsiteY6" fmla="*/ 299451 h 449267"/>
              <a:gd name="connsiteX7" fmla="*/ 292 w 482346"/>
              <a:gd name="connsiteY7" fmla="*/ 149633 h 449267"/>
              <a:gd name="connsiteX8" fmla="*/ 34146 w 482346"/>
              <a:gd name="connsiteY8" fmla="*/ 48985 h 449267"/>
              <a:gd name="connsiteX9" fmla="*/ 129628 w 482346"/>
              <a:gd name="connsiteY9" fmla="*/ 0 h 449267"/>
              <a:gd name="connsiteX10" fmla="*/ 245957 w 482346"/>
              <a:gd name="connsiteY10" fmla="*/ 82657 h 449267"/>
              <a:gd name="connsiteX0" fmla="*/ 245957 w 482346"/>
              <a:gd name="connsiteY0" fmla="*/ 82657 h 449267"/>
              <a:gd name="connsiteX1" fmla="*/ 320775 w 482346"/>
              <a:gd name="connsiteY1" fmla="*/ 2674 h 449267"/>
              <a:gd name="connsiteX2" fmla="*/ 455276 w 482346"/>
              <a:gd name="connsiteY2" fmla="*/ 53969 h 449267"/>
              <a:gd name="connsiteX3" fmla="*/ 465426 w 482346"/>
              <a:gd name="connsiteY3" fmla="*/ 221776 h 449267"/>
              <a:gd name="connsiteX4" fmla="*/ 393465 w 482346"/>
              <a:gd name="connsiteY4" fmla="*/ 317624 h 449267"/>
              <a:gd name="connsiteX5" fmla="*/ 235442 w 482346"/>
              <a:gd name="connsiteY5" fmla="*/ 449267 h 449267"/>
              <a:gd name="connsiteX6" fmla="*/ 80277 w 482346"/>
              <a:gd name="connsiteY6" fmla="*/ 299451 h 449267"/>
              <a:gd name="connsiteX7" fmla="*/ 292 w 482346"/>
              <a:gd name="connsiteY7" fmla="*/ 149633 h 449267"/>
              <a:gd name="connsiteX8" fmla="*/ 34146 w 482346"/>
              <a:gd name="connsiteY8" fmla="*/ 48985 h 449267"/>
              <a:gd name="connsiteX9" fmla="*/ 129628 w 482346"/>
              <a:gd name="connsiteY9" fmla="*/ 0 h 449267"/>
              <a:gd name="connsiteX10" fmla="*/ 245957 w 482346"/>
              <a:gd name="connsiteY10" fmla="*/ 82657 h 449267"/>
              <a:gd name="connsiteX0" fmla="*/ 245957 w 482346"/>
              <a:gd name="connsiteY0" fmla="*/ 82657 h 449267"/>
              <a:gd name="connsiteX1" fmla="*/ 320775 w 482346"/>
              <a:gd name="connsiteY1" fmla="*/ 2674 h 449267"/>
              <a:gd name="connsiteX2" fmla="*/ 455276 w 482346"/>
              <a:gd name="connsiteY2" fmla="*/ 53969 h 449267"/>
              <a:gd name="connsiteX3" fmla="*/ 465426 w 482346"/>
              <a:gd name="connsiteY3" fmla="*/ 221776 h 449267"/>
              <a:gd name="connsiteX4" fmla="*/ 388482 w 482346"/>
              <a:gd name="connsiteY4" fmla="*/ 317624 h 449267"/>
              <a:gd name="connsiteX5" fmla="*/ 235442 w 482346"/>
              <a:gd name="connsiteY5" fmla="*/ 449267 h 449267"/>
              <a:gd name="connsiteX6" fmla="*/ 80277 w 482346"/>
              <a:gd name="connsiteY6" fmla="*/ 299451 h 449267"/>
              <a:gd name="connsiteX7" fmla="*/ 292 w 482346"/>
              <a:gd name="connsiteY7" fmla="*/ 149633 h 449267"/>
              <a:gd name="connsiteX8" fmla="*/ 34146 w 482346"/>
              <a:gd name="connsiteY8" fmla="*/ 48985 h 449267"/>
              <a:gd name="connsiteX9" fmla="*/ 129628 w 482346"/>
              <a:gd name="connsiteY9" fmla="*/ 0 h 449267"/>
              <a:gd name="connsiteX10" fmla="*/ 245957 w 482346"/>
              <a:gd name="connsiteY10" fmla="*/ 82657 h 449267"/>
              <a:gd name="connsiteX0" fmla="*/ 245957 w 482346"/>
              <a:gd name="connsiteY0" fmla="*/ 82657 h 449267"/>
              <a:gd name="connsiteX1" fmla="*/ 320775 w 482346"/>
              <a:gd name="connsiteY1" fmla="*/ 2674 h 449267"/>
              <a:gd name="connsiteX2" fmla="*/ 455276 w 482346"/>
              <a:gd name="connsiteY2" fmla="*/ 53969 h 449267"/>
              <a:gd name="connsiteX3" fmla="*/ 465426 w 482346"/>
              <a:gd name="connsiteY3" fmla="*/ 221776 h 449267"/>
              <a:gd name="connsiteX4" fmla="*/ 388482 w 482346"/>
              <a:gd name="connsiteY4" fmla="*/ 317624 h 449267"/>
              <a:gd name="connsiteX5" fmla="*/ 235442 w 482346"/>
              <a:gd name="connsiteY5" fmla="*/ 449267 h 449267"/>
              <a:gd name="connsiteX6" fmla="*/ 80277 w 482346"/>
              <a:gd name="connsiteY6" fmla="*/ 299451 h 449267"/>
              <a:gd name="connsiteX7" fmla="*/ 292 w 482346"/>
              <a:gd name="connsiteY7" fmla="*/ 149633 h 449267"/>
              <a:gd name="connsiteX8" fmla="*/ 34146 w 482346"/>
              <a:gd name="connsiteY8" fmla="*/ 48985 h 449267"/>
              <a:gd name="connsiteX9" fmla="*/ 129628 w 482346"/>
              <a:gd name="connsiteY9" fmla="*/ 0 h 449267"/>
              <a:gd name="connsiteX10" fmla="*/ 245957 w 482346"/>
              <a:gd name="connsiteY10" fmla="*/ 82657 h 44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2346" h="449267">
                <a:moveTo>
                  <a:pt x="245957" y="82657"/>
                </a:moveTo>
                <a:cubicBezTo>
                  <a:pt x="264252" y="34402"/>
                  <a:pt x="287531" y="21030"/>
                  <a:pt x="320775" y="2674"/>
                </a:cubicBezTo>
                <a:cubicBezTo>
                  <a:pt x="383049" y="-8465"/>
                  <a:pt x="415426" y="17768"/>
                  <a:pt x="455276" y="53969"/>
                </a:cubicBezTo>
                <a:cubicBezTo>
                  <a:pt x="485236" y="110735"/>
                  <a:pt x="492772" y="167501"/>
                  <a:pt x="465426" y="221776"/>
                </a:cubicBezTo>
                <a:cubicBezTo>
                  <a:pt x="441439" y="253725"/>
                  <a:pt x="419944" y="285675"/>
                  <a:pt x="388482" y="317624"/>
                </a:cubicBezTo>
                <a:cubicBezTo>
                  <a:pt x="363215" y="339081"/>
                  <a:pt x="285624" y="380470"/>
                  <a:pt x="235442" y="449267"/>
                </a:cubicBezTo>
                <a:cubicBezTo>
                  <a:pt x="196178" y="384380"/>
                  <a:pt x="139474" y="346898"/>
                  <a:pt x="80277" y="299451"/>
                </a:cubicBezTo>
                <a:cubicBezTo>
                  <a:pt x="4614" y="224597"/>
                  <a:pt x="11173" y="202063"/>
                  <a:pt x="292" y="149633"/>
                </a:cubicBezTo>
                <a:cubicBezTo>
                  <a:pt x="-1711" y="124389"/>
                  <a:pt x="6251" y="74229"/>
                  <a:pt x="34146" y="48985"/>
                </a:cubicBezTo>
                <a:cubicBezTo>
                  <a:pt x="55177" y="13554"/>
                  <a:pt x="101123" y="3040"/>
                  <a:pt x="129628" y="0"/>
                </a:cubicBezTo>
                <a:cubicBezTo>
                  <a:pt x="192490" y="5958"/>
                  <a:pt x="222960" y="46799"/>
                  <a:pt x="245957" y="82657"/>
                </a:cubicBezTo>
                <a:close/>
              </a:path>
            </a:pathLst>
          </a:cu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方正硬笔行书简体" panose="03000509000000000000" pitchFamily="65" charset="-122"/>
              <a:ea typeface="方正硬笔行书简体" panose="03000509000000000000" pitchFamily="65" charset="-122"/>
            </a:endParaRPr>
          </a:p>
        </p:txBody>
      </p:sp>
    </p:spTree>
    <p:extLst>
      <p:ext uri="{BB962C8B-B14F-4D97-AF65-F5344CB8AC3E}">
        <p14:creationId xmlns:p14="http://schemas.microsoft.com/office/powerpoint/2010/main" val="490729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A7ABA53-6906-43DA-9AD3-DD9771E6A655}" type="datetimeFigureOut">
              <a:rPr lang="zh-CN" altLang="en-US" smtClean="0"/>
              <a:t>2016/1/11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99CC52-91AB-477A-8942-49AF18AAB38C}" type="slidenum">
              <a:rPr lang="zh-CN" altLang="en-US" smtClean="0"/>
              <a:t>‹#›</a:t>
            </a:fld>
            <a:endParaRPr lang="zh-CN" altLang="en-US"/>
          </a:p>
        </p:txBody>
      </p:sp>
    </p:spTree>
    <p:extLst>
      <p:ext uri="{BB962C8B-B14F-4D97-AF65-F5344CB8AC3E}">
        <p14:creationId xmlns:p14="http://schemas.microsoft.com/office/powerpoint/2010/main" val="2242269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90">
          <a:fgClr>
            <a:srgbClr val="FFF07D"/>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ABA53-6906-43DA-9AD3-DD9771E6A655}" type="datetimeFigureOut">
              <a:rPr lang="zh-CN" altLang="en-US" smtClean="0"/>
              <a:t>2016/1/11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99CC52-91AB-477A-8942-49AF18AAB38C}" type="slidenum">
              <a:rPr lang="zh-CN" altLang="en-US" smtClean="0"/>
              <a:t>‹#›</a:t>
            </a:fld>
            <a:endParaRPr lang="zh-CN" altLang="en-US"/>
          </a:p>
        </p:txBody>
      </p:sp>
    </p:spTree>
    <p:extLst>
      <p:ext uri="{BB962C8B-B14F-4D97-AF65-F5344CB8AC3E}">
        <p14:creationId xmlns:p14="http://schemas.microsoft.com/office/powerpoint/2010/main" val="3267188213"/>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02BEF-D029-4B59-852F-F491FA8C1ABB}" type="datetimeFigureOut">
              <a:rPr lang="zh-CN" altLang="en-US" smtClean="0">
                <a:solidFill>
                  <a:prstClr val="black">
                    <a:tint val="75000"/>
                  </a:prstClr>
                </a:solidFill>
              </a:rPr>
              <a:pPr/>
              <a:t>2016/1/11</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EDA68-5A14-4DA3-9CAD-548AB499E18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6172047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7.png"/><Relationship Id="rId5" Type="http://schemas.microsoft.com/office/2007/relationships/hdphoto" Target="../media/hdphoto3.wdp"/><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4.png"/><Relationship Id="rId3" Type="http://schemas.microsoft.com/office/2007/relationships/hdphoto" Target="../media/hdphoto4.wdp"/><Relationship Id="rId7" Type="http://schemas.microsoft.com/office/2007/relationships/hdphoto" Target="../media/hdphoto6.wdp"/><Relationship Id="rId12"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0.png"/><Relationship Id="rId11" Type="http://schemas.microsoft.com/office/2007/relationships/hdphoto" Target="../media/hdphoto8.wdp"/><Relationship Id="rId5" Type="http://schemas.microsoft.com/office/2007/relationships/hdphoto" Target="../media/hdphoto5.wdp"/><Relationship Id="rId15" Type="http://schemas.openxmlformats.org/officeDocument/2006/relationships/image" Target="../media/image16.png"/><Relationship Id="rId10" Type="http://schemas.openxmlformats.org/officeDocument/2006/relationships/image" Target="../media/image12.png"/><Relationship Id="rId4" Type="http://schemas.openxmlformats.org/officeDocument/2006/relationships/image" Target="../media/image9.png"/><Relationship Id="rId9" Type="http://schemas.microsoft.com/office/2007/relationships/hdphoto" Target="../media/hdphoto7.wdp"/><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rot="21083571">
            <a:off x="1378899" y="1477329"/>
            <a:ext cx="4043618" cy="3573430"/>
          </a:xfrm>
          <a:prstGeom prst="rect">
            <a:avLst/>
          </a:prstGeom>
        </p:spPr>
      </p:pic>
      <p:grpSp>
        <p:nvGrpSpPr>
          <p:cNvPr id="328" name="组合 327"/>
          <p:cNvGrpSpPr/>
          <p:nvPr/>
        </p:nvGrpSpPr>
        <p:grpSpPr>
          <a:xfrm>
            <a:off x="-67222" y="6491074"/>
            <a:ext cx="12240000" cy="396002"/>
            <a:chOff x="-67222" y="-29795"/>
            <a:chExt cx="12240000" cy="396002"/>
          </a:xfrm>
        </p:grpSpPr>
        <p:sp>
          <p:nvSpPr>
            <p:cNvPr id="329" name="矩形 328"/>
            <p:cNvSpPr/>
            <p:nvPr/>
          </p:nvSpPr>
          <p:spPr>
            <a:xfrm rot="16200000">
              <a:off x="5854778" y="-5951795"/>
              <a:ext cx="396000" cy="12240000"/>
            </a:xfrm>
            <a:prstGeom prst="rect">
              <a:avLst/>
            </a:prstGeom>
            <a:solidFill>
              <a:srgbClr val="CC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0" name="平行四边形 329"/>
            <p:cNvSpPr/>
            <p:nvPr/>
          </p:nvSpPr>
          <p:spPr>
            <a:xfrm>
              <a:off x="-40941" y="-29794"/>
              <a:ext cx="1562486" cy="396001"/>
            </a:xfrm>
            <a:prstGeom prst="parallelogram">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1" name="平行四边形 330"/>
            <p:cNvSpPr/>
            <p:nvPr/>
          </p:nvSpPr>
          <p:spPr>
            <a:xfrm>
              <a:off x="2513010" y="-29795"/>
              <a:ext cx="1095047" cy="396000"/>
            </a:xfrm>
            <a:prstGeom prst="parallelogram">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2" name="平行四边形 331"/>
            <p:cNvSpPr/>
            <p:nvPr/>
          </p:nvSpPr>
          <p:spPr>
            <a:xfrm>
              <a:off x="4599522" y="-29794"/>
              <a:ext cx="1095047" cy="396000"/>
            </a:xfrm>
            <a:prstGeom prst="parallelogram">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3" name="平行四边形 332"/>
            <p:cNvSpPr/>
            <p:nvPr/>
          </p:nvSpPr>
          <p:spPr>
            <a:xfrm>
              <a:off x="6686034" y="-29795"/>
              <a:ext cx="1188000" cy="396000"/>
            </a:xfrm>
            <a:prstGeom prst="parallelogram">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4" name="平行四边形 333"/>
            <p:cNvSpPr/>
            <p:nvPr/>
          </p:nvSpPr>
          <p:spPr>
            <a:xfrm>
              <a:off x="8865499" y="-29794"/>
              <a:ext cx="1095047" cy="396000"/>
            </a:xfrm>
            <a:prstGeom prst="parallelogram">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5" name="平行四边形 334"/>
            <p:cNvSpPr/>
            <p:nvPr/>
          </p:nvSpPr>
          <p:spPr>
            <a:xfrm>
              <a:off x="10952013" y="-29794"/>
              <a:ext cx="1095047" cy="396000"/>
            </a:xfrm>
            <a:prstGeom prst="parallelogram">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7" name="组合 326"/>
          <p:cNvGrpSpPr/>
          <p:nvPr/>
        </p:nvGrpSpPr>
        <p:grpSpPr>
          <a:xfrm>
            <a:off x="-67222" y="-29795"/>
            <a:ext cx="12240000" cy="396002"/>
            <a:chOff x="-67222" y="-29795"/>
            <a:chExt cx="12240000" cy="396002"/>
          </a:xfrm>
        </p:grpSpPr>
        <p:sp>
          <p:nvSpPr>
            <p:cNvPr id="308" name="矩形 307"/>
            <p:cNvSpPr/>
            <p:nvPr/>
          </p:nvSpPr>
          <p:spPr>
            <a:xfrm rot="16200000">
              <a:off x="5854778" y="-5951795"/>
              <a:ext cx="396000" cy="12240000"/>
            </a:xfrm>
            <a:prstGeom prst="rect">
              <a:avLst/>
            </a:prstGeom>
            <a:solidFill>
              <a:srgbClr val="CC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平行四边形 308"/>
            <p:cNvSpPr/>
            <p:nvPr/>
          </p:nvSpPr>
          <p:spPr>
            <a:xfrm>
              <a:off x="-40941" y="-29794"/>
              <a:ext cx="1562486" cy="396001"/>
            </a:xfrm>
            <a:prstGeom prst="parallelogram">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平行四边形 309"/>
            <p:cNvSpPr/>
            <p:nvPr/>
          </p:nvSpPr>
          <p:spPr>
            <a:xfrm>
              <a:off x="2513010" y="-29795"/>
              <a:ext cx="1095047" cy="396000"/>
            </a:xfrm>
            <a:prstGeom prst="parallelogram">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平行四边形 310"/>
            <p:cNvSpPr/>
            <p:nvPr/>
          </p:nvSpPr>
          <p:spPr>
            <a:xfrm>
              <a:off x="4599522" y="-29794"/>
              <a:ext cx="1095047" cy="396000"/>
            </a:xfrm>
            <a:prstGeom prst="parallelogram">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平行四边形 311"/>
            <p:cNvSpPr/>
            <p:nvPr/>
          </p:nvSpPr>
          <p:spPr>
            <a:xfrm>
              <a:off x="6686034" y="-29795"/>
              <a:ext cx="1188000" cy="396000"/>
            </a:xfrm>
            <a:prstGeom prst="parallelogram">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平行四边形 312"/>
            <p:cNvSpPr/>
            <p:nvPr/>
          </p:nvSpPr>
          <p:spPr>
            <a:xfrm>
              <a:off x="8865499" y="-29794"/>
              <a:ext cx="1095047" cy="396000"/>
            </a:xfrm>
            <a:prstGeom prst="parallelogram">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平行四边形 313"/>
            <p:cNvSpPr/>
            <p:nvPr/>
          </p:nvSpPr>
          <p:spPr>
            <a:xfrm>
              <a:off x="10952013" y="-29794"/>
              <a:ext cx="1095047" cy="396000"/>
            </a:xfrm>
            <a:prstGeom prst="parallelogram">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0" name="组合 299"/>
          <p:cNvGrpSpPr/>
          <p:nvPr/>
        </p:nvGrpSpPr>
        <p:grpSpPr>
          <a:xfrm>
            <a:off x="11824383" y="-268890"/>
            <a:ext cx="428862" cy="7395779"/>
            <a:chOff x="15262359" y="52839"/>
            <a:chExt cx="428862" cy="7395779"/>
          </a:xfrm>
        </p:grpSpPr>
        <p:sp>
          <p:nvSpPr>
            <p:cNvPr id="297" name="矩形 296"/>
            <p:cNvSpPr/>
            <p:nvPr/>
          </p:nvSpPr>
          <p:spPr>
            <a:xfrm>
              <a:off x="15262359" y="152058"/>
              <a:ext cx="396000" cy="7197341"/>
            </a:xfrm>
            <a:prstGeom prst="rect">
              <a:avLst/>
            </a:prstGeom>
            <a:solidFill>
              <a:srgbClr val="CC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rot="16200000">
              <a:off x="14679117" y="6469374"/>
              <a:ext cx="1562486" cy="396001"/>
            </a:xfrm>
            <a:prstGeom prst="parallelogram">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平行四边形 27"/>
            <p:cNvSpPr/>
            <p:nvPr/>
          </p:nvSpPr>
          <p:spPr>
            <a:xfrm rot="16200000">
              <a:off x="14912836" y="4393387"/>
              <a:ext cx="1095047" cy="396000"/>
            </a:xfrm>
            <a:prstGeom prst="parallelogram">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平行四边形 28"/>
            <p:cNvSpPr/>
            <p:nvPr/>
          </p:nvSpPr>
          <p:spPr>
            <a:xfrm rot="16200000">
              <a:off x="14912836" y="2551117"/>
              <a:ext cx="1095047" cy="396000"/>
            </a:xfrm>
            <a:prstGeom prst="parallelogram">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平行四边形 29"/>
            <p:cNvSpPr/>
            <p:nvPr/>
          </p:nvSpPr>
          <p:spPr>
            <a:xfrm rot="16200000">
              <a:off x="14776024" y="539174"/>
              <a:ext cx="1401531" cy="428862"/>
            </a:xfrm>
            <a:prstGeom prst="parallelogram">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8" name="组合 187"/>
          <p:cNvGrpSpPr/>
          <p:nvPr/>
        </p:nvGrpSpPr>
        <p:grpSpPr>
          <a:xfrm>
            <a:off x="9240125" y="855436"/>
            <a:ext cx="1857809" cy="1599252"/>
            <a:chOff x="7880548" y="932412"/>
            <a:chExt cx="2994486" cy="2577734"/>
          </a:xfrm>
        </p:grpSpPr>
        <p:sp>
          <p:nvSpPr>
            <p:cNvPr id="39" name="矩形 38"/>
            <p:cNvSpPr/>
            <p:nvPr/>
          </p:nvSpPr>
          <p:spPr>
            <a:xfrm>
              <a:off x="7977830" y="932412"/>
              <a:ext cx="2897204" cy="2496588"/>
            </a:xfrm>
            <a:prstGeom prst="rect">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p:nvPr/>
          </p:nvCxnSpPr>
          <p:spPr>
            <a:xfrm>
              <a:off x="7880548" y="993063"/>
              <a:ext cx="144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直接连接符 44"/>
            <p:cNvCxnSpPr/>
            <p:nvPr/>
          </p:nvCxnSpPr>
          <p:spPr>
            <a:xfrm>
              <a:off x="7880548" y="1076650"/>
              <a:ext cx="144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直接连接符 45"/>
            <p:cNvCxnSpPr/>
            <p:nvPr/>
          </p:nvCxnSpPr>
          <p:spPr>
            <a:xfrm>
              <a:off x="7880548" y="1160237"/>
              <a:ext cx="144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53" name="直接连接符 52"/>
            <p:cNvCxnSpPr/>
            <p:nvPr/>
          </p:nvCxnSpPr>
          <p:spPr>
            <a:xfrm>
              <a:off x="7880548" y="1243824"/>
              <a:ext cx="144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54" name="直接连接符 53"/>
            <p:cNvCxnSpPr/>
            <p:nvPr/>
          </p:nvCxnSpPr>
          <p:spPr>
            <a:xfrm>
              <a:off x="7880548" y="1327411"/>
              <a:ext cx="144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55" name="直接连接符 54"/>
            <p:cNvCxnSpPr/>
            <p:nvPr/>
          </p:nvCxnSpPr>
          <p:spPr>
            <a:xfrm>
              <a:off x="7880548" y="1410998"/>
              <a:ext cx="144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56" name="直接连接符 55"/>
            <p:cNvCxnSpPr/>
            <p:nvPr/>
          </p:nvCxnSpPr>
          <p:spPr>
            <a:xfrm>
              <a:off x="7880548" y="1494585"/>
              <a:ext cx="144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57" name="直接连接符 56"/>
            <p:cNvCxnSpPr/>
            <p:nvPr/>
          </p:nvCxnSpPr>
          <p:spPr>
            <a:xfrm>
              <a:off x="7880548" y="1745346"/>
              <a:ext cx="144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58" name="直接连接符 57"/>
            <p:cNvCxnSpPr/>
            <p:nvPr/>
          </p:nvCxnSpPr>
          <p:spPr>
            <a:xfrm>
              <a:off x="7880548" y="1912520"/>
              <a:ext cx="144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59" name="直接连接符 58"/>
            <p:cNvCxnSpPr/>
            <p:nvPr/>
          </p:nvCxnSpPr>
          <p:spPr>
            <a:xfrm>
              <a:off x="7880548" y="2079694"/>
              <a:ext cx="144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60" name="直接连接符 59"/>
            <p:cNvCxnSpPr/>
            <p:nvPr/>
          </p:nvCxnSpPr>
          <p:spPr>
            <a:xfrm>
              <a:off x="7880548" y="2246868"/>
              <a:ext cx="144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61" name="直接连接符 60"/>
            <p:cNvCxnSpPr/>
            <p:nvPr/>
          </p:nvCxnSpPr>
          <p:spPr>
            <a:xfrm>
              <a:off x="7880548" y="2330455"/>
              <a:ext cx="144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62" name="直接连接符 61"/>
            <p:cNvCxnSpPr/>
            <p:nvPr/>
          </p:nvCxnSpPr>
          <p:spPr>
            <a:xfrm>
              <a:off x="7880548" y="2581216"/>
              <a:ext cx="144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63" name="直接连接符 62"/>
            <p:cNvCxnSpPr/>
            <p:nvPr/>
          </p:nvCxnSpPr>
          <p:spPr>
            <a:xfrm>
              <a:off x="7880548" y="2664803"/>
              <a:ext cx="144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直接连接符 63"/>
            <p:cNvCxnSpPr/>
            <p:nvPr/>
          </p:nvCxnSpPr>
          <p:spPr>
            <a:xfrm>
              <a:off x="7880548" y="2915564"/>
              <a:ext cx="144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直接连接符 64"/>
            <p:cNvCxnSpPr/>
            <p:nvPr/>
          </p:nvCxnSpPr>
          <p:spPr>
            <a:xfrm>
              <a:off x="7880548" y="3082738"/>
              <a:ext cx="144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66" name="直接连接符 65"/>
            <p:cNvCxnSpPr/>
            <p:nvPr/>
          </p:nvCxnSpPr>
          <p:spPr>
            <a:xfrm>
              <a:off x="7880548" y="3166325"/>
              <a:ext cx="144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67" name="直接连接符 66"/>
            <p:cNvCxnSpPr/>
            <p:nvPr/>
          </p:nvCxnSpPr>
          <p:spPr>
            <a:xfrm>
              <a:off x="7880548" y="3417086"/>
              <a:ext cx="144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70" name="直接连接符 69"/>
            <p:cNvCxnSpPr/>
            <p:nvPr/>
          </p:nvCxnSpPr>
          <p:spPr>
            <a:xfrm>
              <a:off x="7880548" y="1578172"/>
              <a:ext cx="144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71" name="直接连接符 70"/>
            <p:cNvCxnSpPr/>
            <p:nvPr/>
          </p:nvCxnSpPr>
          <p:spPr>
            <a:xfrm>
              <a:off x="7880548" y="1661759"/>
              <a:ext cx="144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72" name="直接连接符 71"/>
            <p:cNvCxnSpPr/>
            <p:nvPr/>
          </p:nvCxnSpPr>
          <p:spPr>
            <a:xfrm>
              <a:off x="7880548" y="1828933"/>
              <a:ext cx="144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73" name="直接连接符 72"/>
            <p:cNvCxnSpPr/>
            <p:nvPr/>
          </p:nvCxnSpPr>
          <p:spPr>
            <a:xfrm>
              <a:off x="7880548" y="1996107"/>
              <a:ext cx="144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74" name="直接连接符 73"/>
            <p:cNvCxnSpPr/>
            <p:nvPr/>
          </p:nvCxnSpPr>
          <p:spPr>
            <a:xfrm>
              <a:off x="7880548" y="2163281"/>
              <a:ext cx="144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75" name="直接连接符 74"/>
            <p:cNvCxnSpPr/>
            <p:nvPr/>
          </p:nvCxnSpPr>
          <p:spPr>
            <a:xfrm>
              <a:off x="7880548" y="2414042"/>
              <a:ext cx="144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76" name="直接连接符 75"/>
            <p:cNvCxnSpPr/>
            <p:nvPr/>
          </p:nvCxnSpPr>
          <p:spPr>
            <a:xfrm>
              <a:off x="7880548" y="2497629"/>
              <a:ext cx="144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77" name="直接连接符 76"/>
            <p:cNvCxnSpPr/>
            <p:nvPr/>
          </p:nvCxnSpPr>
          <p:spPr>
            <a:xfrm>
              <a:off x="7880548" y="2748390"/>
              <a:ext cx="144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78" name="直接连接符 77"/>
            <p:cNvCxnSpPr/>
            <p:nvPr/>
          </p:nvCxnSpPr>
          <p:spPr>
            <a:xfrm>
              <a:off x="7880548" y="2831977"/>
              <a:ext cx="144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79" name="直接连接符 78"/>
            <p:cNvCxnSpPr/>
            <p:nvPr/>
          </p:nvCxnSpPr>
          <p:spPr>
            <a:xfrm>
              <a:off x="7880548" y="2999151"/>
              <a:ext cx="144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80" name="直接连接符 79"/>
            <p:cNvCxnSpPr/>
            <p:nvPr/>
          </p:nvCxnSpPr>
          <p:spPr>
            <a:xfrm>
              <a:off x="7880548" y="3249912"/>
              <a:ext cx="144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81" name="直接连接符 80"/>
            <p:cNvCxnSpPr/>
            <p:nvPr/>
          </p:nvCxnSpPr>
          <p:spPr>
            <a:xfrm>
              <a:off x="7880548" y="3333499"/>
              <a:ext cx="144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直接连接符 91"/>
            <p:cNvCxnSpPr/>
            <p:nvPr/>
          </p:nvCxnSpPr>
          <p:spPr>
            <a:xfrm rot="16200000">
              <a:off x="7923830" y="3456146"/>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93" name="直接连接符 92"/>
            <p:cNvCxnSpPr/>
            <p:nvPr/>
          </p:nvCxnSpPr>
          <p:spPr>
            <a:xfrm rot="16200000">
              <a:off x="8001594" y="3456146"/>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94" name="直接连接符 93"/>
            <p:cNvCxnSpPr/>
            <p:nvPr/>
          </p:nvCxnSpPr>
          <p:spPr>
            <a:xfrm rot="16200000">
              <a:off x="8079358" y="3456146"/>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95" name="直接连接符 94"/>
            <p:cNvCxnSpPr/>
            <p:nvPr/>
          </p:nvCxnSpPr>
          <p:spPr>
            <a:xfrm rot="16200000">
              <a:off x="8157122" y="3456146"/>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96" name="直接连接符 95"/>
            <p:cNvCxnSpPr/>
            <p:nvPr/>
          </p:nvCxnSpPr>
          <p:spPr>
            <a:xfrm rot="16200000">
              <a:off x="8234886" y="3456146"/>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97" name="直接连接符 96"/>
            <p:cNvCxnSpPr/>
            <p:nvPr/>
          </p:nvCxnSpPr>
          <p:spPr>
            <a:xfrm rot="16200000">
              <a:off x="8312650" y="3456146"/>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98" name="直接连接符 97"/>
            <p:cNvCxnSpPr/>
            <p:nvPr/>
          </p:nvCxnSpPr>
          <p:spPr>
            <a:xfrm rot="16200000">
              <a:off x="8390414" y="3456146"/>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99" name="直接连接符 98"/>
            <p:cNvCxnSpPr/>
            <p:nvPr/>
          </p:nvCxnSpPr>
          <p:spPr>
            <a:xfrm rot="16200000">
              <a:off x="8623706" y="3456146"/>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100" name="直接连接符 99"/>
            <p:cNvCxnSpPr/>
            <p:nvPr/>
          </p:nvCxnSpPr>
          <p:spPr>
            <a:xfrm rot="16200000">
              <a:off x="8779234" y="3456146"/>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101" name="直接连接符 100"/>
            <p:cNvCxnSpPr/>
            <p:nvPr/>
          </p:nvCxnSpPr>
          <p:spPr>
            <a:xfrm rot="16200000">
              <a:off x="8934762" y="3456146"/>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107" name="直接连接符 106"/>
            <p:cNvCxnSpPr/>
            <p:nvPr/>
          </p:nvCxnSpPr>
          <p:spPr>
            <a:xfrm rot="16200000">
              <a:off x="9090290" y="3456145"/>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108" name="直接连接符 107"/>
            <p:cNvCxnSpPr/>
            <p:nvPr/>
          </p:nvCxnSpPr>
          <p:spPr>
            <a:xfrm rot="16200000">
              <a:off x="9168054" y="3456145"/>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109" name="直接连接符 108"/>
            <p:cNvCxnSpPr/>
            <p:nvPr/>
          </p:nvCxnSpPr>
          <p:spPr>
            <a:xfrm rot="16200000">
              <a:off x="9401346" y="3456145"/>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110" name="直接连接符 109"/>
            <p:cNvCxnSpPr/>
            <p:nvPr/>
          </p:nvCxnSpPr>
          <p:spPr>
            <a:xfrm rot="16200000">
              <a:off x="9556874" y="3456145"/>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111" name="直接连接符 110"/>
            <p:cNvCxnSpPr/>
            <p:nvPr/>
          </p:nvCxnSpPr>
          <p:spPr>
            <a:xfrm rot="16200000">
              <a:off x="9712402" y="3456145"/>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直接连接符 111"/>
            <p:cNvCxnSpPr/>
            <p:nvPr/>
          </p:nvCxnSpPr>
          <p:spPr>
            <a:xfrm rot="16200000">
              <a:off x="8468178" y="3456146"/>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113" name="直接连接符 112"/>
            <p:cNvCxnSpPr/>
            <p:nvPr/>
          </p:nvCxnSpPr>
          <p:spPr>
            <a:xfrm rot="16200000">
              <a:off x="8545942" y="3456146"/>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直接连接符 113"/>
            <p:cNvCxnSpPr/>
            <p:nvPr/>
          </p:nvCxnSpPr>
          <p:spPr>
            <a:xfrm rot="16200000">
              <a:off x="8701470" y="3456146"/>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115" name="直接连接符 114"/>
            <p:cNvCxnSpPr/>
            <p:nvPr/>
          </p:nvCxnSpPr>
          <p:spPr>
            <a:xfrm rot="16200000">
              <a:off x="8856998" y="3456146"/>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116" name="直接连接符 115"/>
            <p:cNvCxnSpPr/>
            <p:nvPr/>
          </p:nvCxnSpPr>
          <p:spPr>
            <a:xfrm rot="16200000">
              <a:off x="9012526" y="3456146"/>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122" name="直接连接符 121"/>
            <p:cNvCxnSpPr/>
            <p:nvPr/>
          </p:nvCxnSpPr>
          <p:spPr>
            <a:xfrm rot="16200000">
              <a:off x="9245818" y="3456145"/>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123" name="直接连接符 122"/>
            <p:cNvCxnSpPr/>
            <p:nvPr/>
          </p:nvCxnSpPr>
          <p:spPr>
            <a:xfrm rot="16200000">
              <a:off x="9323582" y="3456145"/>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直接连接符 123"/>
            <p:cNvCxnSpPr/>
            <p:nvPr/>
          </p:nvCxnSpPr>
          <p:spPr>
            <a:xfrm rot="16200000">
              <a:off x="9479110" y="3456145"/>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125" name="直接连接符 124"/>
            <p:cNvCxnSpPr/>
            <p:nvPr/>
          </p:nvCxnSpPr>
          <p:spPr>
            <a:xfrm rot="16200000">
              <a:off x="9634638" y="3456145"/>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126" name="直接连接符 125"/>
            <p:cNvCxnSpPr/>
            <p:nvPr/>
          </p:nvCxnSpPr>
          <p:spPr>
            <a:xfrm rot="16200000">
              <a:off x="9790166" y="3456145"/>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127" name="直接连接符 126"/>
            <p:cNvCxnSpPr/>
            <p:nvPr/>
          </p:nvCxnSpPr>
          <p:spPr>
            <a:xfrm rot="16200000">
              <a:off x="9867930" y="3456145"/>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128" name="直接连接符 127"/>
            <p:cNvCxnSpPr/>
            <p:nvPr/>
          </p:nvCxnSpPr>
          <p:spPr>
            <a:xfrm rot="16200000">
              <a:off x="9945694" y="3456145"/>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129" name="直接连接符 128"/>
            <p:cNvCxnSpPr/>
            <p:nvPr/>
          </p:nvCxnSpPr>
          <p:spPr>
            <a:xfrm rot="16200000">
              <a:off x="10023458" y="3456145"/>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130" name="直接连接符 129"/>
            <p:cNvCxnSpPr/>
            <p:nvPr/>
          </p:nvCxnSpPr>
          <p:spPr>
            <a:xfrm rot="16200000">
              <a:off x="10101222" y="3456145"/>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131" name="直接连接符 130"/>
            <p:cNvCxnSpPr/>
            <p:nvPr/>
          </p:nvCxnSpPr>
          <p:spPr>
            <a:xfrm rot="16200000">
              <a:off x="10178986" y="3456145"/>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169" name="直接连接符 168"/>
            <p:cNvCxnSpPr/>
            <p:nvPr/>
          </p:nvCxnSpPr>
          <p:spPr>
            <a:xfrm rot="16200000">
              <a:off x="10334514" y="3456145"/>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170" name="直接连接符 169"/>
            <p:cNvCxnSpPr/>
            <p:nvPr/>
          </p:nvCxnSpPr>
          <p:spPr>
            <a:xfrm rot="16200000">
              <a:off x="10412278" y="3456145"/>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171" name="直接连接符 170"/>
            <p:cNvCxnSpPr/>
            <p:nvPr/>
          </p:nvCxnSpPr>
          <p:spPr>
            <a:xfrm rot="16200000">
              <a:off x="10490042" y="3456145"/>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172" name="直接连接符 171"/>
            <p:cNvCxnSpPr/>
            <p:nvPr/>
          </p:nvCxnSpPr>
          <p:spPr>
            <a:xfrm rot="16200000">
              <a:off x="10567806" y="3456145"/>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173" name="直接连接符 172"/>
            <p:cNvCxnSpPr/>
            <p:nvPr/>
          </p:nvCxnSpPr>
          <p:spPr>
            <a:xfrm rot="16200000">
              <a:off x="10645570" y="3456145"/>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174" name="直接连接符 173"/>
            <p:cNvCxnSpPr/>
            <p:nvPr/>
          </p:nvCxnSpPr>
          <p:spPr>
            <a:xfrm rot="16200000">
              <a:off x="10723334" y="3456145"/>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175" name="直接连接符 174"/>
            <p:cNvCxnSpPr/>
            <p:nvPr/>
          </p:nvCxnSpPr>
          <p:spPr>
            <a:xfrm rot="16200000">
              <a:off x="10801097" y="3456145"/>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184" name="直接连接符 183"/>
            <p:cNvCxnSpPr/>
            <p:nvPr/>
          </p:nvCxnSpPr>
          <p:spPr>
            <a:xfrm rot="16200000">
              <a:off x="10256750" y="3456145"/>
              <a:ext cx="108000" cy="0"/>
            </a:xfrm>
            <a:prstGeom prst="line">
              <a:avLst/>
            </a:prstGeom>
            <a:solidFill>
              <a:srgbClr val="FFE30D"/>
            </a:solidFill>
            <a:ln w="38100">
              <a:solidFill>
                <a:srgbClr val="FFE30D"/>
              </a:solidFill>
            </a:ln>
          </p:spPr>
          <p:style>
            <a:lnRef idx="2">
              <a:schemeClr val="accent1">
                <a:shade val="50000"/>
              </a:schemeClr>
            </a:lnRef>
            <a:fillRef idx="1">
              <a:schemeClr val="accent1"/>
            </a:fillRef>
            <a:effectRef idx="0">
              <a:schemeClr val="accent1"/>
            </a:effectRef>
            <a:fontRef idx="minor">
              <a:schemeClr val="lt1"/>
            </a:fontRef>
          </p:style>
        </p:cxnSp>
        <p:cxnSp>
          <p:nvCxnSpPr>
            <p:cNvPr id="186" name="直接连接符 185"/>
            <p:cNvCxnSpPr/>
            <p:nvPr/>
          </p:nvCxnSpPr>
          <p:spPr>
            <a:xfrm>
              <a:off x="7977830" y="1702703"/>
              <a:ext cx="2877267" cy="0"/>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rot="5400000">
              <a:off x="8409338" y="2174413"/>
              <a:ext cx="2484000" cy="0"/>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grpSp>
        <p:nvGrpSpPr>
          <p:cNvPr id="301" name="组合 300"/>
          <p:cNvGrpSpPr/>
          <p:nvPr/>
        </p:nvGrpSpPr>
        <p:grpSpPr>
          <a:xfrm>
            <a:off x="-40064" y="-268890"/>
            <a:ext cx="396001" cy="7395779"/>
            <a:chOff x="15262359" y="52839"/>
            <a:chExt cx="396001" cy="7395779"/>
          </a:xfrm>
        </p:grpSpPr>
        <p:sp>
          <p:nvSpPr>
            <p:cNvPr id="302" name="矩形 301"/>
            <p:cNvSpPr/>
            <p:nvPr/>
          </p:nvSpPr>
          <p:spPr>
            <a:xfrm>
              <a:off x="15262359" y="152058"/>
              <a:ext cx="396000" cy="7197341"/>
            </a:xfrm>
            <a:prstGeom prst="rect">
              <a:avLst/>
            </a:prstGeom>
            <a:solidFill>
              <a:srgbClr val="CC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3" name="平行四边形 302"/>
            <p:cNvSpPr/>
            <p:nvPr/>
          </p:nvSpPr>
          <p:spPr>
            <a:xfrm rot="16200000">
              <a:off x="14679117" y="6469374"/>
              <a:ext cx="1562486" cy="396001"/>
            </a:xfrm>
            <a:prstGeom prst="parallelogram">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4" name="平行四边形 303"/>
            <p:cNvSpPr/>
            <p:nvPr/>
          </p:nvSpPr>
          <p:spPr>
            <a:xfrm rot="16200000">
              <a:off x="14912836" y="4393387"/>
              <a:ext cx="1095047" cy="396000"/>
            </a:xfrm>
            <a:prstGeom prst="parallelogram">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平行四边形 304"/>
            <p:cNvSpPr/>
            <p:nvPr/>
          </p:nvSpPr>
          <p:spPr>
            <a:xfrm rot="16200000">
              <a:off x="14912836" y="2551117"/>
              <a:ext cx="1095047" cy="396000"/>
            </a:xfrm>
            <a:prstGeom prst="parallelogram">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平行四边形 305"/>
            <p:cNvSpPr/>
            <p:nvPr/>
          </p:nvSpPr>
          <p:spPr>
            <a:xfrm rot="16200000">
              <a:off x="14759593" y="555605"/>
              <a:ext cx="1401531" cy="396000"/>
            </a:xfrm>
            <a:prstGeom prst="parallelogram">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4" name="文本框 133"/>
          <p:cNvSpPr txBox="1"/>
          <p:nvPr/>
        </p:nvSpPr>
        <p:spPr>
          <a:xfrm>
            <a:off x="7360383" y="5363559"/>
            <a:ext cx="3882193" cy="707886"/>
          </a:xfrm>
          <a:prstGeom prst="rect">
            <a:avLst/>
          </a:prstGeom>
          <a:noFill/>
        </p:spPr>
        <p:txBody>
          <a:bodyPr wrap="square" rtlCol="0">
            <a:spAutoFit/>
          </a:bodyPr>
          <a:lstStyle/>
          <a:p>
            <a:pPr algn="r"/>
            <a:r>
              <a:rPr lang="zh-CN" altLang="en-US" sz="2000" dirty="0" smtClean="0">
                <a:latin typeface="方正硬笔行书简体" panose="03000509000000000000" pitchFamily="65" charset="-122"/>
                <a:ea typeface="方正硬笔行书简体" panose="03000509000000000000" pitchFamily="65" charset="-122"/>
              </a:rPr>
              <a:t>读书笔记制作：</a:t>
            </a:r>
            <a:r>
              <a:rPr lang="en-US" altLang="zh-CN" sz="2000" dirty="0" smtClean="0">
                <a:latin typeface="方正硬笔行书简体" panose="03000509000000000000" pitchFamily="65" charset="-122"/>
                <a:ea typeface="方正硬笔行书简体" panose="03000509000000000000" pitchFamily="65" charset="-122"/>
              </a:rPr>
              <a:t>@</a:t>
            </a:r>
            <a:r>
              <a:rPr lang="zh-CN" altLang="en-US" sz="2000" dirty="0" smtClean="0">
                <a:latin typeface="方正硬笔行书简体" panose="03000509000000000000" pitchFamily="65" charset="-122"/>
                <a:ea typeface="方正硬笔行书简体" panose="03000509000000000000" pitchFamily="65" charset="-122"/>
              </a:rPr>
              <a:t>木</a:t>
            </a:r>
            <a:r>
              <a:rPr lang="zh-CN" altLang="en-US" sz="2000" dirty="0">
                <a:latin typeface="方正硬笔行书简体" panose="03000509000000000000" pitchFamily="65" charset="-122"/>
                <a:ea typeface="方正硬笔行书简体" panose="03000509000000000000" pitchFamily="65" charset="-122"/>
              </a:rPr>
              <a:t>蓉博</a:t>
            </a:r>
            <a:r>
              <a:rPr lang="zh-CN" altLang="en-US" sz="2000" dirty="0" smtClean="0">
                <a:latin typeface="方正硬笔行书简体" panose="03000509000000000000" pitchFamily="65" charset="-122"/>
                <a:ea typeface="方正硬笔行书简体" panose="03000509000000000000" pitchFamily="65" charset="-122"/>
              </a:rPr>
              <a:t>岚</a:t>
            </a:r>
            <a:endParaRPr lang="en-US" altLang="zh-CN" sz="2000" dirty="0" smtClean="0">
              <a:latin typeface="方正硬笔行书简体" panose="03000509000000000000" pitchFamily="65" charset="-122"/>
              <a:ea typeface="方正硬笔行书简体" panose="03000509000000000000" pitchFamily="65" charset="-122"/>
            </a:endParaRPr>
          </a:p>
          <a:p>
            <a:pPr algn="r"/>
            <a:r>
              <a:rPr lang="zh-CN" altLang="en-US" sz="2000" dirty="0" smtClean="0">
                <a:latin typeface="方正硬笔行书简体" panose="03000509000000000000" pitchFamily="65" charset="-122"/>
                <a:ea typeface="方正硬笔行书简体" panose="03000509000000000000" pitchFamily="65" charset="-122"/>
              </a:rPr>
              <a:t>指导：</a:t>
            </a:r>
            <a:r>
              <a:rPr lang="en-US" altLang="zh-CN" sz="2000" dirty="0" smtClean="0">
                <a:latin typeface="方正硬笔行书简体" panose="03000509000000000000" pitchFamily="65" charset="-122"/>
                <a:ea typeface="方正硬笔行书简体" panose="03000509000000000000" pitchFamily="65" charset="-122"/>
              </a:rPr>
              <a:t>@</a:t>
            </a:r>
            <a:r>
              <a:rPr lang="zh-CN" altLang="en-US" sz="2000" dirty="0" smtClean="0">
                <a:latin typeface="方正硬笔行书简体" panose="03000509000000000000" pitchFamily="65" charset="-122"/>
                <a:ea typeface="方正硬笔行书简体" panose="03000509000000000000" pitchFamily="65" charset="-122"/>
              </a:rPr>
              <a:t>小巴</a:t>
            </a:r>
            <a:r>
              <a:rPr lang="en-US" altLang="zh-CN" sz="2000" dirty="0" smtClean="0">
                <a:latin typeface="方正硬笔行书简体" panose="03000509000000000000" pitchFamily="65" charset="-122"/>
                <a:ea typeface="方正硬笔行书简体" panose="03000509000000000000" pitchFamily="65" charset="-122"/>
              </a:rPr>
              <a:t>_1990</a:t>
            </a:r>
            <a:endParaRPr lang="en-US" altLang="zh-CN" sz="2000" dirty="0">
              <a:latin typeface="方正硬笔行书简体" panose="03000509000000000000" pitchFamily="65" charset="-122"/>
              <a:ea typeface="方正硬笔行书简体" panose="03000509000000000000" pitchFamily="65"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5726" y="1221168"/>
            <a:ext cx="1286367" cy="1280271"/>
          </a:xfrm>
          <a:prstGeom prst="rect">
            <a:avLst/>
          </a:prstGeom>
        </p:spPr>
      </p:pic>
      <p:sp>
        <p:nvSpPr>
          <p:cNvPr id="5" name="文本框 4"/>
          <p:cNvSpPr txBox="1"/>
          <p:nvPr/>
        </p:nvSpPr>
        <p:spPr>
          <a:xfrm>
            <a:off x="5844311" y="3719726"/>
            <a:ext cx="6225814" cy="923330"/>
          </a:xfrm>
          <a:prstGeom prst="rect">
            <a:avLst/>
          </a:prstGeom>
          <a:noFill/>
        </p:spPr>
        <p:txBody>
          <a:bodyPr wrap="square" rtlCol="0">
            <a:spAutoFit/>
          </a:bodyPr>
          <a:lstStyle/>
          <a:p>
            <a:r>
              <a:rPr lang="zh-CN" altLang="en-US" sz="5200" b="1" dirty="0" smtClean="0">
                <a:solidFill>
                  <a:srgbClr val="CCB400"/>
                </a:solidFill>
                <a:latin typeface="方正清刻本悦宋简体" panose="02000000000000000000" pitchFamily="2" charset="-122"/>
                <a:ea typeface="方正清刻本悦宋简体" panose="02000000000000000000" pitchFamily="2" charset="-122"/>
              </a:rPr>
              <a:t>从你的全世界路过</a:t>
            </a:r>
          </a:p>
        </p:txBody>
      </p:sp>
      <p:sp>
        <p:nvSpPr>
          <p:cNvPr id="6" name="文本框 5"/>
          <p:cNvSpPr txBox="1"/>
          <p:nvPr/>
        </p:nvSpPr>
        <p:spPr>
          <a:xfrm>
            <a:off x="9493462" y="4722009"/>
            <a:ext cx="1754529" cy="523220"/>
          </a:xfrm>
          <a:prstGeom prst="rect">
            <a:avLst/>
          </a:prstGeom>
          <a:noFill/>
        </p:spPr>
        <p:txBody>
          <a:bodyPr wrap="square" rtlCol="0">
            <a:spAutoFit/>
          </a:bodyPr>
          <a:lstStyle/>
          <a:p>
            <a:pPr algn="r"/>
            <a:r>
              <a:rPr lang="zh-CN" altLang="en-US" sz="2800" b="1" dirty="0" smtClean="0">
                <a:solidFill>
                  <a:srgbClr val="CCB400"/>
                </a:solidFill>
                <a:latin typeface="方正硬笔行书简体" panose="03000509000000000000" pitchFamily="65" charset="-122"/>
                <a:ea typeface="方正硬笔行书简体" panose="03000509000000000000" pitchFamily="65" charset="-122"/>
              </a:rPr>
              <a:t>张嘉佳</a:t>
            </a:r>
          </a:p>
        </p:txBody>
      </p:sp>
    </p:spTree>
    <p:extLst>
      <p:ext uri="{BB962C8B-B14F-4D97-AF65-F5344CB8AC3E}">
        <p14:creationId xmlns:p14="http://schemas.microsoft.com/office/powerpoint/2010/main" val="2616388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29800" y="609601"/>
            <a:ext cx="2362200" cy="523220"/>
          </a:xfrm>
          <a:prstGeom prst="rect">
            <a:avLst/>
          </a:prstGeom>
          <a:noFill/>
        </p:spPr>
        <p:txBody>
          <a:bodyPr wrap="square" rtlCol="0">
            <a:spAutoFit/>
          </a:bodyPr>
          <a:lstStyle>
            <a:defPPr>
              <a:defRPr lang="zh-CN"/>
            </a:defPPr>
            <a:lvl1pPr>
              <a:defRPr sz="2800" b="1">
                <a:latin typeface="方正硬笔行书简体" panose="03000509000000000000" pitchFamily="65" charset="-122"/>
                <a:ea typeface="方正硬笔行书简体" panose="03000509000000000000" pitchFamily="65" charset="-122"/>
              </a:defRPr>
            </a:lvl1pPr>
          </a:lstStyle>
          <a:p>
            <a:r>
              <a:rPr lang="zh-CN" altLang="en-US" dirty="0"/>
              <a:t>第五章：争吵</a:t>
            </a:r>
          </a:p>
        </p:txBody>
      </p:sp>
      <p:sp>
        <p:nvSpPr>
          <p:cNvPr id="4" name="文本框 3"/>
          <p:cNvSpPr txBox="1"/>
          <p:nvPr/>
        </p:nvSpPr>
        <p:spPr>
          <a:xfrm>
            <a:off x="497305" y="609601"/>
            <a:ext cx="4395537" cy="923330"/>
          </a:xfrm>
          <a:prstGeom prst="rect">
            <a:avLst/>
          </a:prstGeom>
          <a:noFill/>
        </p:spPr>
        <p:txBody>
          <a:bodyPr wrap="square" rtlCol="0">
            <a:spAutoFit/>
          </a:bodyPr>
          <a:lstStyle/>
          <a:p>
            <a:r>
              <a:rPr lang="zh-CN" altLang="en-US" sz="5400" b="1" dirty="0" smtClean="0">
                <a:solidFill>
                  <a:schemeClr val="accent6"/>
                </a:solidFill>
                <a:latin typeface="方正硬笔行书简体" panose="03000509000000000000" pitchFamily="65" charset="-122"/>
                <a:ea typeface="方正硬笔行书简体" panose="03000509000000000000" pitchFamily="65" charset="-122"/>
              </a:rPr>
              <a:t>争吵</a:t>
            </a:r>
            <a:r>
              <a:rPr lang="zh-CN" altLang="en-US" sz="2400" dirty="0" smtClean="0">
                <a:latin typeface="方正硬笔行书简体" panose="03000509000000000000" pitchFamily="65" charset="-122"/>
                <a:ea typeface="方正硬笔行书简体" panose="03000509000000000000" pitchFamily="65" charset="-122"/>
              </a:rPr>
              <a:t>是爱情中一场的博弈</a:t>
            </a:r>
          </a:p>
        </p:txBody>
      </p:sp>
      <p:grpSp>
        <p:nvGrpSpPr>
          <p:cNvPr id="8" name="组合 7"/>
          <p:cNvGrpSpPr/>
          <p:nvPr/>
        </p:nvGrpSpPr>
        <p:grpSpPr>
          <a:xfrm>
            <a:off x="497305" y="2961669"/>
            <a:ext cx="4641780" cy="2400204"/>
            <a:chOff x="7859843" y="4687137"/>
            <a:chExt cx="3522688" cy="1938992"/>
          </a:xfrm>
        </p:grpSpPr>
        <p:sp>
          <p:nvSpPr>
            <p:cNvPr id="5" name="文本框 4"/>
            <p:cNvSpPr txBox="1"/>
            <p:nvPr/>
          </p:nvSpPr>
          <p:spPr>
            <a:xfrm>
              <a:off x="7859843" y="4871803"/>
              <a:ext cx="3522688" cy="1754326"/>
            </a:xfrm>
            <a:prstGeom prst="rect">
              <a:avLst/>
            </a:prstGeom>
            <a:noFill/>
          </p:spPr>
          <p:txBody>
            <a:bodyPr wrap="square" rtlCol="0">
              <a:spAutoFit/>
            </a:bodyPr>
            <a:lstStyle/>
            <a:p>
              <a:pPr algn="ctr"/>
              <a:r>
                <a:rPr lang="zh-CN" altLang="en-US" sz="5400" b="1" dirty="0" smtClean="0">
                  <a:solidFill>
                    <a:schemeClr val="accent6"/>
                  </a:solidFill>
                  <a:latin typeface="方正硬笔行书简体" panose="03000509000000000000" pitchFamily="65" charset="-122"/>
                  <a:ea typeface="方正硬笔行书简体" panose="03000509000000000000" pitchFamily="65" charset="-122"/>
                </a:rPr>
                <a:t>感情</a:t>
              </a:r>
              <a:r>
                <a:rPr lang="en-US" altLang="zh-CN" sz="3600" dirty="0" smtClean="0">
                  <a:latin typeface="方正硬笔行书简体" panose="03000509000000000000" pitchFamily="65" charset="-122"/>
                  <a:ea typeface="方正硬笔行书简体" panose="03000509000000000000" pitchFamily="65" charset="-122"/>
                </a:rPr>
                <a:t>VS</a:t>
              </a:r>
              <a:r>
                <a:rPr lang="zh-CN" altLang="en-US" sz="5400" b="1" dirty="0" smtClean="0">
                  <a:solidFill>
                    <a:schemeClr val="accent6"/>
                  </a:solidFill>
                  <a:latin typeface="方正硬笔行书简体" panose="03000509000000000000" pitchFamily="65" charset="-122"/>
                  <a:ea typeface="方正硬笔行书简体" panose="03000509000000000000" pitchFamily="65" charset="-122"/>
                </a:rPr>
                <a:t>逻辑</a:t>
              </a:r>
              <a:endParaRPr lang="zh-CN" altLang="en-US" sz="5400" b="1" dirty="0">
                <a:solidFill>
                  <a:schemeClr val="accent6"/>
                </a:solidFill>
                <a:latin typeface="方正硬笔行书简体" panose="03000509000000000000" pitchFamily="65" charset="-122"/>
                <a:ea typeface="方正硬笔行书简体" panose="03000509000000000000" pitchFamily="65" charset="-122"/>
              </a:endParaRPr>
            </a:p>
          </p:txBody>
        </p:sp>
        <p:sp>
          <p:nvSpPr>
            <p:cNvPr id="6" name="文本框 5"/>
            <p:cNvSpPr txBox="1"/>
            <p:nvPr/>
          </p:nvSpPr>
          <p:spPr>
            <a:xfrm>
              <a:off x="8187128" y="4687137"/>
              <a:ext cx="1434059" cy="707886"/>
            </a:xfrm>
            <a:prstGeom prst="rect">
              <a:avLst/>
            </a:prstGeom>
            <a:noFill/>
          </p:spPr>
          <p:txBody>
            <a:bodyPr wrap="square" rtlCol="0">
              <a:spAutoFit/>
            </a:bodyPr>
            <a:lstStyle/>
            <a:p>
              <a:r>
                <a:rPr lang="zh-CN" altLang="en-US" sz="2000" dirty="0" smtClean="0">
                  <a:ea typeface="方正硬笔行书简体" panose="03000509000000000000" pitchFamily="65" charset="-122"/>
                </a:rPr>
                <a:t>女人吵的是</a:t>
              </a:r>
            </a:p>
          </p:txBody>
        </p:sp>
        <p:sp>
          <p:nvSpPr>
            <p:cNvPr id="7" name="文本框 6"/>
            <p:cNvSpPr txBox="1"/>
            <p:nvPr/>
          </p:nvSpPr>
          <p:spPr>
            <a:xfrm>
              <a:off x="9824803" y="4687137"/>
              <a:ext cx="1354112" cy="707886"/>
            </a:xfrm>
            <a:prstGeom prst="rect">
              <a:avLst/>
            </a:prstGeom>
            <a:noFill/>
          </p:spPr>
          <p:txBody>
            <a:bodyPr wrap="square" rtlCol="0">
              <a:spAutoFit/>
            </a:bodyPr>
            <a:lstStyle/>
            <a:p>
              <a:r>
                <a:rPr lang="zh-CN" altLang="en-US" sz="2000" dirty="0" smtClean="0">
                  <a:ea typeface="方正硬笔行书简体" panose="03000509000000000000" pitchFamily="65" charset="-122"/>
                </a:rPr>
                <a:t>男人吵的是</a:t>
              </a:r>
            </a:p>
          </p:txBody>
        </p:sp>
      </p:grpSp>
      <p:sp>
        <p:nvSpPr>
          <p:cNvPr id="10" name="文本框 9"/>
          <p:cNvSpPr txBox="1"/>
          <p:nvPr/>
        </p:nvSpPr>
        <p:spPr>
          <a:xfrm>
            <a:off x="4948593" y="1907927"/>
            <a:ext cx="7043537" cy="3020827"/>
          </a:xfrm>
          <a:prstGeom prst="rect">
            <a:avLst/>
          </a:prstGeom>
          <a:noFill/>
        </p:spPr>
        <p:txBody>
          <a:bodyPr wrap="square" rtlCol="0">
            <a:spAutoFit/>
          </a:bodyPr>
          <a:lstStyle/>
          <a:p>
            <a:pPr algn="just">
              <a:lnSpc>
                <a:spcPct val="120000"/>
              </a:lnSpc>
            </a:pPr>
            <a:r>
              <a:rPr lang="zh-CN" altLang="en-US" sz="2000" dirty="0" smtClean="0">
                <a:ea typeface="方正硬笔行书简体" panose="03000509000000000000" pitchFamily="65" charset="-122"/>
              </a:rPr>
              <a:t>女朋友哭得讲不出话，程达摔门而出。</a:t>
            </a:r>
            <a:endParaRPr lang="en-US" altLang="zh-CN" sz="2000" dirty="0" smtClean="0">
              <a:ea typeface="方正硬笔行书简体" panose="03000509000000000000" pitchFamily="65" charset="-122"/>
            </a:endParaRPr>
          </a:p>
          <a:p>
            <a:pPr algn="just">
              <a:lnSpc>
                <a:spcPct val="120000"/>
              </a:lnSpc>
            </a:pPr>
            <a:r>
              <a:rPr lang="zh-CN" altLang="en-US" sz="2000" dirty="0" smtClean="0">
                <a:ea typeface="方正硬笔行书简体" panose="03000509000000000000" pitchFamily="65" charset="-122"/>
              </a:rPr>
              <a:t>整天上班没心情，下班跟哥们儿喝酒，说自己找错女人了。</a:t>
            </a:r>
            <a:endParaRPr lang="en-US" altLang="zh-CN" sz="2000" dirty="0" smtClean="0">
              <a:ea typeface="方正硬笔行书简体" panose="03000509000000000000" pitchFamily="65" charset="-122"/>
            </a:endParaRPr>
          </a:p>
          <a:p>
            <a:pPr algn="just">
              <a:lnSpc>
                <a:spcPct val="120000"/>
              </a:lnSpc>
            </a:pPr>
            <a:r>
              <a:rPr lang="en-US" altLang="zh-CN" sz="2000" dirty="0" smtClean="0">
                <a:ea typeface="方正硬笔行书简体" panose="03000509000000000000" pitchFamily="65" charset="-122"/>
              </a:rPr>
              <a:t>……</a:t>
            </a:r>
          </a:p>
          <a:p>
            <a:pPr algn="just">
              <a:lnSpc>
                <a:spcPct val="120000"/>
              </a:lnSpc>
            </a:pPr>
            <a:endParaRPr lang="en-US" altLang="zh-CN" sz="2000" dirty="0" smtClean="0">
              <a:ea typeface="方正硬笔行书简体" panose="03000509000000000000" pitchFamily="65" charset="-122"/>
            </a:endParaRPr>
          </a:p>
          <a:p>
            <a:pPr algn="just">
              <a:lnSpc>
                <a:spcPct val="120000"/>
              </a:lnSpc>
            </a:pPr>
            <a:r>
              <a:rPr lang="zh-CN" altLang="en-US" sz="2000" dirty="0" smtClean="0">
                <a:ea typeface="方正硬笔行书简体" panose="03000509000000000000" pitchFamily="65" charset="-122"/>
              </a:rPr>
              <a:t>他跑回家，假装什么事都没有发生，推开门跟平常一样说：“我回来了。”</a:t>
            </a:r>
            <a:endParaRPr lang="en-US" altLang="zh-CN" sz="2000" dirty="0" smtClean="0">
              <a:ea typeface="方正硬笔行书简体" panose="03000509000000000000" pitchFamily="65" charset="-122"/>
            </a:endParaRPr>
          </a:p>
          <a:p>
            <a:pPr algn="just">
              <a:lnSpc>
                <a:spcPct val="120000"/>
              </a:lnSpc>
            </a:pPr>
            <a:r>
              <a:rPr lang="zh-CN" altLang="en-US" sz="2000" dirty="0" smtClean="0">
                <a:ea typeface="方正硬笔行书简体" panose="03000509000000000000" pitchFamily="65" charset="-122"/>
              </a:rPr>
              <a:t>可是从那天开始，这间屋子里再也听不到她的回答：“哎呀先换鞋。”</a:t>
            </a:r>
          </a:p>
        </p:txBody>
      </p:sp>
      <p:pic>
        <p:nvPicPr>
          <p:cNvPr id="11" name="图片 10"/>
          <p:cNvPicPr>
            <a:picLocks noChangeAspect="1"/>
          </p:cNvPicPr>
          <p:nvPr/>
        </p:nvPicPr>
        <p:blipFill>
          <a:blip r:embed="rId2">
            <a:clrChange>
              <a:clrFrom>
                <a:srgbClr val="FEFEFE"/>
              </a:clrFrom>
              <a:clrTo>
                <a:srgbClr val="FEFEFE">
                  <a:alpha val="0"/>
                </a:srgbClr>
              </a:clrTo>
            </a:clrChange>
            <a:duotone>
              <a:schemeClr val="accent4">
                <a:shade val="45000"/>
                <a:satMod val="135000"/>
              </a:schemeClr>
              <a:prstClr val="white"/>
            </a:duotone>
          </a:blip>
          <a:stretch>
            <a:fillRect/>
          </a:stretch>
        </p:blipFill>
        <p:spPr>
          <a:xfrm>
            <a:off x="10261913" y="4281558"/>
            <a:ext cx="1295400" cy="1762125"/>
          </a:xfrm>
          <a:prstGeom prst="rect">
            <a:avLst/>
          </a:prstGeom>
        </p:spPr>
      </p:pic>
    </p:spTree>
    <p:extLst>
      <p:ext uri="{BB962C8B-B14F-4D97-AF65-F5344CB8AC3E}">
        <p14:creationId xmlns:p14="http://schemas.microsoft.com/office/powerpoint/2010/main" val="2310071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91700" y="609601"/>
            <a:ext cx="2400300" cy="523220"/>
          </a:xfrm>
          <a:prstGeom prst="rect">
            <a:avLst/>
          </a:prstGeom>
          <a:noFill/>
        </p:spPr>
        <p:txBody>
          <a:bodyPr wrap="square" rtlCol="0">
            <a:spAutoFit/>
          </a:bodyPr>
          <a:lstStyle>
            <a:defPPr>
              <a:defRPr lang="zh-CN"/>
            </a:defPPr>
            <a:lvl1pPr>
              <a:defRPr sz="2800" b="1">
                <a:latin typeface="方正硬笔行书简体" panose="03000509000000000000" pitchFamily="65" charset="-122"/>
                <a:ea typeface="方正硬笔行书简体" panose="03000509000000000000" pitchFamily="65" charset="-122"/>
              </a:defRPr>
            </a:lvl1pPr>
          </a:lstStyle>
          <a:p>
            <a:r>
              <a:rPr lang="zh-CN" altLang="en-US" dirty="0"/>
              <a:t>第六章：放手</a:t>
            </a:r>
          </a:p>
        </p:txBody>
      </p:sp>
      <p:sp>
        <p:nvSpPr>
          <p:cNvPr id="3" name="文本框 2"/>
          <p:cNvSpPr txBox="1"/>
          <p:nvPr/>
        </p:nvSpPr>
        <p:spPr>
          <a:xfrm>
            <a:off x="497305" y="609601"/>
            <a:ext cx="4395537" cy="923330"/>
          </a:xfrm>
          <a:prstGeom prst="rect">
            <a:avLst/>
          </a:prstGeom>
          <a:noFill/>
        </p:spPr>
        <p:txBody>
          <a:bodyPr wrap="square" rtlCol="0">
            <a:spAutoFit/>
          </a:bodyPr>
          <a:lstStyle/>
          <a:p>
            <a:r>
              <a:rPr lang="zh-CN" altLang="en-US" sz="5400" b="1" dirty="0">
                <a:solidFill>
                  <a:srgbClr val="FF6699"/>
                </a:solidFill>
                <a:latin typeface="方正硬笔行书简体" panose="03000509000000000000" pitchFamily="65" charset="-122"/>
                <a:ea typeface="方正硬笔行书简体" panose="03000509000000000000" pitchFamily="65" charset="-122"/>
              </a:rPr>
              <a:t>放手</a:t>
            </a:r>
            <a:r>
              <a:rPr lang="zh-CN" altLang="en-US" sz="2400" dirty="0" smtClean="0">
                <a:latin typeface="方正硬笔行书简体" panose="03000509000000000000" pitchFamily="65" charset="-122"/>
                <a:ea typeface="方正硬笔行书简体" panose="03000509000000000000" pitchFamily="65" charset="-122"/>
              </a:rPr>
              <a:t>不代表是末等生</a:t>
            </a:r>
          </a:p>
        </p:txBody>
      </p:sp>
      <p:sp>
        <p:nvSpPr>
          <p:cNvPr id="4" name="文本框 3"/>
          <p:cNvSpPr txBox="1"/>
          <p:nvPr/>
        </p:nvSpPr>
        <p:spPr>
          <a:xfrm>
            <a:off x="1392638" y="1962782"/>
            <a:ext cx="7765009" cy="830997"/>
          </a:xfrm>
          <a:prstGeom prst="rect">
            <a:avLst/>
          </a:prstGeom>
          <a:noFill/>
        </p:spPr>
        <p:txBody>
          <a:bodyPr wrap="square" rtlCol="0">
            <a:spAutoFit/>
          </a:bodyPr>
          <a:lstStyle/>
          <a:p>
            <a:pPr>
              <a:lnSpc>
                <a:spcPct val="120000"/>
              </a:lnSpc>
            </a:pPr>
            <a:r>
              <a:rPr lang="zh-CN" altLang="en-US" sz="2000" dirty="0" smtClean="0">
                <a:ea typeface="方正硬笔行书简体" panose="03000509000000000000" pitchFamily="65" charset="-122"/>
              </a:rPr>
              <a:t>对这个世界绝望是轻而易举的，对这个世界挚爱是举步维艰的</a:t>
            </a:r>
            <a:endParaRPr lang="en-US" altLang="zh-CN" sz="2000" dirty="0" smtClean="0">
              <a:ea typeface="方正硬笔行书简体" panose="03000509000000000000" pitchFamily="65" charset="-122"/>
            </a:endParaRPr>
          </a:p>
          <a:p>
            <a:pPr>
              <a:lnSpc>
                <a:spcPct val="120000"/>
              </a:lnSpc>
            </a:pPr>
            <a:r>
              <a:rPr lang="zh-CN" altLang="en-US" sz="2000" dirty="0">
                <a:ea typeface="方正硬笔行书简体" panose="03000509000000000000" pitchFamily="65" charset="-122"/>
              </a:rPr>
              <a:t>末等</a:t>
            </a:r>
            <a:r>
              <a:rPr lang="zh-CN" altLang="en-US" sz="2000" dirty="0" smtClean="0">
                <a:ea typeface="方正硬笔行书简体" panose="03000509000000000000" pitchFamily="65" charset="-122"/>
              </a:rPr>
              <a:t>生慧子，以男生的方位画一个坐标，跌跌撞撞杀出一条血路</a:t>
            </a:r>
            <a:endParaRPr lang="en-US" altLang="zh-CN" sz="2000" dirty="0" smtClean="0">
              <a:ea typeface="方正硬笔行书简体" panose="03000509000000000000" pitchFamily="65" charset="-122"/>
            </a:endParaRPr>
          </a:p>
        </p:txBody>
      </p:sp>
      <p:sp>
        <p:nvSpPr>
          <p:cNvPr id="7" name="文本框 6"/>
          <p:cNvSpPr txBox="1"/>
          <p:nvPr/>
        </p:nvSpPr>
        <p:spPr>
          <a:xfrm>
            <a:off x="4892842" y="3720469"/>
            <a:ext cx="6671346" cy="1138773"/>
          </a:xfrm>
          <a:prstGeom prst="rect">
            <a:avLst/>
          </a:prstGeom>
          <a:noFill/>
        </p:spPr>
        <p:txBody>
          <a:bodyPr wrap="square" rtlCol="0">
            <a:spAutoFit/>
          </a:bodyPr>
          <a:lstStyle/>
          <a:p>
            <a:r>
              <a:rPr lang="zh-CN" altLang="en-US" sz="2000" dirty="0" smtClean="0">
                <a:ea typeface="方正硬笔行书简体" panose="03000509000000000000" pitchFamily="65" charset="-122"/>
              </a:rPr>
              <a:t>马尾辫还是大波浪，好不好看，不是由自己决定的吗？</a:t>
            </a:r>
            <a:endParaRPr lang="en-US" altLang="zh-CN" sz="2000" dirty="0" smtClean="0">
              <a:ea typeface="方正硬笔行书简体" panose="03000509000000000000" pitchFamily="65" charset="-122"/>
            </a:endParaRPr>
          </a:p>
          <a:p>
            <a:r>
              <a:rPr lang="zh-CN" altLang="en-US" sz="2000" dirty="0">
                <a:ea typeface="方正硬笔行书简体" panose="03000509000000000000" pitchFamily="65" charset="-122"/>
              </a:rPr>
              <a:t>对</a:t>
            </a:r>
            <a:r>
              <a:rPr lang="zh-CN" altLang="en-US" sz="2000" dirty="0" smtClean="0">
                <a:ea typeface="方正硬笔行书简体" panose="03000509000000000000" pitchFamily="65" charset="-122"/>
              </a:rPr>
              <a:t>的，所以，慧子，你不是末等生，你是</a:t>
            </a:r>
            <a:r>
              <a:rPr lang="zh-CN" altLang="en-US" sz="4800" b="1" dirty="0">
                <a:solidFill>
                  <a:srgbClr val="FF3399"/>
                </a:solidFill>
                <a:latin typeface="方正硬笔行书简体" panose="03000509000000000000" pitchFamily="65" charset="-122"/>
                <a:ea typeface="方正硬笔行书简体" panose="03000509000000000000" pitchFamily="65" charset="-122"/>
              </a:rPr>
              <a:t>一等兵</a:t>
            </a:r>
            <a:endParaRPr lang="zh-CN" altLang="en-US" sz="5400" b="1" dirty="0">
              <a:solidFill>
                <a:srgbClr val="FF3399"/>
              </a:solidFill>
              <a:latin typeface="方正硬笔行书简体" panose="03000509000000000000" pitchFamily="65" charset="-122"/>
              <a:ea typeface="方正硬笔行书简体" panose="03000509000000000000" pitchFamily="65" charset="-122"/>
            </a:endParaRPr>
          </a:p>
        </p:txBody>
      </p:sp>
      <p:pic>
        <p:nvPicPr>
          <p:cNvPr id="8" name="图片 7"/>
          <p:cNvPicPr>
            <a:picLocks noChangeAspect="1"/>
          </p:cNvPicPr>
          <p:nvPr/>
        </p:nvPicPr>
        <p:blipFill>
          <a:blip r:embed="rId2">
            <a:clrChange>
              <a:clrFrom>
                <a:srgbClr val="FFFFFF"/>
              </a:clrFrom>
              <a:clrTo>
                <a:srgbClr val="FFFFFF">
                  <a:alpha val="0"/>
                </a:srgbClr>
              </a:clrTo>
            </a:clrChange>
            <a:duotone>
              <a:schemeClr val="accent4">
                <a:shade val="45000"/>
                <a:satMod val="135000"/>
              </a:schemeClr>
              <a:prstClr val="white"/>
            </a:duotone>
          </a:blip>
          <a:stretch>
            <a:fillRect/>
          </a:stretch>
        </p:blipFill>
        <p:spPr>
          <a:xfrm>
            <a:off x="2040224" y="2818137"/>
            <a:ext cx="2657475" cy="2667000"/>
          </a:xfrm>
          <a:prstGeom prst="rect">
            <a:avLst/>
          </a:prstGeom>
        </p:spPr>
      </p:pic>
    </p:spTree>
    <p:extLst>
      <p:ext uri="{BB962C8B-B14F-4D97-AF65-F5344CB8AC3E}">
        <p14:creationId xmlns:p14="http://schemas.microsoft.com/office/powerpoint/2010/main" val="3786749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842956" y="609601"/>
            <a:ext cx="2349044" cy="523220"/>
          </a:xfrm>
          <a:prstGeom prst="rect">
            <a:avLst/>
          </a:prstGeom>
          <a:noFill/>
        </p:spPr>
        <p:txBody>
          <a:bodyPr wrap="square" rtlCol="0">
            <a:spAutoFit/>
          </a:bodyPr>
          <a:lstStyle>
            <a:defPPr>
              <a:defRPr lang="zh-CN"/>
            </a:defPPr>
            <a:lvl1pPr>
              <a:defRPr sz="2800" b="1">
                <a:latin typeface="方正硬笔行书简体" panose="03000509000000000000" pitchFamily="65" charset="-122"/>
                <a:ea typeface="方正硬笔行书简体" panose="03000509000000000000" pitchFamily="65" charset="-122"/>
              </a:defRPr>
            </a:lvl1pPr>
          </a:lstStyle>
          <a:p>
            <a:r>
              <a:rPr lang="zh-CN" altLang="en-US" dirty="0"/>
              <a:t>第六章：放手</a:t>
            </a:r>
          </a:p>
        </p:txBody>
      </p:sp>
      <p:sp>
        <p:nvSpPr>
          <p:cNvPr id="5" name="文本框 4"/>
          <p:cNvSpPr txBox="1"/>
          <p:nvPr/>
        </p:nvSpPr>
        <p:spPr>
          <a:xfrm>
            <a:off x="497305" y="609601"/>
            <a:ext cx="4395537" cy="923330"/>
          </a:xfrm>
          <a:prstGeom prst="rect">
            <a:avLst/>
          </a:prstGeom>
          <a:noFill/>
        </p:spPr>
        <p:txBody>
          <a:bodyPr wrap="square" rtlCol="0">
            <a:spAutoFit/>
          </a:bodyPr>
          <a:lstStyle/>
          <a:p>
            <a:r>
              <a:rPr lang="zh-CN" altLang="en-US" sz="5400" b="1" dirty="0" smtClean="0">
                <a:solidFill>
                  <a:srgbClr val="FF3399"/>
                </a:solidFill>
                <a:latin typeface="方正硬笔行书简体" panose="03000509000000000000" pitchFamily="65" charset="-122"/>
                <a:ea typeface="方正硬笔行书简体" panose="03000509000000000000" pitchFamily="65" charset="-122"/>
              </a:rPr>
              <a:t>放手</a:t>
            </a:r>
            <a:r>
              <a:rPr lang="zh-CN" altLang="en-US" sz="2400" dirty="0" smtClean="0">
                <a:latin typeface="方正硬笔行书简体" panose="03000509000000000000" pitchFamily="65" charset="-122"/>
                <a:ea typeface="方正硬笔行书简体" panose="03000509000000000000" pitchFamily="65" charset="-122"/>
              </a:rPr>
              <a:t>不代表是末等生</a:t>
            </a:r>
          </a:p>
        </p:txBody>
      </p:sp>
      <p:pic>
        <p:nvPicPr>
          <p:cNvPr id="7" name="图片 6"/>
          <p:cNvPicPr>
            <a:picLocks noChangeAspect="1"/>
          </p:cNvPicPr>
          <p:nvPr/>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l="20470" r="23183"/>
          <a:stretch>
            <a:fillRect/>
          </a:stretch>
        </p:blipFill>
        <p:spPr bwMode="auto">
          <a:xfrm flipH="1">
            <a:off x="9842956" y="2424345"/>
            <a:ext cx="2242947" cy="2985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l="20470" r="23183"/>
          <a:stretch>
            <a:fillRect/>
          </a:stretch>
        </p:blipFill>
        <p:spPr bwMode="auto">
          <a:xfrm>
            <a:off x="645230" y="2424345"/>
            <a:ext cx="2242947" cy="2985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p:cNvSpPr txBox="1"/>
          <p:nvPr/>
        </p:nvSpPr>
        <p:spPr>
          <a:xfrm>
            <a:off x="8413214" y="5751386"/>
            <a:ext cx="3896316" cy="769441"/>
          </a:xfrm>
          <a:prstGeom prst="rect">
            <a:avLst/>
          </a:prstGeom>
          <a:noFill/>
        </p:spPr>
        <p:txBody>
          <a:bodyPr wrap="square" rtlCol="0">
            <a:spAutoFit/>
          </a:bodyPr>
          <a:lstStyle/>
          <a:p>
            <a:r>
              <a:rPr lang="zh-CN" altLang="en-US" sz="4400" b="1" dirty="0">
                <a:solidFill>
                  <a:srgbClr val="FF3399"/>
                </a:solidFill>
                <a:latin typeface="方正硬笔行书简体" panose="03000509000000000000" pitchFamily="65" charset="-122"/>
                <a:ea typeface="方正硬笔行书简体" panose="03000509000000000000" pitchFamily="65" charset="-122"/>
              </a:rPr>
              <a:t>暴走萝</a:t>
            </a:r>
            <a:r>
              <a:rPr lang="zh-CN" altLang="en-US" sz="4400" b="1" dirty="0" smtClean="0">
                <a:solidFill>
                  <a:srgbClr val="FF3399"/>
                </a:solidFill>
                <a:latin typeface="方正硬笔行书简体" panose="03000509000000000000" pitchFamily="65" charset="-122"/>
                <a:ea typeface="方正硬笔行书简体" panose="03000509000000000000" pitchFamily="65" charset="-122"/>
              </a:rPr>
              <a:t>莉</a:t>
            </a:r>
            <a:r>
              <a:rPr lang="zh-CN" altLang="en-US" dirty="0" smtClean="0">
                <a:ea typeface="方正硬笔行书简体" panose="03000509000000000000" pitchFamily="65" charset="-122"/>
              </a:rPr>
              <a:t>何</a:t>
            </a:r>
            <a:r>
              <a:rPr lang="zh-CN" altLang="en-US" dirty="0">
                <a:ea typeface="方正硬笔行书简体" panose="03000509000000000000" pitchFamily="65" charset="-122"/>
              </a:rPr>
              <a:t>木子</a:t>
            </a:r>
          </a:p>
        </p:txBody>
      </p:sp>
      <p:sp>
        <p:nvSpPr>
          <p:cNvPr id="11" name="文本框 10"/>
          <p:cNvSpPr txBox="1"/>
          <p:nvPr/>
        </p:nvSpPr>
        <p:spPr>
          <a:xfrm>
            <a:off x="2711277" y="1627180"/>
            <a:ext cx="7308580" cy="4893647"/>
          </a:xfrm>
          <a:prstGeom prst="rect">
            <a:avLst/>
          </a:prstGeom>
          <a:noFill/>
        </p:spPr>
        <p:txBody>
          <a:bodyPr wrap="square" rtlCol="0">
            <a:spAutoFit/>
          </a:bodyPr>
          <a:lstStyle/>
          <a:p>
            <a:pPr algn="just">
              <a:lnSpc>
                <a:spcPct val="120000"/>
              </a:lnSpc>
            </a:pPr>
            <a:r>
              <a:rPr lang="zh-CN" altLang="en-US" sz="2000" dirty="0" smtClean="0">
                <a:latin typeface="方正硬笔行书简体" panose="03000509000000000000" pitchFamily="65" charset="-122"/>
                <a:ea typeface="方正硬笔行书简体" panose="03000509000000000000" pitchFamily="65" charset="-122"/>
              </a:rPr>
              <a:t>教练来扶何木子胳膊，何木子哇地哭了，喊：“别他妈碰我，</a:t>
            </a:r>
            <a:r>
              <a:rPr lang="en-US" altLang="zh-CN" sz="2000" dirty="0" smtClean="0">
                <a:latin typeface="方正硬笔行书简体" panose="03000509000000000000" pitchFamily="65" charset="-122"/>
                <a:ea typeface="方正硬笔行书简体" panose="03000509000000000000" pitchFamily="65" charset="-122"/>
              </a:rPr>
              <a:t>……</a:t>
            </a:r>
            <a:r>
              <a:rPr lang="zh-CN" altLang="en-US" sz="2000" dirty="0" smtClean="0">
                <a:latin typeface="方正硬笔行书简体" panose="03000509000000000000" pitchFamily="65" charset="-122"/>
                <a:ea typeface="方正硬笔行书简体" panose="03000509000000000000" pitchFamily="65" charset="-122"/>
              </a:rPr>
              <a:t>我要回家！我靠，姥姥救命啊，毛里求斯混蛋要弄死我</a:t>
            </a:r>
            <a:r>
              <a:rPr lang="en-US" altLang="zh-CN" sz="2000" dirty="0" smtClean="0">
                <a:latin typeface="方正硬笔行书简体" panose="03000509000000000000" pitchFamily="65" charset="-122"/>
                <a:ea typeface="方正硬笔行书简体" panose="03000509000000000000" pitchFamily="65" charset="-122"/>
              </a:rPr>
              <a:t>……</a:t>
            </a:r>
            <a:r>
              <a:rPr lang="zh-CN" altLang="en-US" sz="2000" dirty="0" smtClean="0">
                <a:latin typeface="方正硬笔行书简体" panose="03000509000000000000" pitchFamily="65" charset="-122"/>
                <a:ea typeface="方正硬笔行书简体" panose="03000509000000000000" pitchFamily="65" charset="-122"/>
              </a:rPr>
              <a:t>古秦你个狗娘养的把我逼到这个田地的呀</a:t>
            </a:r>
            <a:r>
              <a:rPr lang="en-US" altLang="zh-CN" sz="2000" dirty="0" smtClean="0">
                <a:latin typeface="方正硬笔行书简体" panose="03000509000000000000" pitchFamily="65" charset="-122"/>
                <a:ea typeface="方正硬笔行书简体" panose="03000509000000000000" pitchFamily="65" charset="-122"/>
              </a:rPr>
              <a:t>……</a:t>
            </a:r>
            <a:r>
              <a:rPr lang="zh-CN" altLang="en-US" sz="2000" dirty="0" smtClean="0">
                <a:latin typeface="方正硬笔行书简体" panose="03000509000000000000" pitchFamily="65" charset="-122"/>
                <a:ea typeface="方正硬笔行书简体" panose="03000509000000000000" pitchFamily="65" charset="-122"/>
              </a:rPr>
              <a:t>我错了我不该跳伞的</a:t>
            </a:r>
            <a:r>
              <a:rPr lang="en-US" altLang="zh-CN" sz="2000" dirty="0" smtClean="0">
                <a:latin typeface="方正硬笔行书简体" panose="03000509000000000000" pitchFamily="65" charset="-122"/>
                <a:ea typeface="方正硬笔行书简体" panose="03000509000000000000" pitchFamily="65" charset="-122"/>
              </a:rPr>
              <a:t>……</a:t>
            </a:r>
            <a:r>
              <a:rPr lang="zh-CN" altLang="en-US" sz="2000" dirty="0" smtClean="0">
                <a:latin typeface="方正硬笔行书简体" panose="03000509000000000000" pitchFamily="65" charset="-122"/>
                <a:ea typeface="方正硬笔行书简体" panose="03000509000000000000" pitchFamily="65" charset="-122"/>
              </a:rPr>
              <a:t>我要回家吃夫妻肺片呜呜呜呜</a:t>
            </a:r>
            <a:r>
              <a:rPr lang="en-US" altLang="zh-CN" sz="2000" dirty="0" smtClean="0">
                <a:latin typeface="方正硬笔行书简体" panose="03000509000000000000" pitchFamily="65" charset="-122"/>
                <a:ea typeface="方正硬笔行书简体" panose="03000509000000000000" pitchFamily="65" charset="-122"/>
              </a:rPr>
              <a:t>……</a:t>
            </a:r>
            <a:r>
              <a:rPr lang="zh-CN" altLang="en-US" sz="2000" dirty="0" smtClean="0">
                <a:latin typeface="方正硬笔行书简体" panose="03000509000000000000" pitchFamily="65" charset="-122"/>
                <a:ea typeface="方正硬笔行书简体" panose="03000509000000000000" pitchFamily="65" charset="-122"/>
              </a:rPr>
              <a:t>”</a:t>
            </a:r>
            <a:endParaRPr lang="en-US" altLang="zh-CN" sz="2000" dirty="0" smtClean="0">
              <a:latin typeface="方正硬笔行书简体" panose="03000509000000000000" pitchFamily="65" charset="-122"/>
              <a:ea typeface="方正硬笔行书简体" panose="03000509000000000000" pitchFamily="65" charset="-122"/>
            </a:endParaRPr>
          </a:p>
          <a:p>
            <a:pPr algn="just">
              <a:lnSpc>
                <a:spcPct val="120000"/>
              </a:lnSpc>
            </a:pPr>
            <a:r>
              <a:rPr lang="en-US" altLang="zh-CN" sz="2000" dirty="0" smtClean="0">
                <a:latin typeface="方正硬笔行书简体" panose="03000509000000000000" pitchFamily="65" charset="-122"/>
                <a:ea typeface="方正硬笔行书简体" panose="03000509000000000000" pitchFamily="65" charset="-122"/>
              </a:rPr>
              <a:t>……</a:t>
            </a:r>
            <a:r>
              <a:rPr lang="zh-CN" altLang="en-US" sz="2000" dirty="0" smtClean="0">
                <a:latin typeface="方正硬笔行书简体" panose="03000509000000000000" pitchFamily="65" charset="-122"/>
                <a:ea typeface="方正硬笔行书简体" panose="03000509000000000000" pitchFamily="65" charset="-122"/>
              </a:rPr>
              <a:t>何</a:t>
            </a:r>
            <a:r>
              <a:rPr lang="zh-CN" altLang="en-US" sz="2000" dirty="0">
                <a:latin typeface="方正硬笔行书简体" panose="03000509000000000000" pitchFamily="65" charset="-122"/>
                <a:ea typeface="方正硬笔行书简体" panose="03000509000000000000" pitchFamily="65" charset="-122"/>
              </a:rPr>
              <a:t>木</a:t>
            </a:r>
            <a:r>
              <a:rPr lang="zh-CN" altLang="en-US" sz="2000" dirty="0" smtClean="0">
                <a:latin typeface="方正硬笔行书简体" panose="03000509000000000000" pitchFamily="65" charset="-122"/>
                <a:ea typeface="方正硬笔行书简体" panose="03000509000000000000" pitchFamily="65" charset="-122"/>
              </a:rPr>
              <a:t>子一愣，大叫：“还能玩儿啊！有种你等我一下！”</a:t>
            </a:r>
            <a:endParaRPr lang="en-US" altLang="zh-CN" sz="2000" dirty="0" smtClean="0">
              <a:latin typeface="方正硬笔行书简体" panose="03000509000000000000" pitchFamily="65" charset="-122"/>
              <a:ea typeface="方正硬笔行书简体" panose="03000509000000000000" pitchFamily="65" charset="-122"/>
            </a:endParaRPr>
          </a:p>
          <a:p>
            <a:pPr algn="just">
              <a:lnSpc>
                <a:spcPct val="120000"/>
              </a:lnSpc>
            </a:pPr>
            <a:r>
              <a:rPr lang="zh-CN" altLang="en-US" sz="2000" dirty="0" smtClean="0">
                <a:latin typeface="方正硬笔行书简体" panose="03000509000000000000" pitchFamily="65" charset="-122"/>
                <a:ea typeface="方正硬笔行书简体" panose="03000509000000000000" pitchFamily="65" charset="-122"/>
              </a:rPr>
              <a:t>她纵身跳了出去。</a:t>
            </a:r>
            <a:endParaRPr lang="en-US" altLang="zh-CN" sz="2000" dirty="0" smtClean="0">
              <a:latin typeface="方正硬笔行书简体" panose="03000509000000000000" pitchFamily="65" charset="-122"/>
              <a:ea typeface="方正硬笔行书简体" panose="03000509000000000000" pitchFamily="65" charset="-122"/>
            </a:endParaRPr>
          </a:p>
          <a:p>
            <a:pPr algn="just">
              <a:lnSpc>
                <a:spcPct val="120000"/>
              </a:lnSpc>
            </a:pPr>
            <a:r>
              <a:rPr lang="zh-CN" altLang="en-US" sz="2000" dirty="0">
                <a:latin typeface="方正硬笔行书简体" panose="03000509000000000000" pitchFamily="65" charset="-122"/>
                <a:ea typeface="方正硬笔行书简体" panose="03000509000000000000" pitchFamily="65" charset="-122"/>
              </a:rPr>
              <a:t>管</a:t>
            </a:r>
            <a:r>
              <a:rPr lang="zh-CN" altLang="en-US" sz="2000" dirty="0" smtClean="0">
                <a:latin typeface="方正硬笔行书简体" panose="03000509000000000000" pitchFamily="65" charset="-122"/>
                <a:ea typeface="方正硬笔行书简体" panose="03000509000000000000" pitchFamily="65" charset="-122"/>
              </a:rPr>
              <a:t>春一愣，大叫：“还能玩儿啊！看来阿梅也要找个二婚的了！”</a:t>
            </a:r>
            <a:endParaRPr lang="en-US" altLang="zh-CN" sz="2000" dirty="0" smtClean="0">
              <a:latin typeface="方正硬笔行书简体" panose="03000509000000000000" pitchFamily="65" charset="-122"/>
              <a:ea typeface="方正硬笔行书简体" panose="03000509000000000000" pitchFamily="65" charset="-122"/>
            </a:endParaRPr>
          </a:p>
          <a:p>
            <a:pPr algn="just">
              <a:lnSpc>
                <a:spcPct val="120000"/>
              </a:lnSpc>
            </a:pPr>
            <a:r>
              <a:rPr lang="zh-CN" altLang="en-US" sz="2000" dirty="0" smtClean="0">
                <a:latin typeface="方正硬笔行书简体" panose="03000509000000000000" pitchFamily="65" charset="-122"/>
                <a:ea typeface="方正硬笔行书简体" panose="03000509000000000000" pitchFamily="65" charset="-122"/>
              </a:rPr>
              <a:t>他纵身跳了出去。</a:t>
            </a:r>
            <a:endParaRPr lang="en-US" altLang="zh-CN" sz="2000" dirty="0" smtClean="0">
              <a:latin typeface="方正硬笔行书简体" panose="03000509000000000000" pitchFamily="65" charset="-122"/>
              <a:ea typeface="方正硬笔行书简体" panose="03000509000000000000" pitchFamily="65" charset="-122"/>
            </a:endParaRPr>
          </a:p>
          <a:p>
            <a:pPr algn="just">
              <a:lnSpc>
                <a:spcPct val="120000"/>
              </a:lnSpc>
            </a:pPr>
            <a:r>
              <a:rPr lang="zh-CN" altLang="en-US" sz="2000" dirty="0" smtClean="0">
                <a:latin typeface="方正硬笔行书简体" panose="03000509000000000000" pitchFamily="65" charset="-122"/>
                <a:ea typeface="方正硬笔行书简体" panose="03000509000000000000" pitchFamily="65" charset="-122"/>
              </a:rPr>
              <a:t>毛毛一愣，大叫：“还能玩儿啊！春狗等老娘来收拾你！”</a:t>
            </a:r>
            <a:endParaRPr lang="en-US" altLang="zh-CN" sz="2000" dirty="0" smtClean="0">
              <a:latin typeface="方正硬笔行书简体" panose="03000509000000000000" pitchFamily="65" charset="-122"/>
              <a:ea typeface="方正硬笔行书简体" panose="03000509000000000000" pitchFamily="65" charset="-122"/>
            </a:endParaRPr>
          </a:p>
          <a:p>
            <a:pPr algn="just">
              <a:lnSpc>
                <a:spcPct val="120000"/>
              </a:lnSpc>
            </a:pPr>
            <a:r>
              <a:rPr lang="zh-CN" altLang="en-US" sz="2000" dirty="0" smtClean="0">
                <a:latin typeface="方正硬笔行书简体" panose="03000509000000000000" pitchFamily="65" charset="-122"/>
                <a:ea typeface="方正硬笔行书简体" panose="03000509000000000000" pitchFamily="65" charset="-122"/>
              </a:rPr>
              <a:t>她纵身跳了出去；</a:t>
            </a:r>
            <a:endParaRPr lang="en-US" altLang="zh-CN" sz="2000" dirty="0" smtClean="0">
              <a:latin typeface="方正硬笔行书简体" panose="03000509000000000000" pitchFamily="65" charset="-122"/>
              <a:ea typeface="方正硬笔行书简体" panose="03000509000000000000" pitchFamily="65" charset="-122"/>
            </a:endParaRPr>
          </a:p>
          <a:p>
            <a:pPr algn="just">
              <a:lnSpc>
                <a:spcPct val="120000"/>
              </a:lnSpc>
            </a:pPr>
            <a:r>
              <a:rPr lang="zh-CN" altLang="en-US" sz="2000" dirty="0" smtClean="0">
                <a:latin typeface="方正硬笔行书简体" panose="03000509000000000000" pitchFamily="65" charset="-122"/>
                <a:ea typeface="方正硬笔行书简体" panose="03000509000000000000" pitchFamily="65" charset="-122"/>
              </a:rPr>
              <a:t>我跟韩牛一愣，他大叫：“还能玩儿啊！你说咱俩这是为啥啊！”</a:t>
            </a:r>
            <a:endParaRPr lang="en-US" altLang="zh-CN" sz="2000" dirty="0" smtClean="0">
              <a:latin typeface="方正硬笔行书简体" panose="03000509000000000000" pitchFamily="65" charset="-122"/>
              <a:ea typeface="方正硬笔行书简体" panose="03000509000000000000" pitchFamily="65" charset="-122"/>
            </a:endParaRPr>
          </a:p>
          <a:p>
            <a:pPr algn="just">
              <a:lnSpc>
                <a:spcPct val="120000"/>
              </a:lnSpc>
            </a:pPr>
            <a:r>
              <a:rPr lang="zh-CN" altLang="en-US" sz="2000" dirty="0" smtClean="0">
                <a:latin typeface="方正硬笔行书简体" panose="03000509000000000000" pitchFamily="65" charset="-122"/>
                <a:ea typeface="方正硬笔行书简体" panose="03000509000000000000" pitchFamily="65" charset="-122"/>
              </a:rPr>
              <a:t>然后他抱着我纵身跳了出去；</a:t>
            </a:r>
            <a:endParaRPr lang="en-US" altLang="zh-CN" sz="2000" dirty="0" smtClean="0">
              <a:latin typeface="方正硬笔行书简体" panose="03000509000000000000" pitchFamily="65" charset="-122"/>
              <a:ea typeface="方正硬笔行书简体" panose="03000509000000000000" pitchFamily="65" charset="-122"/>
            </a:endParaRPr>
          </a:p>
          <a:p>
            <a:pPr algn="just">
              <a:lnSpc>
                <a:spcPct val="120000"/>
              </a:lnSpc>
            </a:pPr>
            <a:r>
              <a:rPr lang="zh-CN" altLang="en-US" sz="2000" dirty="0">
                <a:latin typeface="方正硬笔行书简体" panose="03000509000000000000" pitchFamily="65" charset="-122"/>
                <a:ea typeface="方正硬笔行书简体" panose="03000509000000000000" pitchFamily="65" charset="-122"/>
              </a:rPr>
              <a:t>我</a:t>
            </a:r>
            <a:r>
              <a:rPr lang="zh-CN" altLang="en-US" sz="2000" dirty="0" smtClean="0">
                <a:latin typeface="方正硬笔行书简体" panose="03000509000000000000" pitchFamily="65" charset="-122"/>
                <a:ea typeface="方正硬笔行书简体" panose="03000509000000000000" pitchFamily="65" charset="-122"/>
              </a:rPr>
              <a:t>能隐约听见教练在喊：“你们姿势不标准</a:t>
            </a:r>
            <a:r>
              <a:rPr lang="en-US" altLang="zh-CN" sz="2000" dirty="0" smtClean="0">
                <a:latin typeface="方正硬笔行书简体" panose="03000509000000000000" pitchFamily="65" charset="-122"/>
                <a:ea typeface="方正硬笔行书简体" panose="03000509000000000000" pitchFamily="65" charset="-122"/>
              </a:rPr>
              <a:t>……</a:t>
            </a:r>
            <a:r>
              <a:rPr lang="zh-CN" altLang="en-US" sz="2000" dirty="0" smtClean="0">
                <a:latin typeface="方正硬笔行书简体" panose="03000509000000000000" pitchFamily="65" charset="-122"/>
                <a:ea typeface="方正硬笔行书简体" panose="03000509000000000000" pitchFamily="65" charset="-122"/>
              </a:rPr>
              <a:t>”</a:t>
            </a:r>
          </a:p>
        </p:txBody>
      </p:sp>
    </p:spTree>
    <p:extLst>
      <p:ext uri="{BB962C8B-B14F-4D97-AF65-F5344CB8AC3E}">
        <p14:creationId xmlns:p14="http://schemas.microsoft.com/office/powerpoint/2010/main" val="18971467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53600" y="609601"/>
            <a:ext cx="2438400" cy="523220"/>
          </a:xfrm>
          <a:prstGeom prst="rect">
            <a:avLst/>
          </a:prstGeom>
          <a:noFill/>
        </p:spPr>
        <p:txBody>
          <a:bodyPr wrap="square" rtlCol="0">
            <a:spAutoFit/>
          </a:bodyPr>
          <a:lstStyle>
            <a:defPPr>
              <a:defRPr lang="zh-CN"/>
            </a:defPPr>
            <a:lvl1pPr>
              <a:defRPr sz="2800" b="1">
                <a:latin typeface="方正硬笔行书简体" panose="03000509000000000000" pitchFamily="65" charset="-122"/>
                <a:ea typeface="方正硬笔行书简体" panose="03000509000000000000" pitchFamily="65" charset="-122"/>
              </a:defRPr>
            </a:lvl1pPr>
          </a:lstStyle>
          <a:p>
            <a:r>
              <a:rPr lang="zh-CN" altLang="en-US" dirty="0"/>
              <a:t>第七章：怀念</a:t>
            </a:r>
          </a:p>
        </p:txBody>
      </p:sp>
      <p:sp>
        <p:nvSpPr>
          <p:cNvPr id="5" name="文本框 4"/>
          <p:cNvSpPr txBox="1"/>
          <p:nvPr/>
        </p:nvSpPr>
        <p:spPr>
          <a:xfrm>
            <a:off x="497305" y="609601"/>
            <a:ext cx="5109016" cy="923330"/>
          </a:xfrm>
          <a:prstGeom prst="rect">
            <a:avLst/>
          </a:prstGeom>
          <a:noFill/>
        </p:spPr>
        <p:txBody>
          <a:bodyPr wrap="square" rtlCol="0">
            <a:spAutoFit/>
          </a:bodyPr>
          <a:lstStyle/>
          <a:p>
            <a:r>
              <a:rPr lang="zh-CN" altLang="en-US" sz="5400" b="1" dirty="0" smtClean="0">
                <a:solidFill>
                  <a:schemeClr val="accent6"/>
                </a:solidFill>
                <a:latin typeface="方正硬笔行书简体" panose="03000509000000000000" pitchFamily="65" charset="-122"/>
                <a:ea typeface="方正硬笔行书简体" panose="03000509000000000000" pitchFamily="65" charset="-122"/>
              </a:rPr>
              <a:t>怀念</a:t>
            </a:r>
            <a:r>
              <a:rPr lang="zh-CN" altLang="en-US" sz="2400" dirty="0" smtClean="0">
                <a:latin typeface="方正硬笔行书简体" panose="03000509000000000000" pitchFamily="65" charset="-122"/>
                <a:ea typeface="方正硬笔行书简体" panose="03000509000000000000" pitchFamily="65" charset="-122"/>
              </a:rPr>
              <a:t>是一场没有返程的旅行</a:t>
            </a:r>
          </a:p>
        </p:txBody>
      </p:sp>
      <p:sp>
        <p:nvSpPr>
          <p:cNvPr id="2" name="文本框 1"/>
          <p:cNvSpPr txBox="1"/>
          <p:nvPr/>
        </p:nvSpPr>
        <p:spPr>
          <a:xfrm>
            <a:off x="2006199" y="2582858"/>
            <a:ext cx="7549167" cy="1865126"/>
          </a:xfrm>
          <a:prstGeom prst="rect">
            <a:avLst/>
          </a:prstGeom>
          <a:noFill/>
        </p:spPr>
        <p:txBody>
          <a:bodyPr wrap="square" rtlCol="0">
            <a:spAutoFit/>
          </a:bodyPr>
          <a:lstStyle/>
          <a:p>
            <a:pPr algn="just">
              <a:lnSpc>
                <a:spcPct val="120000"/>
              </a:lnSpc>
            </a:pPr>
            <a:r>
              <a:rPr lang="zh-CN" altLang="en-US" sz="3200" dirty="0" smtClean="0">
                <a:ea typeface="方正硬笔行书简体" panose="03000509000000000000" pitchFamily="65" charset="-122"/>
              </a:rPr>
              <a:t>“这世上有没有奋不顾身的爱情？</a:t>
            </a:r>
            <a:r>
              <a:rPr lang="en-US" altLang="zh-CN" sz="3200" dirty="0" smtClean="0">
                <a:ea typeface="方正硬笔行书简体" panose="03000509000000000000" pitchFamily="65" charset="-122"/>
              </a:rPr>
              <a:t>”</a:t>
            </a:r>
          </a:p>
          <a:p>
            <a:pPr algn="just">
              <a:lnSpc>
                <a:spcPct val="120000"/>
              </a:lnSpc>
            </a:pPr>
            <a:r>
              <a:rPr lang="zh-CN" altLang="en-US" sz="3200" dirty="0" smtClean="0">
                <a:ea typeface="方正硬笔行书简体" panose="03000509000000000000" pitchFamily="65" charset="-122"/>
              </a:rPr>
              <a:t>“说的好像你没有经历过二十岁一样。”</a:t>
            </a:r>
            <a:endParaRPr lang="en-US" altLang="zh-CN" sz="3200" dirty="0" smtClean="0">
              <a:ea typeface="方正硬笔行书简体" panose="03000509000000000000" pitchFamily="65" charset="-122"/>
            </a:endParaRPr>
          </a:p>
          <a:p>
            <a:pPr algn="just">
              <a:lnSpc>
                <a:spcPct val="120000"/>
              </a:lnSpc>
            </a:pPr>
            <a:r>
              <a:rPr lang="zh-CN" altLang="en-US" sz="3200" dirty="0" smtClean="0">
                <a:ea typeface="方正硬笔行书简体" panose="03000509000000000000" pitchFamily="65" charset="-122"/>
              </a:rPr>
              <a:t>“嗯。”</a:t>
            </a:r>
          </a:p>
        </p:txBody>
      </p:sp>
      <p:sp>
        <p:nvSpPr>
          <p:cNvPr id="3" name="文本框 2"/>
          <p:cNvSpPr txBox="1"/>
          <p:nvPr/>
        </p:nvSpPr>
        <p:spPr>
          <a:xfrm>
            <a:off x="7055893" y="4981810"/>
            <a:ext cx="4998947" cy="923330"/>
          </a:xfrm>
          <a:prstGeom prst="rect">
            <a:avLst/>
          </a:prstGeom>
          <a:noFill/>
        </p:spPr>
        <p:txBody>
          <a:bodyPr wrap="square" rtlCol="0">
            <a:spAutoFit/>
          </a:bodyPr>
          <a:lstStyle/>
          <a:p>
            <a:r>
              <a:rPr lang="zh-CN" altLang="en-US" sz="2000" dirty="0" smtClean="0">
                <a:ea typeface="方正硬笔行书简体" panose="03000509000000000000" pitchFamily="65" charset="-122"/>
              </a:rPr>
              <a:t>只有最好的爱情，没有伟大的</a:t>
            </a:r>
            <a:r>
              <a:rPr lang="zh-CN" altLang="en-US" sz="5400" b="1" dirty="0">
                <a:solidFill>
                  <a:schemeClr val="accent6"/>
                </a:solidFill>
                <a:latin typeface="方正硬笔行书简体" panose="03000509000000000000" pitchFamily="65" charset="-122"/>
                <a:ea typeface="方正硬笔行书简体" panose="03000509000000000000" pitchFamily="65" charset="-122"/>
              </a:rPr>
              <a:t>爱情</a:t>
            </a:r>
          </a:p>
        </p:txBody>
      </p:sp>
    </p:spTree>
    <p:extLst>
      <p:ext uri="{BB962C8B-B14F-4D97-AF65-F5344CB8AC3E}">
        <p14:creationId xmlns:p14="http://schemas.microsoft.com/office/powerpoint/2010/main" val="2746066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696394" y="-39687"/>
            <a:ext cx="741881" cy="6897687"/>
            <a:chOff x="8696394" y="-39687"/>
            <a:chExt cx="741881" cy="6897687"/>
          </a:xfrm>
        </p:grpSpPr>
        <p:grpSp>
          <p:nvGrpSpPr>
            <p:cNvPr id="6" name="组合 5"/>
            <p:cNvGrpSpPr/>
            <p:nvPr/>
          </p:nvGrpSpPr>
          <p:grpSpPr>
            <a:xfrm>
              <a:off x="8696394" y="6276043"/>
              <a:ext cx="741881" cy="581957"/>
              <a:chOff x="9914388" y="6276043"/>
              <a:chExt cx="741881" cy="581957"/>
            </a:xfrm>
          </p:grpSpPr>
          <p:grpSp>
            <p:nvGrpSpPr>
              <p:cNvPr id="157" name="组合 156"/>
              <p:cNvGrpSpPr/>
              <p:nvPr/>
            </p:nvGrpSpPr>
            <p:grpSpPr>
              <a:xfrm>
                <a:off x="10387809" y="6510528"/>
                <a:ext cx="268460" cy="347472"/>
                <a:chOff x="4916531" y="2125980"/>
                <a:chExt cx="1481855" cy="1917985"/>
              </a:xfrm>
            </p:grpSpPr>
            <p:sp>
              <p:nvSpPr>
                <p:cNvPr id="165" name="任意多边形 164"/>
                <p:cNvSpPr/>
                <p:nvPr/>
              </p:nvSpPr>
              <p:spPr>
                <a:xfrm>
                  <a:off x="5264227" y="2469620"/>
                  <a:ext cx="1085057" cy="1574345"/>
                </a:xfrm>
                <a:custGeom>
                  <a:avLst/>
                  <a:gdLst>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99245 w 1107584"/>
                    <a:gd name="connsiteY12" fmla="*/ 25757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05174 w 1084724"/>
                    <a:gd name="connsiteY0" fmla="*/ 3123 h 1574345"/>
                    <a:gd name="connsiteX1" fmla="*/ 943056 w 1084724"/>
                    <a:gd name="connsiteY1" fmla="*/ 196306 h 1574345"/>
                    <a:gd name="connsiteX2" fmla="*/ 1084724 w 1084724"/>
                    <a:gd name="connsiteY2" fmla="*/ 621309 h 1574345"/>
                    <a:gd name="connsiteX3" fmla="*/ 981693 w 1084724"/>
                    <a:gd name="connsiteY3" fmla="*/ 1072069 h 1574345"/>
                    <a:gd name="connsiteX4" fmla="*/ 788509 w 1084724"/>
                    <a:gd name="connsiteY4" fmla="*/ 1509951 h 1574345"/>
                    <a:gd name="connsiteX5" fmla="*/ 505174 w 1084724"/>
                    <a:gd name="connsiteY5" fmla="*/ 1574345 h 1574345"/>
                    <a:gd name="connsiteX6" fmla="*/ 286233 w 1084724"/>
                    <a:gd name="connsiteY6" fmla="*/ 1381162 h 1574345"/>
                    <a:gd name="connsiteX7" fmla="*/ 479416 w 1084724"/>
                    <a:gd name="connsiteY7" fmla="*/ 1046311 h 1574345"/>
                    <a:gd name="connsiteX8" fmla="*/ 440780 w 1084724"/>
                    <a:gd name="connsiteY8" fmla="*/ 750097 h 1574345"/>
                    <a:gd name="connsiteX9" fmla="*/ 131687 w 1084724"/>
                    <a:gd name="connsiteY9" fmla="*/ 647066 h 1574345"/>
                    <a:gd name="connsiteX10" fmla="*/ 0 w 1084724"/>
                    <a:gd name="connsiteY10" fmla="*/ 419819 h 1574345"/>
                    <a:gd name="connsiteX11" fmla="*/ 102194 w 1084724"/>
                    <a:gd name="connsiteY11" fmla="*/ 123605 h 1574345"/>
                    <a:gd name="connsiteX12" fmla="*/ 294089 w 1084724"/>
                    <a:gd name="connsiteY12" fmla="*/ 15164 h 1574345"/>
                    <a:gd name="connsiteX13" fmla="*/ 505174 w 1084724"/>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5057" h="1574345">
                      <a:moveTo>
                        <a:pt x="505507" y="3123"/>
                      </a:moveTo>
                      <a:cubicBezTo>
                        <a:pt x="697188" y="26369"/>
                        <a:pt x="788284" y="58760"/>
                        <a:pt x="943389" y="196306"/>
                      </a:cubicBezTo>
                      <a:cubicBezTo>
                        <a:pt x="1036332" y="328830"/>
                        <a:pt x="1046978" y="443065"/>
                        <a:pt x="1085057" y="621309"/>
                      </a:cubicBezTo>
                      <a:cubicBezTo>
                        <a:pt x="1075097" y="777658"/>
                        <a:pt x="1055994" y="929436"/>
                        <a:pt x="1009458" y="1076641"/>
                      </a:cubicBezTo>
                      <a:cubicBezTo>
                        <a:pt x="967923" y="1222602"/>
                        <a:pt x="917245" y="1359418"/>
                        <a:pt x="793414" y="1496235"/>
                      </a:cubicBezTo>
                      <a:cubicBezTo>
                        <a:pt x="694397" y="1554276"/>
                        <a:pt x="650244" y="1571168"/>
                        <a:pt x="505507" y="1574345"/>
                      </a:cubicBezTo>
                      <a:cubicBezTo>
                        <a:pt x="388331" y="1541955"/>
                        <a:pt x="348878" y="1518708"/>
                        <a:pt x="304854" y="1394878"/>
                      </a:cubicBezTo>
                      <a:cubicBezTo>
                        <a:pt x="344864" y="1260401"/>
                        <a:pt x="421451" y="1162500"/>
                        <a:pt x="479749" y="1046311"/>
                      </a:cubicBezTo>
                      <a:cubicBezTo>
                        <a:pt x="521734" y="975005"/>
                        <a:pt x="536288" y="848835"/>
                        <a:pt x="441113" y="750097"/>
                      </a:cubicBezTo>
                      <a:cubicBezTo>
                        <a:pt x="347226" y="688321"/>
                        <a:pt x="239623" y="663122"/>
                        <a:pt x="132020" y="647066"/>
                      </a:cubicBezTo>
                      <a:cubicBezTo>
                        <a:pt x="46976" y="621609"/>
                        <a:pt x="16797" y="550432"/>
                        <a:pt x="333" y="419819"/>
                      </a:cubicBezTo>
                      <a:cubicBezTo>
                        <a:pt x="-3702" y="313461"/>
                        <a:pt x="28838" y="216247"/>
                        <a:pt x="102527" y="123605"/>
                      </a:cubicBezTo>
                      <a:cubicBezTo>
                        <a:pt x="164968" y="70694"/>
                        <a:pt x="227409" y="49787"/>
                        <a:pt x="294422" y="15164"/>
                      </a:cubicBezTo>
                      <a:cubicBezTo>
                        <a:pt x="373928" y="-2566"/>
                        <a:pt x="435145" y="-2007"/>
                        <a:pt x="505507" y="3123"/>
                      </a:cubicBezTo>
                      <a:close/>
                    </a:path>
                  </a:pathLst>
                </a:cu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6" name="椭圆 165"/>
                <p:cNvSpPr/>
                <p:nvPr/>
              </p:nvSpPr>
              <p:spPr>
                <a:xfrm rot="20643272">
                  <a:off x="4916531" y="2125980"/>
                  <a:ext cx="457200" cy="498348"/>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7" name="椭圆 166"/>
                <p:cNvSpPr/>
                <p:nvPr/>
              </p:nvSpPr>
              <p:spPr>
                <a:xfrm rot="21347033">
                  <a:off x="5443635" y="2167083"/>
                  <a:ext cx="252000" cy="288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8" name="椭圆 167"/>
                <p:cNvSpPr/>
                <p:nvPr/>
              </p:nvSpPr>
              <p:spPr>
                <a:xfrm rot="578494">
                  <a:off x="5733467" y="2158611"/>
                  <a:ext cx="234355" cy="287753"/>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9" name="椭圆 168"/>
                <p:cNvSpPr/>
                <p:nvPr/>
              </p:nvSpPr>
              <p:spPr>
                <a:xfrm rot="1860000">
                  <a:off x="5992170" y="2265412"/>
                  <a:ext cx="223068" cy="250289"/>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0" name="椭圆 169"/>
                <p:cNvSpPr/>
                <p:nvPr/>
              </p:nvSpPr>
              <p:spPr>
                <a:xfrm rot="1860000">
                  <a:off x="6218386" y="2449579"/>
                  <a:ext cx="180000" cy="216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58" name="组合 157"/>
              <p:cNvGrpSpPr/>
              <p:nvPr/>
            </p:nvGrpSpPr>
            <p:grpSpPr>
              <a:xfrm flipH="1">
                <a:off x="9914388" y="6276043"/>
                <a:ext cx="268460" cy="347472"/>
                <a:chOff x="4916531" y="2125980"/>
                <a:chExt cx="1481855" cy="1917985"/>
              </a:xfrm>
            </p:grpSpPr>
            <p:sp>
              <p:nvSpPr>
                <p:cNvPr id="159" name="任意多边形 158"/>
                <p:cNvSpPr/>
                <p:nvPr/>
              </p:nvSpPr>
              <p:spPr>
                <a:xfrm>
                  <a:off x="5264227" y="2469620"/>
                  <a:ext cx="1085057" cy="1574345"/>
                </a:xfrm>
                <a:custGeom>
                  <a:avLst/>
                  <a:gdLst>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99245 w 1107584"/>
                    <a:gd name="connsiteY12" fmla="*/ 25757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05174 w 1084724"/>
                    <a:gd name="connsiteY0" fmla="*/ 3123 h 1574345"/>
                    <a:gd name="connsiteX1" fmla="*/ 943056 w 1084724"/>
                    <a:gd name="connsiteY1" fmla="*/ 196306 h 1574345"/>
                    <a:gd name="connsiteX2" fmla="*/ 1084724 w 1084724"/>
                    <a:gd name="connsiteY2" fmla="*/ 621309 h 1574345"/>
                    <a:gd name="connsiteX3" fmla="*/ 981693 w 1084724"/>
                    <a:gd name="connsiteY3" fmla="*/ 1072069 h 1574345"/>
                    <a:gd name="connsiteX4" fmla="*/ 788509 w 1084724"/>
                    <a:gd name="connsiteY4" fmla="*/ 1509951 h 1574345"/>
                    <a:gd name="connsiteX5" fmla="*/ 505174 w 1084724"/>
                    <a:gd name="connsiteY5" fmla="*/ 1574345 h 1574345"/>
                    <a:gd name="connsiteX6" fmla="*/ 286233 w 1084724"/>
                    <a:gd name="connsiteY6" fmla="*/ 1381162 h 1574345"/>
                    <a:gd name="connsiteX7" fmla="*/ 479416 w 1084724"/>
                    <a:gd name="connsiteY7" fmla="*/ 1046311 h 1574345"/>
                    <a:gd name="connsiteX8" fmla="*/ 440780 w 1084724"/>
                    <a:gd name="connsiteY8" fmla="*/ 750097 h 1574345"/>
                    <a:gd name="connsiteX9" fmla="*/ 131687 w 1084724"/>
                    <a:gd name="connsiteY9" fmla="*/ 647066 h 1574345"/>
                    <a:gd name="connsiteX10" fmla="*/ 0 w 1084724"/>
                    <a:gd name="connsiteY10" fmla="*/ 419819 h 1574345"/>
                    <a:gd name="connsiteX11" fmla="*/ 102194 w 1084724"/>
                    <a:gd name="connsiteY11" fmla="*/ 123605 h 1574345"/>
                    <a:gd name="connsiteX12" fmla="*/ 294089 w 1084724"/>
                    <a:gd name="connsiteY12" fmla="*/ 15164 h 1574345"/>
                    <a:gd name="connsiteX13" fmla="*/ 505174 w 1084724"/>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5057" h="1574345">
                      <a:moveTo>
                        <a:pt x="505507" y="3123"/>
                      </a:moveTo>
                      <a:cubicBezTo>
                        <a:pt x="697188" y="26369"/>
                        <a:pt x="788284" y="58760"/>
                        <a:pt x="943389" y="196306"/>
                      </a:cubicBezTo>
                      <a:cubicBezTo>
                        <a:pt x="1036332" y="328830"/>
                        <a:pt x="1046978" y="443065"/>
                        <a:pt x="1085057" y="621309"/>
                      </a:cubicBezTo>
                      <a:cubicBezTo>
                        <a:pt x="1075097" y="777658"/>
                        <a:pt x="1055994" y="929436"/>
                        <a:pt x="1009458" y="1076641"/>
                      </a:cubicBezTo>
                      <a:cubicBezTo>
                        <a:pt x="967923" y="1222602"/>
                        <a:pt x="917245" y="1359418"/>
                        <a:pt x="793414" y="1496235"/>
                      </a:cubicBezTo>
                      <a:cubicBezTo>
                        <a:pt x="694397" y="1554276"/>
                        <a:pt x="650244" y="1571168"/>
                        <a:pt x="505507" y="1574345"/>
                      </a:cubicBezTo>
                      <a:cubicBezTo>
                        <a:pt x="388331" y="1541955"/>
                        <a:pt x="348878" y="1518708"/>
                        <a:pt x="304854" y="1394878"/>
                      </a:cubicBezTo>
                      <a:cubicBezTo>
                        <a:pt x="344864" y="1260401"/>
                        <a:pt x="421451" y="1162500"/>
                        <a:pt x="479749" y="1046311"/>
                      </a:cubicBezTo>
                      <a:cubicBezTo>
                        <a:pt x="521734" y="975005"/>
                        <a:pt x="536288" y="848835"/>
                        <a:pt x="441113" y="750097"/>
                      </a:cubicBezTo>
                      <a:cubicBezTo>
                        <a:pt x="347226" y="688321"/>
                        <a:pt x="239623" y="663122"/>
                        <a:pt x="132020" y="647066"/>
                      </a:cubicBezTo>
                      <a:cubicBezTo>
                        <a:pt x="46976" y="621609"/>
                        <a:pt x="16797" y="550432"/>
                        <a:pt x="333" y="419819"/>
                      </a:cubicBezTo>
                      <a:cubicBezTo>
                        <a:pt x="-3702" y="313461"/>
                        <a:pt x="28838" y="216247"/>
                        <a:pt x="102527" y="123605"/>
                      </a:cubicBezTo>
                      <a:cubicBezTo>
                        <a:pt x="164968" y="70694"/>
                        <a:pt x="227409" y="49787"/>
                        <a:pt x="294422" y="15164"/>
                      </a:cubicBezTo>
                      <a:cubicBezTo>
                        <a:pt x="373928" y="-2566"/>
                        <a:pt x="435145" y="-2007"/>
                        <a:pt x="505507" y="3123"/>
                      </a:cubicBezTo>
                      <a:close/>
                    </a:path>
                  </a:pathLst>
                </a:cu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0" name="椭圆 159"/>
                <p:cNvSpPr/>
                <p:nvPr/>
              </p:nvSpPr>
              <p:spPr>
                <a:xfrm rot="20643272">
                  <a:off x="4916531" y="2125980"/>
                  <a:ext cx="457200" cy="498348"/>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1" name="椭圆 160"/>
                <p:cNvSpPr/>
                <p:nvPr/>
              </p:nvSpPr>
              <p:spPr>
                <a:xfrm rot="21347033">
                  <a:off x="5443635" y="2167083"/>
                  <a:ext cx="252000" cy="288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2" name="椭圆 161"/>
                <p:cNvSpPr/>
                <p:nvPr/>
              </p:nvSpPr>
              <p:spPr>
                <a:xfrm rot="578494">
                  <a:off x="5733467" y="2158611"/>
                  <a:ext cx="234355" cy="287753"/>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3" name="椭圆 162"/>
                <p:cNvSpPr/>
                <p:nvPr/>
              </p:nvSpPr>
              <p:spPr>
                <a:xfrm rot="1860000">
                  <a:off x="5992170" y="2265412"/>
                  <a:ext cx="223068" cy="250289"/>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4" name="椭圆 163"/>
                <p:cNvSpPr/>
                <p:nvPr/>
              </p:nvSpPr>
              <p:spPr>
                <a:xfrm rot="1860000">
                  <a:off x="6218386" y="2449579"/>
                  <a:ext cx="180000" cy="216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nvGrpSpPr>
            <p:cNvPr id="7" name="组合 6"/>
            <p:cNvGrpSpPr/>
            <p:nvPr/>
          </p:nvGrpSpPr>
          <p:grpSpPr>
            <a:xfrm>
              <a:off x="8696394" y="5644470"/>
              <a:ext cx="741881" cy="581957"/>
              <a:chOff x="9914388" y="6276043"/>
              <a:chExt cx="741881" cy="581957"/>
            </a:xfrm>
          </p:grpSpPr>
          <p:grpSp>
            <p:nvGrpSpPr>
              <p:cNvPr id="143" name="组合 142"/>
              <p:cNvGrpSpPr/>
              <p:nvPr/>
            </p:nvGrpSpPr>
            <p:grpSpPr>
              <a:xfrm>
                <a:off x="10387809" y="6510528"/>
                <a:ext cx="268460" cy="347472"/>
                <a:chOff x="4916531" y="2125980"/>
                <a:chExt cx="1481855" cy="1917985"/>
              </a:xfrm>
            </p:grpSpPr>
            <p:sp>
              <p:nvSpPr>
                <p:cNvPr id="151" name="任意多边形 150"/>
                <p:cNvSpPr/>
                <p:nvPr/>
              </p:nvSpPr>
              <p:spPr>
                <a:xfrm>
                  <a:off x="5264227" y="2469620"/>
                  <a:ext cx="1085057" cy="1574345"/>
                </a:xfrm>
                <a:custGeom>
                  <a:avLst/>
                  <a:gdLst>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99245 w 1107584"/>
                    <a:gd name="connsiteY12" fmla="*/ 25757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05174 w 1084724"/>
                    <a:gd name="connsiteY0" fmla="*/ 3123 h 1574345"/>
                    <a:gd name="connsiteX1" fmla="*/ 943056 w 1084724"/>
                    <a:gd name="connsiteY1" fmla="*/ 196306 h 1574345"/>
                    <a:gd name="connsiteX2" fmla="*/ 1084724 w 1084724"/>
                    <a:gd name="connsiteY2" fmla="*/ 621309 h 1574345"/>
                    <a:gd name="connsiteX3" fmla="*/ 981693 w 1084724"/>
                    <a:gd name="connsiteY3" fmla="*/ 1072069 h 1574345"/>
                    <a:gd name="connsiteX4" fmla="*/ 788509 w 1084724"/>
                    <a:gd name="connsiteY4" fmla="*/ 1509951 h 1574345"/>
                    <a:gd name="connsiteX5" fmla="*/ 505174 w 1084724"/>
                    <a:gd name="connsiteY5" fmla="*/ 1574345 h 1574345"/>
                    <a:gd name="connsiteX6" fmla="*/ 286233 w 1084724"/>
                    <a:gd name="connsiteY6" fmla="*/ 1381162 h 1574345"/>
                    <a:gd name="connsiteX7" fmla="*/ 479416 w 1084724"/>
                    <a:gd name="connsiteY7" fmla="*/ 1046311 h 1574345"/>
                    <a:gd name="connsiteX8" fmla="*/ 440780 w 1084724"/>
                    <a:gd name="connsiteY8" fmla="*/ 750097 h 1574345"/>
                    <a:gd name="connsiteX9" fmla="*/ 131687 w 1084724"/>
                    <a:gd name="connsiteY9" fmla="*/ 647066 h 1574345"/>
                    <a:gd name="connsiteX10" fmla="*/ 0 w 1084724"/>
                    <a:gd name="connsiteY10" fmla="*/ 419819 h 1574345"/>
                    <a:gd name="connsiteX11" fmla="*/ 102194 w 1084724"/>
                    <a:gd name="connsiteY11" fmla="*/ 123605 h 1574345"/>
                    <a:gd name="connsiteX12" fmla="*/ 294089 w 1084724"/>
                    <a:gd name="connsiteY12" fmla="*/ 15164 h 1574345"/>
                    <a:gd name="connsiteX13" fmla="*/ 505174 w 1084724"/>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5057" h="1574345">
                      <a:moveTo>
                        <a:pt x="505507" y="3123"/>
                      </a:moveTo>
                      <a:cubicBezTo>
                        <a:pt x="697188" y="26369"/>
                        <a:pt x="788284" y="58760"/>
                        <a:pt x="943389" y="196306"/>
                      </a:cubicBezTo>
                      <a:cubicBezTo>
                        <a:pt x="1036332" y="328830"/>
                        <a:pt x="1046978" y="443065"/>
                        <a:pt x="1085057" y="621309"/>
                      </a:cubicBezTo>
                      <a:cubicBezTo>
                        <a:pt x="1075097" y="777658"/>
                        <a:pt x="1055994" y="929436"/>
                        <a:pt x="1009458" y="1076641"/>
                      </a:cubicBezTo>
                      <a:cubicBezTo>
                        <a:pt x="967923" y="1222602"/>
                        <a:pt x="917245" y="1359418"/>
                        <a:pt x="793414" y="1496235"/>
                      </a:cubicBezTo>
                      <a:cubicBezTo>
                        <a:pt x="694397" y="1554276"/>
                        <a:pt x="650244" y="1571168"/>
                        <a:pt x="505507" y="1574345"/>
                      </a:cubicBezTo>
                      <a:cubicBezTo>
                        <a:pt x="388331" y="1541955"/>
                        <a:pt x="348878" y="1518708"/>
                        <a:pt x="304854" y="1394878"/>
                      </a:cubicBezTo>
                      <a:cubicBezTo>
                        <a:pt x="344864" y="1260401"/>
                        <a:pt x="421451" y="1162500"/>
                        <a:pt x="479749" y="1046311"/>
                      </a:cubicBezTo>
                      <a:cubicBezTo>
                        <a:pt x="521734" y="975005"/>
                        <a:pt x="536288" y="848835"/>
                        <a:pt x="441113" y="750097"/>
                      </a:cubicBezTo>
                      <a:cubicBezTo>
                        <a:pt x="347226" y="688321"/>
                        <a:pt x="239623" y="663122"/>
                        <a:pt x="132020" y="647066"/>
                      </a:cubicBezTo>
                      <a:cubicBezTo>
                        <a:pt x="46976" y="621609"/>
                        <a:pt x="16797" y="550432"/>
                        <a:pt x="333" y="419819"/>
                      </a:cubicBezTo>
                      <a:cubicBezTo>
                        <a:pt x="-3702" y="313461"/>
                        <a:pt x="28838" y="216247"/>
                        <a:pt x="102527" y="123605"/>
                      </a:cubicBezTo>
                      <a:cubicBezTo>
                        <a:pt x="164968" y="70694"/>
                        <a:pt x="227409" y="49787"/>
                        <a:pt x="294422" y="15164"/>
                      </a:cubicBezTo>
                      <a:cubicBezTo>
                        <a:pt x="373928" y="-2566"/>
                        <a:pt x="435145" y="-2007"/>
                        <a:pt x="505507" y="3123"/>
                      </a:cubicBezTo>
                      <a:close/>
                    </a:path>
                  </a:pathLst>
                </a:cu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2" name="椭圆 151"/>
                <p:cNvSpPr/>
                <p:nvPr/>
              </p:nvSpPr>
              <p:spPr>
                <a:xfrm rot="20643272">
                  <a:off x="4916531" y="2125980"/>
                  <a:ext cx="457200" cy="498348"/>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3" name="椭圆 152"/>
                <p:cNvSpPr/>
                <p:nvPr/>
              </p:nvSpPr>
              <p:spPr>
                <a:xfrm rot="21347033">
                  <a:off x="5443635" y="2167083"/>
                  <a:ext cx="252000" cy="288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4" name="椭圆 153"/>
                <p:cNvSpPr/>
                <p:nvPr/>
              </p:nvSpPr>
              <p:spPr>
                <a:xfrm rot="578494">
                  <a:off x="5733467" y="2158611"/>
                  <a:ext cx="234355" cy="287753"/>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5" name="椭圆 154"/>
                <p:cNvSpPr/>
                <p:nvPr/>
              </p:nvSpPr>
              <p:spPr>
                <a:xfrm rot="1860000">
                  <a:off x="5992170" y="2265412"/>
                  <a:ext cx="223068" cy="250289"/>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6" name="椭圆 155"/>
                <p:cNvSpPr/>
                <p:nvPr/>
              </p:nvSpPr>
              <p:spPr>
                <a:xfrm rot="1860000">
                  <a:off x="6218386" y="2449579"/>
                  <a:ext cx="180000" cy="216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4" name="组合 143"/>
              <p:cNvGrpSpPr/>
              <p:nvPr/>
            </p:nvGrpSpPr>
            <p:grpSpPr>
              <a:xfrm flipH="1">
                <a:off x="9914388" y="6276043"/>
                <a:ext cx="268460" cy="347472"/>
                <a:chOff x="4916531" y="2125980"/>
                <a:chExt cx="1481855" cy="1917985"/>
              </a:xfrm>
            </p:grpSpPr>
            <p:sp>
              <p:nvSpPr>
                <p:cNvPr id="145" name="任意多边形 144"/>
                <p:cNvSpPr/>
                <p:nvPr/>
              </p:nvSpPr>
              <p:spPr>
                <a:xfrm>
                  <a:off x="5264227" y="2469620"/>
                  <a:ext cx="1085057" cy="1574345"/>
                </a:xfrm>
                <a:custGeom>
                  <a:avLst/>
                  <a:gdLst>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99245 w 1107584"/>
                    <a:gd name="connsiteY12" fmla="*/ 25757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05174 w 1084724"/>
                    <a:gd name="connsiteY0" fmla="*/ 3123 h 1574345"/>
                    <a:gd name="connsiteX1" fmla="*/ 943056 w 1084724"/>
                    <a:gd name="connsiteY1" fmla="*/ 196306 h 1574345"/>
                    <a:gd name="connsiteX2" fmla="*/ 1084724 w 1084724"/>
                    <a:gd name="connsiteY2" fmla="*/ 621309 h 1574345"/>
                    <a:gd name="connsiteX3" fmla="*/ 981693 w 1084724"/>
                    <a:gd name="connsiteY3" fmla="*/ 1072069 h 1574345"/>
                    <a:gd name="connsiteX4" fmla="*/ 788509 w 1084724"/>
                    <a:gd name="connsiteY4" fmla="*/ 1509951 h 1574345"/>
                    <a:gd name="connsiteX5" fmla="*/ 505174 w 1084724"/>
                    <a:gd name="connsiteY5" fmla="*/ 1574345 h 1574345"/>
                    <a:gd name="connsiteX6" fmla="*/ 286233 w 1084724"/>
                    <a:gd name="connsiteY6" fmla="*/ 1381162 h 1574345"/>
                    <a:gd name="connsiteX7" fmla="*/ 479416 w 1084724"/>
                    <a:gd name="connsiteY7" fmla="*/ 1046311 h 1574345"/>
                    <a:gd name="connsiteX8" fmla="*/ 440780 w 1084724"/>
                    <a:gd name="connsiteY8" fmla="*/ 750097 h 1574345"/>
                    <a:gd name="connsiteX9" fmla="*/ 131687 w 1084724"/>
                    <a:gd name="connsiteY9" fmla="*/ 647066 h 1574345"/>
                    <a:gd name="connsiteX10" fmla="*/ 0 w 1084724"/>
                    <a:gd name="connsiteY10" fmla="*/ 419819 h 1574345"/>
                    <a:gd name="connsiteX11" fmla="*/ 102194 w 1084724"/>
                    <a:gd name="connsiteY11" fmla="*/ 123605 h 1574345"/>
                    <a:gd name="connsiteX12" fmla="*/ 294089 w 1084724"/>
                    <a:gd name="connsiteY12" fmla="*/ 15164 h 1574345"/>
                    <a:gd name="connsiteX13" fmla="*/ 505174 w 1084724"/>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5057" h="1574345">
                      <a:moveTo>
                        <a:pt x="505507" y="3123"/>
                      </a:moveTo>
                      <a:cubicBezTo>
                        <a:pt x="697188" y="26369"/>
                        <a:pt x="788284" y="58760"/>
                        <a:pt x="943389" y="196306"/>
                      </a:cubicBezTo>
                      <a:cubicBezTo>
                        <a:pt x="1036332" y="328830"/>
                        <a:pt x="1046978" y="443065"/>
                        <a:pt x="1085057" y="621309"/>
                      </a:cubicBezTo>
                      <a:cubicBezTo>
                        <a:pt x="1075097" y="777658"/>
                        <a:pt x="1055994" y="929436"/>
                        <a:pt x="1009458" y="1076641"/>
                      </a:cubicBezTo>
                      <a:cubicBezTo>
                        <a:pt x="967923" y="1222602"/>
                        <a:pt x="917245" y="1359418"/>
                        <a:pt x="793414" y="1496235"/>
                      </a:cubicBezTo>
                      <a:cubicBezTo>
                        <a:pt x="694397" y="1554276"/>
                        <a:pt x="650244" y="1571168"/>
                        <a:pt x="505507" y="1574345"/>
                      </a:cubicBezTo>
                      <a:cubicBezTo>
                        <a:pt x="388331" y="1541955"/>
                        <a:pt x="348878" y="1518708"/>
                        <a:pt x="304854" y="1394878"/>
                      </a:cubicBezTo>
                      <a:cubicBezTo>
                        <a:pt x="344864" y="1260401"/>
                        <a:pt x="421451" y="1162500"/>
                        <a:pt x="479749" y="1046311"/>
                      </a:cubicBezTo>
                      <a:cubicBezTo>
                        <a:pt x="521734" y="975005"/>
                        <a:pt x="536288" y="848835"/>
                        <a:pt x="441113" y="750097"/>
                      </a:cubicBezTo>
                      <a:cubicBezTo>
                        <a:pt x="347226" y="688321"/>
                        <a:pt x="239623" y="663122"/>
                        <a:pt x="132020" y="647066"/>
                      </a:cubicBezTo>
                      <a:cubicBezTo>
                        <a:pt x="46976" y="621609"/>
                        <a:pt x="16797" y="550432"/>
                        <a:pt x="333" y="419819"/>
                      </a:cubicBezTo>
                      <a:cubicBezTo>
                        <a:pt x="-3702" y="313461"/>
                        <a:pt x="28838" y="216247"/>
                        <a:pt x="102527" y="123605"/>
                      </a:cubicBezTo>
                      <a:cubicBezTo>
                        <a:pt x="164968" y="70694"/>
                        <a:pt x="227409" y="49787"/>
                        <a:pt x="294422" y="15164"/>
                      </a:cubicBezTo>
                      <a:cubicBezTo>
                        <a:pt x="373928" y="-2566"/>
                        <a:pt x="435145" y="-2007"/>
                        <a:pt x="505507" y="3123"/>
                      </a:cubicBezTo>
                      <a:close/>
                    </a:path>
                  </a:pathLst>
                </a:cu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6" name="椭圆 145"/>
                <p:cNvSpPr/>
                <p:nvPr/>
              </p:nvSpPr>
              <p:spPr>
                <a:xfrm rot="20643272">
                  <a:off x="4916531" y="2125980"/>
                  <a:ext cx="457200" cy="498348"/>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7" name="椭圆 146"/>
                <p:cNvSpPr/>
                <p:nvPr/>
              </p:nvSpPr>
              <p:spPr>
                <a:xfrm rot="21347033">
                  <a:off x="5443635" y="2167083"/>
                  <a:ext cx="252000" cy="288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8" name="椭圆 147"/>
                <p:cNvSpPr/>
                <p:nvPr/>
              </p:nvSpPr>
              <p:spPr>
                <a:xfrm rot="578494">
                  <a:off x="5733467" y="2158611"/>
                  <a:ext cx="234355" cy="287753"/>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9" name="椭圆 148"/>
                <p:cNvSpPr/>
                <p:nvPr/>
              </p:nvSpPr>
              <p:spPr>
                <a:xfrm rot="1860000">
                  <a:off x="5992170" y="2265412"/>
                  <a:ext cx="223068" cy="250289"/>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0" name="椭圆 149"/>
                <p:cNvSpPr/>
                <p:nvPr/>
              </p:nvSpPr>
              <p:spPr>
                <a:xfrm rot="1860000">
                  <a:off x="6218386" y="2449579"/>
                  <a:ext cx="180000" cy="216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nvGrpSpPr>
            <p:cNvPr id="8" name="组合 7"/>
            <p:cNvGrpSpPr/>
            <p:nvPr/>
          </p:nvGrpSpPr>
          <p:grpSpPr>
            <a:xfrm>
              <a:off x="8696394" y="5012897"/>
              <a:ext cx="741881" cy="581957"/>
              <a:chOff x="9914388" y="6276043"/>
              <a:chExt cx="741881" cy="581957"/>
            </a:xfrm>
          </p:grpSpPr>
          <p:grpSp>
            <p:nvGrpSpPr>
              <p:cNvPr id="129" name="组合 128"/>
              <p:cNvGrpSpPr/>
              <p:nvPr/>
            </p:nvGrpSpPr>
            <p:grpSpPr>
              <a:xfrm>
                <a:off x="10387809" y="6510528"/>
                <a:ext cx="268460" cy="347472"/>
                <a:chOff x="4916531" y="2125980"/>
                <a:chExt cx="1481855" cy="1917985"/>
              </a:xfrm>
            </p:grpSpPr>
            <p:sp>
              <p:nvSpPr>
                <p:cNvPr id="137" name="任意多边形 136"/>
                <p:cNvSpPr/>
                <p:nvPr/>
              </p:nvSpPr>
              <p:spPr>
                <a:xfrm>
                  <a:off x="5264227" y="2469620"/>
                  <a:ext cx="1085057" cy="1574345"/>
                </a:xfrm>
                <a:custGeom>
                  <a:avLst/>
                  <a:gdLst>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99245 w 1107584"/>
                    <a:gd name="connsiteY12" fmla="*/ 25757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05174 w 1084724"/>
                    <a:gd name="connsiteY0" fmla="*/ 3123 h 1574345"/>
                    <a:gd name="connsiteX1" fmla="*/ 943056 w 1084724"/>
                    <a:gd name="connsiteY1" fmla="*/ 196306 h 1574345"/>
                    <a:gd name="connsiteX2" fmla="*/ 1084724 w 1084724"/>
                    <a:gd name="connsiteY2" fmla="*/ 621309 h 1574345"/>
                    <a:gd name="connsiteX3" fmla="*/ 981693 w 1084724"/>
                    <a:gd name="connsiteY3" fmla="*/ 1072069 h 1574345"/>
                    <a:gd name="connsiteX4" fmla="*/ 788509 w 1084724"/>
                    <a:gd name="connsiteY4" fmla="*/ 1509951 h 1574345"/>
                    <a:gd name="connsiteX5" fmla="*/ 505174 w 1084724"/>
                    <a:gd name="connsiteY5" fmla="*/ 1574345 h 1574345"/>
                    <a:gd name="connsiteX6" fmla="*/ 286233 w 1084724"/>
                    <a:gd name="connsiteY6" fmla="*/ 1381162 h 1574345"/>
                    <a:gd name="connsiteX7" fmla="*/ 479416 w 1084724"/>
                    <a:gd name="connsiteY7" fmla="*/ 1046311 h 1574345"/>
                    <a:gd name="connsiteX8" fmla="*/ 440780 w 1084724"/>
                    <a:gd name="connsiteY8" fmla="*/ 750097 h 1574345"/>
                    <a:gd name="connsiteX9" fmla="*/ 131687 w 1084724"/>
                    <a:gd name="connsiteY9" fmla="*/ 647066 h 1574345"/>
                    <a:gd name="connsiteX10" fmla="*/ 0 w 1084724"/>
                    <a:gd name="connsiteY10" fmla="*/ 419819 h 1574345"/>
                    <a:gd name="connsiteX11" fmla="*/ 102194 w 1084724"/>
                    <a:gd name="connsiteY11" fmla="*/ 123605 h 1574345"/>
                    <a:gd name="connsiteX12" fmla="*/ 294089 w 1084724"/>
                    <a:gd name="connsiteY12" fmla="*/ 15164 h 1574345"/>
                    <a:gd name="connsiteX13" fmla="*/ 505174 w 1084724"/>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5057" h="1574345">
                      <a:moveTo>
                        <a:pt x="505507" y="3123"/>
                      </a:moveTo>
                      <a:cubicBezTo>
                        <a:pt x="697188" y="26369"/>
                        <a:pt x="788284" y="58760"/>
                        <a:pt x="943389" y="196306"/>
                      </a:cubicBezTo>
                      <a:cubicBezTo>
                        <a:pt x="1036332" y="328830"/>
                        <a:pt x="1046978" y="443065"/>
                        <a:pt x="1085057" y="621309"/>
                      </a:cubicBezTo>
                      <a:cubicBezTo>
                        <a:pt x="1075097" y="777658"/>
                        <a:pt x="1055994" y="929436"/>
                        <a:pt x="1009458" y="1076641"/>
                      </a:cubicBezTo>
                      <a:cubicBezTo>
                        <a:pt x="967923" y="1222602"/>
                        <a:pt x="917245" y="1359418"/>
                        <a:pt x="793414" y="1496235"/>
                      </a:cubicBezTo>
                      <a:cubicBezTo>
                        <a:pt x="694397" y="1554276"/>
                        <a:pt x="650244" y="1571168"/>
                        <a:pt x="505507" y="1574345"/>
                      </a:cubicBezTo>
                      <a:cubicBezTo>
                        <a:pt x="388331" y="1541955"/>
                        <a:pt x="348878" y="1518708"/>
                        <a:pt x="304854" y="1394878"/>
                      </a:cubicBezTo>
                      <a:cubicBezTo>
                        <a:pt x="344864" y="1260401"/>
                        <a:pt x="421451" y="1162500"/>
                        <a:pt x="479749" y="1046311"/>
                      </a:cubicBezTo>
                      <a:cubicBezTo>
                        <a:pt x="521734" y="975005"/>
                        <a:pt x="536288" y="848835"/>
                        <a:pt x="441113" y="750097"/>
                      </a:cubicBezTo>
                      <a:cubicBezTo>
                        <a:pt x="347226" y="688321"/>
                        <a:pt x="239623" y="663122"/>
                        <a:pt x="132020" y="647066"/>
                      </a:cubicBezTo>
                      <a:cubicBezTo>
                        <a:pt x="46976" y="621609"/>
                        <a:pt x="16797" y="550432"/>
                        <a:pt x="333" y="419819"/>
                      </a:cubicBezTo>
                      <a:cubicBezTo>
                        <a:pt x="-3702" y="313461"/>
                        <a:pt x="28838" y="216247"/>
                        <a:pt x="102527" y="123605"/>
                      </a:cubicBezTo>
                      <a:cubicBezTo>
                        <a:pt x="164968" y="70694"/>
                        <a:pt x="227409" y="49787"/>
                        <a:pt x="294422" y="15164"/>
                      </a:cubicBezTo>
                      <a:cubicBezTo>
                        <a:pt x="373928" y="-2566"/>
                        <a:pt x="435145" y="-2007"/>
                        <a:pt x="505507" y="3123"/>
                      </a:cubicBezTo>
                      <a:close/>
                    </a:path>
                  </a:pathLst>
                </a:cu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8" name="椭圆 137"/>
                <p:cNvSpPr/>
                <p:nvPr/>
              </p:nvSpPr>
              <p:spPr>
                <a:xfrm rot="20643272">
                  <a:off x="4916531" y="2125980"/>
                  <a:ext cx="457200" cy="498348"/>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9" name="椭圆 138"/>
                <p:cNvSpPr/>
                <p:nvPr/>
              </p:nvSpPr>
              <p:spPr>
                <a:xfrm rot="21347033">
                  <a:off x="5443635" y="2167083"/>
                  <a:ext cx="252000" cy="288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0" name="椭圆 139"/>
                <p:cNvSpPr/>
                <p:nvPr/>
              </p:nvSpPr>
              <p:spPr>
                <a:xfrm rot="578494">
                  <a:off x="5733467" y="2158611"/>
                  <a:ext cx="234355" cy="287753"/>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1" name="椭圆 140"/>
                <p:cNvSpPr/>
                <p:nvPr/>
              </p:nvSpPr>
              <p:spPr>
                <a:xfrm rot="1860000">
                  <a:off x="5992170" y="2265412"/>
                  <a:ext cx="223068" cy="250289"/>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2" name="椭圆 141"/>
                <p:cNvSpPr/>
                <p:nvPr/>
              </p:nvSpPr>
              <p:spPr>
                <a:xfrm rot="1860000">
                  <a:off x="6218386" y="2449579"/>
                  <a:ext cx="180000" cy="216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0" name="组合 129"/>
              <p:cNvGrpSpPr/>
              <p:nvPr/>
            </p:nvGrpSpPr>
            <p:grpSpPr>
              <a:xfrm flipH="1">
                <a:off x="9914388" y="6276043"/>
                <a:ext cx="268460" cy="347472"/>
                <a:chOff x="4916531" y="2125980"/>
                <a:chExt cx="1481855" cy="1917985"/>
              </a:xfrm>
            </p:grpSpPr>
            <p:sp>
              <p:nvSpPr>
                <p:cNvPr id="131" name="任意多边形 130"/>
                <p:cNvSpPr/>
                <p:nvPr/>
              </p:nvSpPr>
              <p:spPr>
                <a:xfrm>
                  <a:off x="5264227" y="2469620"/>
                  <a:ext cx="1085057" cy="1574345"/>
                </a:xfrm>
                <a:custGeom>
                  <a:avLst/>
                  <a:gdLst>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99245 w 1107584"/>
                    <a:gd name="connsiteY12" fmla="*/ 25757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05174 w 1084724"/>
                    <a:gd name="connsiteY0" fmla="*/ 3123 h 1574345"/>
                    <a:gd name="connsiteX1" fmla="*/ 943056 w 1084724"/>
                    <a:gd name="connsiteY1" fmla="*/ 196306 h 1574345"/>
                    <a:gd name="connsiteX2" fmla="*/ 1084724 w 1084724"/>
                    <a:gd name="connsiteY2" fmla="*/ 621309 h 1574345"/>
                    <a:gd name="connsiteX3" fmla="*/ 981693 w 1084724"/>
                    <a:gd name="connsiteY3" fmla="*/ 1072069 h 1574345"/>
                    <a:gd name="connsiteX4" fmla="*/ 788509 w 1084724"/>
                    <a:gd name="connsiteY4" fmla="*/ 1509951 h 1574345"/>
                    <a:gd name="connsiteX5" fmla="*/ 505174 w 1084724"/>
                    <a:gd name="connsiteY5" fmla="*/ 1574345 h 1574345"/>
                    <a:gd name="connsiteX6" fmla="*/ 286233 w 1084724"/>
                    <a:gd name="connsiteY6" fmla="*/ 1381162 h 1574345"/>
                    <a:gd name="connsiteX7" fmla="*/ 479416 w 1084724"/>
                    <a:gd name="connsiteY7" fmla="*/ 1046311 h 1574345"/>
                    <a:gd name="connsiteX8" fmla="*/ 440780 w 1084724"/>
                    <a:gd name="connsiteY8" fmla="*/ 750097 h 1574345"/>
                    <a:gd name="connsiteX9" fmla="*/ 131687 w 1084724"/>
                    <a:gd name="connsiteY9" fmla="*/ 647066 h 1574345"/>
                    <a:gd name="connsiteX10" fmla="*/ 0 w 1084724"/>
                    <a:gd name="connsiteY10" fmla="*/ 419819 h 1574345"/>
                    <a:gd name="connsiteX11" fmla="*/ 102194 w 1084724"/>
                    <a:gd name="connsiteY11" fmla="*/ 123605 h 1574345"/>
                    <a:gd name="connsiteX12" fmla="*/ 294089 w 1084724"/>
                    <a:gd name="connsiteY12" fmla="*/ 15164 h 1574345"/>
                    <a:gd name="connsiteX13" fmla="*/ 505174 w 1084724"/>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5057" h="1574345">
                      <a:moveTo>
                        <a:pt x="505507" y="3123"/>
                      </a:moveTo>
                      <a:cubicBezTo>
                        <a:pt x="697188" y="26369"/>
                        <a:pt x="788284" y="58760"/>
                        <a:pt x="943389" y="196306"/>
                      </a:cubicBezTo>
                      <a:cubicBezTo>
                        <a:pt x="1036332" y="328830"/>
                        <a:pt x="1046978" y="443065"/>
                        <a:pt x="1085057" y="621309"/>
                      </a:cubicBezTo>
                      <a:cubicBezTo>
                        <a:pt x="1075097" y="777658"/>
                        <a:pt x="1055994" y="929436"/>
                        <a:pt x="1009458" y="1076641"/>
                      </a:cubicBezTo>
                      <a:cubicBezTo>
                        <a:pt x="967923" y="1222602"/>
                        <a:pt x="917245" y="1359418"/>
                        <a:pt x="793414" y="1496235"/>
                      </a:cubicBezTo>
                      <a:cubicBezTo>
                        <a:pt x="694397" y="1554276"/>
                        <a:pt x="650244" y="1571168"/>
                        <a:pt x="505507" y="1574345"/>
                      </a:cubicBezTo>
                      <a:cubicBezTo>
                        <a:pt x="388331" y="1541955"/>
                        <a:pt x="348878" y="1518708"/>
                        <a:pt x="304854" y="1394878"/>
                      </a:cubicBezTo>
                      <a:cubicBezTo>
                        <a:pt x="344864" y="1260401"/>
                        <a:pt x="421451" y="1162500"/>
                        <a:pt x="479749" y="1046311"/>
                      </a:cubicBezTo>
                      <a:cubicBezTo>
                        <a:pt x="521734" y="975005"/>
                        <a:pt x="536288" y="848835"/>
                        <a:pt x="441113" y="750097"/>
                      </a:cubicBezTo>
                      <a:cubicBezTo>
                        <a:pt x="347226" y="688321"/>
                        <a:pt x="239623" y="663122"/>
                        <a:pt x="132020" y="647066"/>
                      </a:cubicBezTo>
                      <a:cubicBezTo>
                        <a:pt x="46976" y="621609"/>
                        <a:pt x="16797" y="550432"/>
                        <a:pt x="333" y="419819"/>
                      </a:cubicBezTo>
                      <a:cubicBezTo>
                        <a:pt x="-3702" y="313461"/>
                        <a:pt x="28838" y="216247"/>
                        <a:pt x="102527" y="123605"/>
                      </a:cubicBezTo>
                      <a:cubicBezTo>
                        <a:pt x="164968" y="70694"/>
                        <a:pt x="227409" y="49787"/>
                        <a:pt x="294422" y="15164"/>
                      </a:cubicBezTo>
                      <a:cubicBezTo>
                        <a:pt x="373928" y="-2566"/>
                        <a:pt x="435145" y="-2007"/>
                        <a:pt x="505507" y="3123"/>
                      </a:cubicBezTo>
                      <a:close/>
                    </a:path>
                  </a:pathLst>
                </a:cu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2" name="椭圆 131"/>
                <p:cNvSpPr/>
                <p:nvPr/>
              </p:nvSpPr>
              <p:spPr>
                <a:xfrm rot="20643272">
                  <a:off x="4916531" y="2125980"/>
                  <a:ext cx="457200" cy="498348"/>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3" name="椭圆 132"/>
                <p:cNvSpPr/>
                <p:nvPr/>
              </p:nvSpPr>
              <p:spPr>
                <a:xfrm rot="21347033">
                  <a:off x="5443635" y="2167083"/>
                  <a:ext cx="252000" cy="288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4" name="椭圆 133"/>
                <p:cNvSpPr/>
                <p:nvPr/>
              </p:nvSpPr>
              <p:spPr>
                <a:xfrm rot="578494">
                  <a:off x="5733467" y="2158611"/>
                  <a:ext cx="234355" cy="287753"/>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5" name="椭圆 134"/>
                <p:cNvSpPr/>
                <p:nvPr/>
              </p:nvSpPr>
              <p:spPr>
                <a:xfrm rot="1860000">
                  <a:off x="5992170" y="2265412"/>
                  <a:ext cx="223068" cy="250289"/>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6" name="椭圆 135"/>
                <p:cNvSpPr/>
                <p:nvPr/>
              </p:nvSpPr>
              <p:spPr>
                <a:xfrm rot="1860000">
                  <a:off x="6218386" y="2449579"/>
                  <a:ext cx="180000" cy="216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nvGrpSpPr>
            <p:cNvPr id="9" name="组合 8"/>
            <p:cNvGrpSpPr/>
            <p:nvPr/>
          </p:nvGrpSpPr>
          <p:grpSpPr>
            <a:xfrm>
              <a:off x="8696394" y="4381324"/>
              <a:ext cx="741881" cy="581957"/>
              <a:chOff x="9914388" y="6276043"/>
              <a:chExt cx="741881" cy="581957"/>
            </a:xfrm>
          </p:grpSpPr>
          <p:grpSp>
            <p:nvGrpSpPr>
              <p:cNvPr id="115" name="组合 114"/>
              <p:cNvGrpSpPr/>
              <p:nvPr/>
            </p:nvGrpSpPr>
            <p:grpSpPr>
              <a:xfrm>
                <a:off x="10387809" y="6510528"/>
                <a:ext cx="268460" cy="347472"/>
                <a:chOff x="4916531" y="2125980"/>
                <a:chExt cx="1481855" cy="1917985"/>
              </a:xfrm>
            </p:grpSpPr>
            <p:sp>
              <p:nvSpPr>
                <p:cNvPr id="123" name="任意多边形 122"/>
                <p:cNvSpPr/>
                <p:nvPr/>
              </p:nvSpPr>
              <p:spPr>
                <a:xfrm>
                  <a:off x="5264227" y="2469620"/>
                  <a:ext cx="1085057" cy="1574345"/>
                </a:xfrm>
                <a:custGeom>
                  <a:avLst/>
                  <a:gdLst>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99245 w 1107584"/>
                    <a:gd name="connsiteY12" fmla="*/ 25757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05174 w 1084724"/>
                    <a:gd name="connsiteY0" fmla="*/ 3123 h 1574345"/>
                    <a:gd name="connsiteX1" fmla="*/ 943056 w 1084724"/>
                    <a:gd name="connsiteY1" fmla="*/ 196306 h 1574345"/>
                    <a:gd name="connsiteX2" fmla="*/ 1084724 w 1084724"/>
                    <a:gd name="connsiteY2" fmla="*/ 621309 h 1574345"/>
                    <a:gd name="connsiteX3" fmla="*/ 981693 w 1084724"/>
                    <a:gd name="connsiteY3" fmla="*/ 1072069 h 1574345"/>
                    <a:gd name="connsiteX4" fmla="*/ 788509 w 1084724"/>
                    <a:gd name="connsiteY4" fmla="*/ 1509951 h 1574345"/>
                    <a:gd name="connsiteX5" fmla="*/ 505174 w 1084724"/>
                    <a:gd name="connsiteY5" fmla="*/ 1574345 h 1574345"/>
                    <a:gd name="connsiteX6" fmla="*/ 286233 w 1084724"/>
                    <a:gd name="connsiteY6" fmla="*/ 1381162 h 1574345"/>
                    <a:gd name="connsiteX7" fmla="*/ 479416 w 1084724"/>
                    <a:gd name="connsiteY7" fmla="*/ 1046311 h 1574345"/>
                    <a:gd name="connsiteX8" fmla="*/ 440780 w 1084724"/>
                    <a:gd name="connsiteY8" fmla="*/ 750097 h 1574345"/>
                    <a:gd name="connsiteX9" fmla="*/ 131687 w 1084724"/>
                    <a:gd name="connsiteY9" fmla="*/ 647066 h 1574345"/>
                    <a:gd name="connsiteX10" fmla="*/ 0 w 1084724"/>
                    <a:gd name="connsiteY10" fmla="*/ 419819 h 1574345"/>
                    <a:gd name="connsiteX11" fmla="*/ 102194 w 1084724"/>
                    <a:gd name="connsiteY11" fmla="*/ 123605 h 1574345"/>
                    <a:gd name="connsiteX12" fmla="*/ 294089 w 1084724"/>
                    <a:gd name="connsiteY12" fmla="*/ 15164 h 1574345"/>
                    <a:gd name="connsiteX13" fmla="*/ 505174 w 1084724"/>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5057" h="1574345">
                      <a:moveTo>
                        <a:pt x="505507" y="3123"/>
                      </a:moveTo>
                      <a:cubicBezTo>
                        <a:pt x="697188" y="26369"/>
                        <a:pt x="788284" y="58760"/>
                        <a:pt x="943389" y="196306"/>
                      </a:cubicBezTo>
                      <a:cubicBezTo>
                        <a:pt x="1036332" y="328830"/>
                        <a:pt x="1046978" y="443065"/>
                        <a:pt x="1085057" y="621309"/>
                      </a:cubicBezTo>
                      <a:cubicBezTo>
                        <a:pt x="1075097" y="777658"/>
                        <a:pt x="1055994" y="929436"/>
                        <a:pt x="1009458" y="1076641"/>
                      </a:cubicBezTo>
                      <a:cubicBezTo>
                        <a:pt x="967923" y="1222602"/>
                        <a:pt x="917245" y="1359418"/>
                        <a:pt x="793414" y="1496235"/>
                      </a:cubicBezTo>
                      <a:cubicBezTo>
                        <a:pt x="694397" y="1554276"/>
                        <a:pt x="650244" y="1571168"/>
                        <a:pt x="505507" y="1574345"/>
                      </a:cubicBezTo>
                      <a:cubicBezTo>
                        <a:pt x="388331" y="1541955"/>
                        <a:pt x="348878" y="1518708"/>
                        <a:pt x="304854" y="1394878"/>
                      </a:cubicBezTo>
                      <a:cubicBezTo>
                        <a:pt x="344864" y="1260401"/>
                        <a:pt x="421451" y="1162500"/>
                        <a:pt x="479749" y="1046311"/>
                      </a:cubicBezTo>
                      <a:cubicBezTo>
                        <a:pt x="521734" y="975005"/>
                        <a:pt x="536288" y="848835"/>
                        <a:pt x="441113" y="750097"/>
                      </a:cubicBezTo>
                      <a:cubicBezTo>
                        <a:pt x="347226" y="688321"/>
                        <a:pt x="239623" y="663122"/>
                        <a:pt x="132020" y="647066"/>
                      </a:cubicBezTo>
                      <a:cubicBezTo>
                        <a:pt x="46976" y="621609"/>
                        <a:pt x="16797" y="550432"/>
                        <a:pt x="333" y="419819"/>
                      </a:cubicBezTo>
                      <a:cubicBezTo>
                        <a:pt x="-3702" y="313461"/>
                        <a:pt x="28838" y="216247"/>
                        <a:pt x="102527" y="123605"/>
                      </a:cubicBezTo>
                      <a:cubicBezTo>
                        <a:pt x="164968" y="70694"/>
                        <a:pt x="227409" y="49787"/>
                        <a:pt x="294422" y="15164"/>
                      </a:cubicBezTo>
                      <a:cubicBezTo>
                        <a:pt x="373928" y="-2566"/>
                        <a:pt x="435145" y="-2007"/>
                        <a:pt x="505507" y="3123"/>
                      </a:cubicBezTo>
                      <a:close/>
                    </a:path>
                  </a:pathLst>
                </a:cu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4" name="椭圆 123"/>
                <p:cNvSpPr/>
                <p:nvPr/>
              </p:nvSpPr>
              <p:spPr>
                <a:xfrm rot="20643272">
                  <a:off x="4916531" y="2125980"/>
                  <a:ext cx="457200" cy="498348"/>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5" name="椭圆 124"/>
                <p:cNvSpPr/>
                <p:nvPr/>
              </p:nvSpPr>
              <p:spPr>
                <a:xfrm rot="21347033">
                  <a:off x="5443635" y="2167083"/>
                  <a:ext cx="252000" cy="288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6" name="椭圆 125"/>
                <p:cNvSpPr/>
                <p:nvPr/>
              </p:nvSpPr>
              <p:spPr>
                <a:xfrm rot="578494">
                  <a:off x="5733467" y="2158611"/>
                  <a:ext cx="234355" cy="287753"/>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7" name="椭圆 126"/>
                <p:cNvSpPr/>
                <p:nvPr/>
              </p:nvSpPr>
              <p:spPr>
                <a:xfrm rot="1860000">
                  <a:off x="5992170" y="2265412"/>
                  <a:ext cx="223068" cy="250289"/>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8" name="椭圆 127"/>
                <p:cNvSpPr/>
                <p:nvPr/>
              </p:nvSpPr>
              <p:spPr>
                <a:xfrm rot="1860000">
                  <a:off x="6218386" y="2449579"/>
                  <a:ext cx="180000" cy="216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6" name="组合 115"/>
              <p:cNvGrpSpPr/>
              <p:nvPr/>
            </p:nvGrpSpPr>
            <p:grpSpPr>
              <a:xfrm flipH="1">
                <a:off x="9914388" y="6276043"/>
                <a:ext cx="268460" cy="347472"/>
                <a:chOff x="4916531" y="2125980"/>
                <a:chExt cx="1481855" cy="1917985"/>
              </a:xfrm>
            </p:grpSpPr>
            <p:sp>
              <p:nvSpPr>
                <p:cNvPr id="117" name="任意多边形 116"/>
                <p:cNvSpPr/>
                <p:nvPr/>
              </p:nvSpPr>
              <p:spPr>
                <a:xfrm>
                  <a:off x="5264227" y="2469620"/>
                  <a:ext cx="1085057" cy="1574345"/>
                </a:xfrm>
                <a:custGeom>
                  <a:avLst/>
                  <a:gdLst>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99245 w 1107584"/>
                    <a:gd name="connsiteY12" fmla="*/ 25757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05174 w 1084724"/>
                    <a:gd name="connsiteY0" fmla="*/ 3123 h 1574345"/>
                    <a:gd name="connsiteX1" fmla="*/ 943056 w 1084724"/>
                    <a:gd name="connsiteY1" fmla="*/ 196306 h 1574345"/>
                    <a:gd name="connsiteX2" fmla="*/ 1084724 w 1084724"/>
                    <a:gd name="connsiteY2" fmla="*/ 621309 h 1574345"/>
                    <a:gd name="connsiteX3" fmla="*/ 981693 w 1084724"/>
                    <a:gd name="connsiteY3" fmla="*/ 1072069 h 1574345"/>
                    <a:gd name="connsiteX4" fmla="*/ 788509 w 1084724"/>
                    <a:gd name="connsiteY4" fmla="*/ 1509951 h 1574345"/>
                    <a:gd name="connsiteX5" fmla="*/ 505174 w 1084724"/>
                    <a:gd name="connsiteY5" fmla="*/ 1574345 h 1574345"/>
                    <a:gd name="connsiteX6" fmla="*/ 286233 w 1084724"/>
                    <a:gd name="connsiteY6" fmla="*/ 1381162 h 1574345"/>
                    <a:gd name="connsiteX7" fmla="*/ 479416 w 1084724"/>
                    <a:gd name="connsiteY7" fmla="*/ 1046311 h 1574345"/>
                    <a:gd name="connsiteX8" fmla="*/ 440780 w 1084724"/>
                    <a:gd name="connsiteY8" fmla="*/ 750097 h 1574345"/>
                    <a:gd name="connsiteX9" fmla="*/ 131687 w 1084724"/>
                    <a:gd name="connsiteY9" fmla="*/ 647066 h 1574345"/>
                    <a:gd name="connsiteX10" fmla="*/ 0 w 1084724"/>
                    <a:gd name="connsiteY10" fmla="*/ 419819 h 1574345"/>
                    <a:gd name="connsiteX11" fmla="*/ 102194 w 1084724"/>
                    <a:gd name="connsiteY11" fmla="*/ 123605 h 1574345"/>
                    <a:gd name="connsiteX12" fmla="*/ 294089 w 1084724"/>
                    <a:gd name="connsiteY12" fmla="*/ 15164 h 1574345"/>
                    <a:gd name="connsiteX13" fmla="*/ 505174 w 1084724"/>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5057" h="1574345">
                      <a:moveTo>
                        <a:pt x="505507" y="3123"/>
                      </a:moveTo>
                      <a:cubicBezTo>
                        <a:pt x="697188" y="26369"/>
                        <a:pt x="788284" y="58760"/>
                        <a:pt x="943389" y="196306"/>
                      </a:cubicBezTo>
                      <a:cubicBezTo>
                        <a:pt x="1036332" y="328830"/>
                        <a:pt x="1046978" y="443065"/>
                        <a:pt x="1085057" y="621309"/>
                      </a:cubicBezTo>
                      <a:cubicBezTo>
                        <a:pt x="1075097" y="777658"/>
                        <a:pt x="1055994" y="929436"/>
                        <a:pt x="1009458" y="1076641"/>
                      </a:cubicBezTo>
                      <a:cubicBezTo>
                        <a:pt x="967923" y="1222602"/>
                        <a:pt x="917245" y="1359418"/>
                        <a:pt x="793414" y="1496235"/>
                      </a:cubicBezTo>
                      <a:cubicBezTo>
                        <a:pt x="694397" y="1554276"/>
                        <a:pt x="650244" y="1571168"/>
                        <a:pt x="505507" y="1574345"/>
                      </a:cubicBezTo>
                      <a:cubicBezTo>
                        <a:pt x="388331" y="1541955"/>
                        <a:pt x="348878" y="1518708"/>
                        <a:pt x="304854" y="1394878"/>
                      </a:cubicBezTo>
                      <a:cubicBezTo>
                        <a:pt x="344864" y="1260401"/>
                        <a:pt x="421451" y="1162500"/>
                        <a:pt x="479749" y="1046311"/>
                      </a:cubicBezTo>
                      <a:cubicBezTo>
                        <a:pt x="521734" y="975005"/>
                        <a:pt x="536288" y="848835"/>
                        <a:pt x="441113" y="750097"/>
                      </a:cubicBezTo>
                      <a:cubicBezTo>
                        <a:pt x="347226" y="688321"/>
                        <a:pt x="239623" y="663122"/>
                        <a:pt x="132020" y="647066"/>
                      </a:cubicBezTo>
                      <a:cubicBezTo>
                        <a:pt x="46976" y="621609"/>
                        <a:pt x="16797" y="550432"/>
                        <a:pt x="333" y="419819"/>
                      </a:cubicBezTo>
                      <a:cubicBezTo>
                        <a:pt x="-3702" y="313461"/>
                        <a:pt x="28838" y="216247"/>
                        <a:pt x="102527" y="123605"/>
                      </a:cubicBezTo>
                      <a:cubicBezTo>
                        <a:pt x="164968" y="70694"/>
                        <a:pt x="227409" y="49787"/>
                        <a:pt x="294422" y="15164"/>
                      </a:cubicBezTo>
                      <a:cubicBezTo>
                        <a:pt x="373928" y="-2566"/>
                        <a:pt x="435145" y="-2007"/>
                        <a:pt x="505507" y="3123"/>
                      </a:cubicBezTo>
                      <a:close/>
                    </a:path>
                  </a:pathLst>
                </a:cu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8" name="椭圆 117"/>
                <p:cNvSpPr/>
                <p:nvPr/>
              </p:nvSpPr>
              <p:spPr>
                <a:xfrm rot="20643272">
                  <a:off x="4916531" y="2125980"/>
                  <a:ext cx="457200" cy="498348"/>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9" name="椭圆 118"/>
                <p:cNvSpPr/>
                <p:nvPr/>
              </p:nvSpPr>
              <p:spPr>
                <a:xfrm rot="21347033">
                  <a:off x="5443635" y="2167083"/>
                  <a:ext cx="252000" cy="288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0" name="椭圆 119"/>
                <p:cNvSpPr/>
                <p:nvPr/>
              </p:nvSpPr>
              <p:spPr>
                <a:xfrm rot="578494">
                  <a:off x="5733467" y="2158611"/>
                  <a:ext cx="234355" cy="287753"/>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1" name="椭圆 120"/>
                <p:cNvSpPr/>
                <p:nvPr/>
              </p:nvSpPr>
              <p:spPr>
                <a:xfrm rot="1860000">
                  <a:off x="5992170" y="2265412"/>
                  <a:ext cx="223068" cy="250289"/>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2" name="椭圆 121"/>
                <p:cNvSpPr/>
                <p:nvPr/>
              </p:nvSpPr>
              <p:spPr>
                <a:xfrm rot="1860000">
                  <a:off x="6218386" y="2449579"/>
                  <a:ext cx="180000" cy="216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nvGrpSpPr>
            <p:cNvPr id="10" name="组合 9"/>
            <p:cNvGrpSpPr/>
            <p:nvPr/>
          </p:nvGrpSpPr>
          <p:grpSpPr>
            <a:xfrm>
              <a:off x="8696394" y="3749751"/>
              <a:ext cx="741881" cy="581957"/>
              <a:chOff x="9914388" y="6276043"/>
              <a:chExt cx="741881" cy="581957"/>
            </a:xfrm>
          </p:grpSpPr>
          <p:grpSp>
            <p:nvGrpSpPr>
              <p:cNvPr id="101" name="组合 100"/>
              <p:cNvGrpSpPr/>
              <p:nvPr/>
            </p:nvGrpSpPr>
            <p:grpSpPr>
              <a:xfrm>
                <a:off x="10387809" y="6510528"/>
                <a:ext cx="268460" cy="347472"/>
                <a:chOff x="4916531" y="2125980"/>
                <a:chExt cx="1481855" cy="1917985"/>
              </a:xfrm>
            </p:grpSpPr>
            <p:sp>
              <p:nvSpPr>
                <p:cNvPr id="109" name="任意多边形 108"/>
                <p:cNvSpPr/>
                <p:nvPr/>
              </p:nvSpPr>
              <p:spPr>
                <a:xfrm>
                  <a:off x="5264227" y="2469620"/>
                  <a:ext cx="1085057" cy="1574345"/>
                </a:xfrm>
                <a:custGeom>
                  <a:avLst/>
                  <a:gdLst>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99245 w 1107584"/>
                    <a:gd name="connsiteY12" fmla="*/ 25757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05174 w 1084724"/>
                    <a:gd name="connsiteY0" fmla="*/ 3123 h 1574345"/>
                    <a:gd name="connsiteX1" fmla="*/ 943056 w 1084724"/>
                    <a:gd name="connsiteY1" fmla="*/ 196306 h 1574345"/>
                    <a:gd name="connsiteX2" fmla="*/ 1084724 w 1084724"/>
                    <a:gd name="connsiteY2" fmla="*/ 621309 h 1574345"/>
                    <a:gd name="connsiteX3" fmla="*/ 981693 w 1084724"/>
                    <a:gd name="connsiteY3" fmla="*/ 1072069 h 1574345"/>
                    <a:gd name="connsiteX4" fmla="*/ 788509 w 1084724"/>
                    <a:gd name="connsiteY4" fmla="*/ 1509951 h 1574345"/>
                    <a:gd name="connsiteX5" fmla="*/ 505174 w 1084724"/>
                    <a:gd name="connsiteY5" fmla="*/ 1574345 h 1574345"/>
                    <a:gd name="connsiteX6" fmla="*/ 286233 w 1084724"/>
                    <a:gd name="connsiteY6" fmla="*/ 1381162 h 1574345"/>
                    <a:gd name="connsiteX7" fmla="*/ 479416 w 1084724"/>
                    <a:gd name="connsiteY7" fmla="*/ 1046311 h 1574345"/>
                    <a:gd name="connsiteX8" fmla="*/ 440780 w 1084724"/>
                    <a:gd name="connsiteY8" fmla="*/ 750097 h 1574345"/>
                    <a:gd name="connsiteX9" fmla="*/ 131687 w 1084724"/>
                    <a:gd name="connsiteY9" fmla="*/ 647066 h 1574345"/>
                    <a:gd name="connsiteX10" fmla="*/ 0 w 1084724"/>
                    <a:gd name="connsiteY10" fmla="*/ 419819 h 1574345"/>
                    <a:gd name="connsiteX11" fmla="*/ 102194 w 1084724"/>
                    <a:gd name="connsiteY11" fmla="*/ 123605 h 1574345"/>
                    <a:gd name="connsiteX12" fmla="*/ 294089 w 1084724"/>
                    <a:gd name="connsiteY12" fmla="*/ 15164 h 1574345"/>
                    <a:gd name="connsiteX13" fmla="*/ 505174 w 1084724"/>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5057" h="1574345">
                      <a:moveTo>
                        <a:pt x="505507" y="3123"/>
                      </a:moveTo>
                      <a:cubicBezTo>
                        <a:pt x="697188" y="26369"/>
                        <a:pt x="788284" y="58760"/>
                        <a:pt x="943389" y="196306"/>
                      </a:cubicBezTo>
                      <a:cubicBezTo>
                        <a:pt x="1036332" y="328830"/>
                        <a:pt x="1046978" y="443065"/>
                        <a:pt x="1085057" y="621309"/>
                      </a:cubicBezTo>
                      <a:cubicBezTo>
                        <a:pt x="1075097" y="777658"/>
                        <a:pt x="1055994" y="929436"/>
                        <a:pt x="1009458" y="1076641"/>
                      </a:cubicBezTo>
                      <a:cubicBezTo>
                        <a:pt x="967923" y="1222602"/>
                        <a:pt x="917245" y="1359418"/>
                        <a:pt x="793414" y="1496235"/>
                      </a:cubicBezTo>
                      <a:cubicBezTo>
                        <a:pt x="694397" y="1554276"/>
                        <a:pt x="650244" y="1571168"/>
                        <a:pt x="505507" y="1574345"/>
                      </a:cubicBezTo>
                      <a:cubicBezTo>
                        <a:pt x="388331" y="1541955"/>
                        <a:pt x="348878" y="1518708"/>
                        <a:pt x="304854" y="1394878"/>
                      </a:cubicBezTo>
                      <a:cubicBezTo>
                        <a:pt x="344864" y="1260401"/>
                        <a:pt x="421451" y="1162500"/>
                        <a:pt x="479749" y="1046311"/>
                      </a:cubicBezTo>
                      <a:cubicBezTo>
                        <a:pt x="521734" y="975005"/>
                        <a:pt x="536288" y="848835"/>
                        <a:pt x="441113" y="750097"/>
                      </a:cubicBezTo>
                      <a:cubicBezTo>
                        <a:pt x="347226" y="688321"/>
                        <a:pt x="239623" y="663122"/>
                        <a:pt x="132020" y="647066"/>
                      </a:cubicBezTo>
                      <a:cubicBezTo>
                        <a:pt x="46976" y="621609"/>
                        <a:pt x="16797" y="550432"/>
                        <a:pt x="333" y="419819"/>
                      </a:cubicBezTo>
                      <a:cubicBezTo>
                        <a:pt x="-3702" y="313461"/>
                        <a:pt x="28838" y="216247"/>
                        <a:pt x="102527" y="123605"/>
                      </a:cubicBezTo>
                      <a:cubicBezTo>
                        <a:pt x="164968" y="70694"/>
                        <a:pt x="227409" y="49787"/>
                        <a:pt x="294422" y="15164"/>
                      </a:cubicBezTo>
                      <a:cubicBezTo>
                        <a:pt x="373928" y="-2566"/>
                        <a:pt x="435145" y="-2007"/>
                        <a:pt x="505507" y="3123"/>
                      </a:cubicBezTo>
                      <a:close/>
                    </a:path>
                  </a:pathLst>
                </a:cu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0" name="椭圆 109"/>
                <p:cNvSpPr/>
                <p:nvPr/>
              </p:nvSpPr>
              <p:spPr>
                <a:xfrm rot="20643272">
                  <a:off x="4916531" y="2125980"/>
                  <a:ext cx="457200" cy="498348"/>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1" name="椭圆 110"/>
                <p:cNvSpPr/>
                <p:nvPr/>
              </p:nvSpPr>
              <p:spPr>
                <a:xfrm rot="21347033">
                  <a:off x="5443635" y="2167083"/>
                  <a:ext cx="252000" cy="288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2" name="椭圆 111"/>
                <p:cNvSpPr/>
                <p:nvPr/>
              </p:nvSpPr>
              <p:spPr>
                <a:xfrm rot="578494">
                  <a:off x="5733467" y="2158611"/>
                  <a:ext cx="234355" cy="287753"/>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3" name="椭圆 112"/>
                <p:cNvSpPr/>
                <p:nvPr/>
              </p:nvSpPr>
              <p:spPr>
                <a:xfrm rot="1860000">
                  <a:off x="5992170" y="2265412"/>
                  <a:ext cx="223068" cy="250289"/>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4" name="椭圆 113"/>
                <p:cNvSpPr/>
                <p:nvPr/>
              </p:nvSpPr>
              <p:spPr>
                <a:xfrm rot="1860000">
                  <a:off x="6218386" y="2449579"/>
                  <a:ext cx="180000" cy="216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2" name="组合 101"/>
              <p:cNvGrpSpPr/>
              <p:nvPr/>
            </p:nvGrpSpPr>
            <p:grpSpPr>
              <a:xfrm flipH="1">
                <a:off x="9914388" y="6276043"/>
                <a:ext cx="268460" cy="347472"/>
                <a:chOff x="4916531" y="2125980"/>
                <a:chExt cx="1481855" cy="1917985"/>
              </a:xfrm>
            </p:grpSpPr>
            <p:sp>
              <p:nvSpPr>
                <p:cNvPr id="103" name="任意多边形 102"/>
                <p:cNvSpPr/>
                <p:nvPr/>
              </p:nvSpPr>
              <p:spPr>
                <a:xfrm>
                  <a:off x="5264227" y="2469620"/>
                  <a:ext cx="1085057" cy="1574345"/>
                </a:xfrm>
                <a:custGeom>
                  <a:avLst/>
                  <a:gdLst>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99245 w 1107584"/>
                    <a:gd name="connsiteY12" fmla="*/ 25757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05174 w 1084724"/>
                    <a:gd name="connsiteY0" fmla="*/ 3123 h 1574345"/>
                    <a:gd name="connsiteX1" fmla="*/ 943056 w 1084724"/>
                    <a:gd name="connsiteY1" fmla="*/ 196306 h 1574345"/>
                    <a:gd name="connsiteX2" fmla="*/ 1084724 w 1084724"/>
                    <a:gd name="connsiteY2" fmla="*/ 621309 h 1574345"/>
                    <a:gd name="connsiteX3" fmla="*/ 981693 w 1084724"/>
                    <a:gd name="connsiteY3" fmla="*/ 1072069 h 1574345"/>
                    <a:gd name="connsiteX4" fmla="*/ 788509 w 1084724"/>
                    <a:gd name="connsiteY4" fmla="*/ 1509951 h 1574345"/>
                    <a:gd name="connsiteX5" fmla="*/ 505174 w 1084724"/>
                    <a:gd name="connsiteY5" fmla="*/ 1574345 h 1574345"/>
                    <a:gd name="connsiteX6" fmla="*/ 286233 w 1084724"/>
                    <a:gd name="connsiteY6" fmla="*/ 1381162 h 1574345"/>
                    <a:gd name="connsiteX7" fmla="*/ 479416 w 1084724"/>
                    <a:gd name="connsiteY7" fmla="*/ 1046311 h 1574345"/>
                    <a:gd name="connsiteX8" fmla="*/ 440780 w 1084724"/>
                    <a:gd name="connsiteY8" fmla="*/ 750097 h 1574345"/>
                    <a:gd name="connsiteX9" fmla="*/ 131687 w 1084724"/>
                    <a:gd name="connsiteY9" fmla="*/ 647066 h 1574345"/>
                    <a:gd name="connsiteX10" fmla="*/ 0 w 1084724"/>
                    <a:gd name="connsiteY10" fmla="*/ 419819 h 1574345"/>
                    <a:gd name="connsiteX11" fmla="*/ 102194 w 1084724"/>
                    <a:gd name="connsiteY11" fmla="*/ 123605 h 1574345"/>
                    <a:gd name="connsiteX12" fmla="*/ 294089 w 1084724"/>
                    <a:gd name="connsiteY12" fmla="*/ 15164 h 1574345"/>
                    <a:gd name="connsiteX13" fmla="*/ 505174 w 1084724"/>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5057" h="1574345">
                      <a:moveTo>
                        <a:pt x="505507" y="3123"/>
                      </a:moveTo>
                      <a:cubicBezTo>
                        <a:pt x="697188" y="26369"/>
                        <a:pt x="788284" y="58760"/>
                        <a:pt x="943389" y="196306"/>
                      </a:cubicBezTo>
                      <a:cubicBezTo>
                        <a:pt x="1036332" y="328830"/>
                        <a:pt x="1046978" y="443065"/>
                        <a:pt x="1085057" y="621309"/>
                      </a:cubicBezTo>
                      <a:cubicBezTo>
                        <a:pt x="1075097" y="777658"/>
                        <a:pt x="1055994" y="929436"/>
                        <a:pt x="1009458" y="1076641"/>
                      </a:cubicBezTo>
                      <a:cubicBezTo>
                        <a:pt x="967923" y="1222602"/>
                        <a:pt x="917245" y="1359418"/>
                        <a:pt x="793414" y="1496235"/>
                      </a:cubicBezTo>
                      <a:cubicBezTo>
                        <a:pt x="694397" y="1554276"/>
                        <a:pt x="650244" y="1571168"/>
                        <a:pt x="505507" y="1574345"/>
                      </a:cubicBezTo>
                      <a:cubicBezTo>
                        <a:pt x="388331" y="1541955"/>
                        <a:pt x="348878" y="1518708"/>
                        <a:pt x="304854" y="1394878"/>
                      </a:cubicBezTo>
                      <a:cubicBezTo>
                        <a:pt x="344864" y="1260401"/>
                        <a:pt x="421451" y="1162500"/>
                        <a:pt x="479749" y="1046311"/>
                      </a:cubicBezTo>
                      <a:cubicBezTo>
                        <a:pt x="521734" y="975005"/>
                        <a:pt x="536288" y="848835"/>
                        <a:pt x="441113" y="750097"/>
                      </a:cubicBezTo>
                      <a:cubicBezTo>
                        <a:pt x="347226" y="688321"/>
                        <a:pt x="239623" y="663122"/>
                        <a:pt x="132020" y="647066"/>
                      </a:cubicBezTo>
                      <a:cubicBezTo>
                        <a:pt x="46976" y="621609"/>
                        <a:pt x="16797" y="550432"/>
                        <a:pt x="333" y="419819"/>
                      </a:cubicBezTo>
                      <a:cubicBezTo>
                        <a:pt x="-3702" y="313461"/>
                        <a:pt x="28838" y="216247"/>
                        <a:pt x="102527" y="123605"/>
                      </a:cubicBezTo>
                      <a:cubicBezTo>
                        <a:pt x="164968" y="70694"/>
                        <a:pt x="227409" y="49787"/>
                        <a:pt x="294422" y="15164"/>
                      </a:cubicBezTo>
                      <a:cubicBezTo>
                        <a:pt x="373928" y="-2566"/>
                        <a:pt x="435145" y="-2007"/>
                        <a:pt x="505507" y="3123"/>
                      </a:cubicBezTo>
                      <a:close/>
                    </a:path>
                  </a:pathLst>
                </a:cu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4" name="椭圆 103"/>
                <p:cNvSpPr/>
                <p:nvPr/>
              </p:nvSpPr>
              <p:spPr>
                <a:xfrm rot="20643272">
                  <a:off x="4916531" y="2125980"/>
                  <a:ext cx="457200" cy="498348"/>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5" name="椭圆 104"/>
                <p:cNvSpPr/>
                <p:nvPr/>
              </p:nvSpPr>
              <p:spPr>
                <a:xfrm rot="21347033">
                  <a:off x="5443635" y="2167083"/>
                  <a:ext cx="252000" cy="288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6" name="椭圆 105"/>
                <p:cNvSpPr/>
                <p:nvPr/>
              </p:nvSpPr>
              <p:spPr>
                <a:xfrm rot="578494">
                  <a:off x="5733467" y="2158611"/>
                  <a:ext cx="234355" cy="287753"/>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7" name="椭圆 106"/>
                <p:cNvSpPr/>
                <p:nvPr/>
              </p:nvSpPr>
              <p:spPr>
                <a:xfrm rot="1860000">
                  <a:off x="5992170" y="2265412"/>
                  <a:ext cx="223068" cy="250289"/>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8" name="椭圆 107"/>
                <p:cNvSpPr/>
                <p:nvPr/>
              </p:nvSpPr>
              <p:spPr>
                <a:xfrm rot="1860000">
                  <a:off x="6218386" y="2449579"/>
                  <a:ext cx="180000" cy="216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nvGrpSpPr>
            <p:cNvPr id="11" name="组合 10"/>
            <p:cNvGrpSpPr/>
            <p:nvPr/>
          </p:nvGrpSpPr>
          <p:grpSpPr>
            <a:xfrm>
              <a:off x="8696394" y="3118178"/>
              <a:ext cx="741881" cy="581957"/>
              <a:chOff x="9914388" y="6276043"/>
              <a:chExt cx="741881" cy="581957"/>
            </a:xfrm>
          </p:grpSpPr>
          <p:grpSp>
            <p:nvGrpSpPr>
              <p:cNvPr id="87" name="组合 86"/>
              <p:cNvGrpSpPr/>
              <p:nvPr/>
            </p:nvGrpSpPr>
            <p:grpSpPr>
              <a:xfrm>
                <a:off x="10387809" y="6510528"/>
                <a:ext cx="268460" cy="347472"/>
                <a:chOff x="4916531" y="2125980"/>
                <a:chExt cx="1481855" cy="1917985"/>
              </a:xfrm>
            </p:grpSpPr>
            <p:sp>
              <p:nvSpPr>
                <p:cNvPr id="95" name="任意多边形 94"/>
                <p:cNvSpPr/>
                <p:nvPr/>
              </p:nvSpPr>
              <p:spPr>
                <a:xfrm>
                  <a:off x="5264227" y="2469620"/>
                  <a:ext cx="1085057" cy="1574345"/>
                </a:xfrm>
                <a:custGeom>
                  <a:avLst/>
                  <a:gdLst>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99245 w 1107584"/>
                    <a:gd name="connsiteY12" fmla="*/ 25757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05174 w 1084724"/>
                    <a:gd name="connsiteY0" fmla="*/ 3123 h 1574345"/>
                    <a:gd name="connsiteX1" fmla="*/ 943056 w 1084724"/>
                    <a:gd name="connsiteY1" fmla="*/ 196306 h 1574345"/>
                    <a:gd name="connsiteX2" fmla="*/ 1084724 w 1084724"/>
                    <a:gd name="connsiteY2" fmla="*/ 621309 h 1574345"/>
                    <a:gd name="connsiteX3" fmla="*/ 981693 w 1084724"/>
                    <a:gd name="connsiteY3" fmla="*/ 1072069 h 1574345"/>
                    <a:gd name="connsiteX4" fmla="*/ 788509 w 1084724"/>
                    <a:gd name="connsiteY4" fmla="*/ 1509951 h 1574345"/>
                    <a:gd name="connsiteX5" fmla="*/ 505174 w 1084724"/>
                    <a:gd name="connsiteY5" fmla="*/ 1574345 h 1574345"/>
                    <a:gd name="connsiteX6" fmla="*/ 286233 w 1084724"/>
                    <a:gd name="connsiteY6" fmla="*/ 1381162 h 1574345"/>
                    <a:gd name="connsiteX7" fmla="*/ 479416 w 1084724"/>
                    <a:gd name="connsiteY7" fmla="*/ 1046311 h 1574345"/>
                    <a:gd name="connsiteX8" fmla="*/ 440780 w 1084724"/>
                    <a:gd name="connsiteY8" fmla="*/ 750097 h 1574345"/>
                    <a:gd name="connsiteX9" fmla="*/ 131687 w 1084724"/>
                    <a:gd name="connsiteY9" fmla="*/ 647066 h 1574345"/>
                    <a:gd name="connsiteX10" fmla="*/ 0 w 1084724"/>
                    <a:gd name="connsiteY10" fmla="*/ 419819 h 1574345"/>
                    <a:gd name="connsiteX11" fmla="*/ 102194 w 1084724"/>
                    <a:gd name="connsiteY11" fmla="*/ 123605 h 1574345"/>
                    <a:gd name="connsiteX12" fmla="*/ 294089 w 1084724"/>
                    <a:gd name="connsiteY12" fmla="*/ 15164 h 1574345"/>
                    <a:gd name="connsiteX13" fmla="*/ 505174 w 1084724"/>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5057" h="1574345">
                      <a:moveTo>
                        <a:pt x="505507" y="3123"/>
                      </a:moveTo>
                      <a:cubicBezTo>
                        <a:pt x="697188" y="26369"/>
                        <a:pt x="788284" y="58760"/>
                        <a:pt x="943389" y="196306"/>
                      </a:cubicBezTo>
                      <a:cubicBezTo>
                        <a:pt x="1036332" y="328830"/>
                        <a:pt x="1046978" y="443065"/>
                        <a:pt x="1085057" y="621309"/>
                      </a:cubicBezTo>
                      <a:cubicBezTo>
                        <a:pt x="1075097" y="777658"/>
                        <a:pt x="1055994" y="929436"/>
                        <a:pt x="1009458" y="1076641"/>
                      </a:cubicBezTo>
                      <a:cubicBezTo>
                        <a:pt x="967923" y="1222602"/>
                        <a:pt x="917245" y="1359418"/>
                        <a:pt x="793414" y="1496235"/>
                      </a:cubicBezTo>
                      <a:cubicBezTo>
                        <a:pt x="694397" y="1554276"/>
                        <a:pt x="650244" y="1571168"/>
                        <a:pt x="505507" y="1574345"/>
                      </a:cubicBezTo>
                      <a:cubicBezTo>
                        <a:pt x="388331" y="1541955"/>
                        <a:pt x="348878" y="1518708"/>
                        <a:pt x="304854" y="1394878"/>
                      </a:cubicBezTo>
                      <a:cubicBezTo>
                        <a:pt x="344864" y="1260401"/>
                        <a:pt x="421451" y="1162500"/>
                        <a:pt x="479749" y="1046311"/>
                      </a:cubicBezTo>
                      <a:cubicBezTo>
                        <a:pt x="521734" y="975005"/>
                        <a:pt x="536288" y="848835"/>
                        <a:pt x="441113" y="750097"/>
                      </a:cubicBezTo>
                      <a:cubicBezTo>
                        <a:pt x="347226" y="688321"/>
                        <a:pt x="239623" y="663122"/>
                        <a:pt x="132020" y="647066"/>
                      </a:cubicBezTo>
                      <a:cubicBezTo>
                        <a:pt x="46976" y="621609"/>
                        <a:pt x="16797" y="550432"/>
                        <a:pt x="333" y="419819"/>
                      </a:cubicBezTo>
                      <a:cubicBezTo>
                        <a:pt x="-3702" y="313461"/>
                        <a:pt x="28838" y="216247"/>
                        <a:pt x="102527" y="123605"/>
                      </a:cubicBezTo>
                      <a:cubicBezTo>
                        <a:pt x="164968" y="70694"/>
                        <a:pt x="227409" y="49787"/>
                        <a:pt x="294422" y="15164"/>
                      </a:cubicBezTo>
                      <a:cubicBezTo>
                        <a:pt x="373928" y="-2566"/>
                        <a:pt x="435145" y="-2007"/>
                        <a:pt x="505507" y="3123"/>
                      </a:cubicBezTo>
                      <a:close/>
                    </a:path>
                  </a:pathLst>
                </a:cu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6" name="椭圆 95"/>
                <p:cNvSpPr/>
                <p:nvPr/>
              </p:nvSpPr>
              <p:spPr>
                <a:xfrm rot="20643272">
                  <a:off x="4916531" y="2125980"/>
                  <a:ext cx="457200" cy="498348"/>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7" name="椭圆 96"/>
                <p:cNvSpPr/>
                <p:nvPr/>
              </p:nvSpPr>
              <p:spPr>
                <a:xfrm rot="21347033">
                  <a:off x="5443635" y="2167083"/>
                  <a:ext cx="252000" cy="288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8" name="椭圆 97"/>
                <p:cNvSpPr/>
                <p:nvPr/>
              </p:nvSpPr>
              <p:spPr>
                <a:xfrm rot="578494">
                  <a:off x="5733467" y="2158611"/>
                  <a:ext cx="234355" cy="287753"/>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9" name="椭圆 98"/>
                <p:cNvSpPr/>
                <p:nvPr/>
              </p:nvSpPr>
              <p:spPr>
                <a:xfrm rot="1860000">
                  <a:off x="5992170" y="2265412"/>
                  <a:ext cx="223068" cy="250289"/>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0" name="椭圆 99"/>
                <p:cNvSpPr/>
                <p:nvPr/>
              </p:nvSpPr>
              <p:spPr>
                <a:xfrm rot="1860000">
                  <a:off x="6218386" y="2449579"/>
                  <a:ext cx="180000" cy="216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8" name="组合 87"/>
              <p:cNvGrpSpPr/>
              <p:nvPr/>
            </p:nvGrpSpPr>
            <p:grpSpPr>
              <a:xfrm flipH="1">
                <a:off x="9914388" y="6276043"/>
                <a:ext cx="268460" cy="347472"/>
                <a:chOff x="4916531" y="2125980"/>
                <a:chExt cx="1481855" cy="1917985"/>
              </a:xfrm>
            </p:grpSpPr>
            <p:sp>
              <p:nvSpPr>
                <p:cNvPr id="89" name="任意多边形 88"/>
                <p:cNvSpPr/>
                <p:nvPr/>
              </p:nvSpPr>
              <p:spPr>
                <a:xfrm>
                  <a:off x="5264227" y="2469620"/>
                  <a:ext cx="1085057" cy="1574345"/>
                </a:xfrm>
                <a:custGeom>
                  <a:avLst/>
                  <a:gdLst>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99245 w 1107584"/>
                    <a:gd name="connsiteY12" fmla="*/ 25757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05174 w 1084724"/>
                    <a:gd name="connsiteY0" fmla="*/ 3123 h 1574345"/>
                    <a:gd name="connsiteX1" fmla="*/ 943056 w 1084724"/>
                    <a:gd name="connsiteY1" fmla="*/ 196306 h 1574345"/>
                    <a:gd name="connsiteX2" fmla="*/ 1084724 w 1084724"/>
                    <a:gd name="connsiteY2" fmla="*/ 621309 h 1574345"/>
                    <a:gd name="connsiteX3" fmla="*/ 981693 w 1084724"/>
                    <a:gd name="connsiteY3" fmla="*/ 1072069 h 1574345"/>
                    <a:gd name="connsiteX4" fmla="*/ 788509 w 1084724"/>
                    <a:gd name="connsiteY4" fmla="*/ 1509951 h 1574345"/>
                    <a:gd name="connsiteX5" fmla="*/ 505174 w 1084724"/>
                    <a:gd name="connsiteY5" fmla="*/ 1574345 h 1574345"/>
                    <a:gd name="connsiteX6" fmla="*/ 286233 w 1084724"/>
                    <a:gd name="connsiteY6" fmla="*/ 1381162 h 1574345"/>
                    <a:gd name="connsiteX7" fmla="*/ 479416 w 1084724"/>
                    <a:gd name="connsiteY7" fmla="*/ 1046311 h 1574345"/>
                    <a:gd name="connsiteX8" fmla="*/ 440780 w 1084724"/>
                    <a:gd name="connsiteY8" fmla="*/ 750097 h 1574345"/>
                    <a:gd name="connsiteX9" fmla="*/ 131687 w 1084724"/>
                    <a:gd name="connsiteY9" fmla="*/ 647066 h 1574345"/>
                    <a:gd name="connsiteX10" fmla="*/ 0 w 1084724"/>
                    <a:gd name="connsiteY10" fmla="*/ 419819 h 1574345"/>
                    <a:gd name="connsiteX11" fmla="*/ 102194 w 1084724"/>
                    <a:gd name="connsiteY11" fmla="*/ 123605 h 1574345"/>
                    <a:gd name="connsiteX12" fmla="*/ 294089 w 1084724"/>
                    <a:gd name="connsiteY12" fmla="*/ 15164 h 1574345"/>
                    <a:gd name="connsiteX13" fmla="*/ 505174 w 1084724"/>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5057" h="1574345">
                      <a:moveTo>
                        <a:pt x="505507" y="3123"/>
                      </a:moveTo>
                      <a:cubicBezTo>
                        <a:pt x="697188" y="26369"/>
                        <a:pt x="788284" y="58760"/>
                        <a:pt x="943389" y="196306"/>
                      </a:cubicBezTo>
                      <a:cubicBezTo>
                        <a:pt x="1036332" y="328830"/>
                        <a:pt x="1046978" y="443065"/>
                        <a:pt x="1085057" y="621309"/>
                      </a:cubicBezTo>
                      <a:cubicBezTo>
                        <a:pt x="1075097" y="777658"/>
                        <a:pt x="1055994" y="929436"/>
                        <a:pt x="1009458" y="1076641"/>
                      </a:cubicBezTo>
                      <a:cubicBezTo>
                        <a:pt x="967923" y="1222602"/>
                        <a:pt x="917245" y="1359418"/>
                        <a:pt x="793414" y="1496235"/>
                      </a:cubicBezTo>
                      <a:cubicBezTo>
                        <a:pt x="694397" y="1554276"/>
                        <a:pt x="650244" y="1571168"/>
                        <a:pt x="505507" y="1574345"/>
                      </a:cubicBezTo>
                      <a:cubicBezTo>
                        <a:pt x="388331" y="1541955"/>
                        <a:pt x="348878" y="1518708"/>
                        <a:pt x="304854" y="1394878"/>
                      </a:cubicBezTo>
                      <a:cubicBezTo>
                        <a:pt x="344864" y="1260401"/>
                        <a:pt x="421451" y="1162500"/>
                        <a:pt x="479749" y="1046311"/>
                      </a:cubicBezTo>
                      <a:cubicBezTo>
                        <a:pt x="521734" y="975005"/>
                        <a:pt x="536288" y="848835"/>
                        <a:pt x="441113" y="750097"/>
                      </a:cubicBezTo>
                      <a:cubicBezTo>
                        <a:pt x="347226" y="688321"/>
                        <a:pt x="239623" y="663122"/>
                        <a:pt x="132020" y="647066"/>
                      </a:cubicBezTo>
                      <a:cubicBezTo>
                        <a:pt x="46976" y="621609"/>
                        <a:pt x="16797" y="550432"/>
                        <a:pt x="333" y="419819"/>
                      </a:cubicBezTo>
                      <a:cubicBezTo>
                        <a:pt x="-3702" y="313461"/>
                        <a:pt x="28838" y="216247"/>
                        <a:pt x="102527" y="123605"/>
                      </a:cubicBezTo>
                      <a:cubicBezTo>
                        <a:pt x="164968" y="70694"/>
                        <a:pt x="227409" y="49787"/>
                        <a:pt x="294422" y="15164"/>
                      </a:cubicBezTo>
                      <a:cubicBezTo>
                        <a:pt x="373928" y="-2566"/>
                        <a:pt x="435145" y="-2007"/>
                        <a:pt x="505507" y="3123"/>
                      </a:cubicBezTo>
                      <a:close/>
                    </a:path>
                  </a:pathLst>
                </a:cu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0" name="椭圆 89"/>
                <p:cNvSpPr/>
                <p:nvPr/>
              </p:nvSpPr>
              <p:spPr>
                <a:xfrm rot="20643272">
                  <a:off x="4916531" y="2125980"/>
                  <a:ext cx="457200" cy="498348"/>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1" name="椭圆 90"/>
                <p:cNvSpPr/>
                <p:nvPr/>
              </p:nvSpPr>
              <p:spPr>
                <a:xfrm rot="21347033">
                  <a:off x="5443635" y="2167083"/>
                  <a:ext cx="252000" cy="288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2" name="椭圆 91"/>
                <p:cNvSpPr/>
                <p:nvPr/>
              </p:nvSpPr>
              <p:spPr>
                <a:xfrm rot="578494">
                  <a:off x="5733467" y="2158611"/>
                  <a:ext cx="234355" cy="287753"/>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3" name="椭圆 92"/>
                <p:cNvSpPr/>
                <p:nvPr/>
              </p:nvSpPr>
              <p:spPr>
                <a:xfrm rot="1860000">
                  <a:off x="5992170" y="2265412"/>
                  <a:ext cx="223068" cy="250289"/>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4" name="椭圆 93"/>
                <p:cNvSpPr/>
                <p:nvPr/>
              </p:nvSpPr>
              <p:spPr>
                <a:xfrm rot="1860000">
                  <a:off x="6218386" y="2449579"/>
                  <a:ext cx="180000" cy="216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nvGrpSpPr>
            <p:cNvPr id="12" name="组合 11"/>
            <p:cNvGrpSpPr/>
            <p:nvPr/>
          </p:nvGrpSpPr>
          <p:grpSpPr>
            <a:xfrm>
              <a:off x="8696394" y="2486605"/>
              <a:ext cx="741881" cy="581957"/>
              <a:chOff x="9914388" y="6276043"/>
              <a:chExt cx="741881" cy="581957"/>
            </a:xfrm>
          </p:grpSpPr>
          <p:grpSp>
            <p:nvGrpSpPr>
              <p:cNvPr id="73" name="组合 72"/>
              <p:cNvGrpSpPr/>
              <p:nvPr/>
            </p:nvGrpSpPr>
            <p:grpSpPr>
              <a:xfrm>
                <a:off x="10387809" y="6510528"/>
                <a:ext cx="268460" cy="347472"/>
                <a:chOff x="4916531" y="2125980"/>
                <a:chExt cx="1481855" cy="1917985"/>
              </a:xfrm>
            </p:grpSpPr>
            <p:sp>
              <p:nvSpPr>
                <p:cNvPr id="81" name="任意多边形 80"/>
                <p:cNvSpPr/>
                <p:nvPr/>
              </p:nvSpPr>
              <p:spPr>
                <a:xfrm>
                  <a:off x="5264227" y="2469620"/>
                  <a:ext cx="1085057" cy="1574345"/>
                </a:xfrm>
                <a:custGeom>
                  <a:avLst/>
                  <a:gdLst>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99245 w 1107584"/>
                    <a:gd name="connsiteY12" fmla="*/ 25757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05174 w 1084724"/>
                    <a:gd name="connsiteY0" fmla="*/ 3123 h 1574345"/>
                    <a:gd name="connsiteX1" fmla="*/ 943056 w 1084724"/>
                    <a:gd name="connsiteY1" fmla="*/ 196306 h 1574345"/>
                    <a:gd name="connsiteX2" fmla="*/ 1084724 w 1084724"/>
                    <a:gd name="connsiteY2" fmla="*/ 621309 h 1574345"/>
                    <a:gd name="connsiteX3" fmla="*/ 981693 w 1084724"/>
                    <a:gd name="connsiteY3" fmla="*/ 1072069 h 1574345"/>
                    <a:gd name="connsiteX4" fmla="*/ 788509 w 1084724"/>
                    <a:gd name="connsiteY4" fmla="*/ 1509951 h 1574345"/>
                    <a:gd name="connsiteX5" fmla="*/ 505174 w 1084724"/>
                    <a:gd name="connsiteY5" fmla="*/ 1574345 h 1574345"/>
                    <a:gd name="connsiteX6" fmla="*/ 286233 w 1084724"/>
                    <a:gd name="connsiteY6" fmla="*/ 1381162 h 1574345"/>
                    <a:gd name="connsiteX7" fmla="*/ 479416 w 1084724"/>
                    <a:gd name="connsiteY7" fmla="*/ 1046311 h 1574345"/>
                    <a:gd name="connsiteX8" fmla="*/ 440780 w 1084724"/>
                    <a:gd name="connsiteY8" fmla="*/ 750097 h 1574345"/>
                    <a:gd name="connsiteX9" fmla="*/ 131687 w 1084724"/>
                    <a:gd name="connsiteY9" fmla="*/ 647066 h 1574345"/>
                    <a:gd name="connsiteX10" fmla="*/ 0 w 1084724"/>
                    <a:gd name="connsiteY10" fmla="*/ 419819 h 1574345"/>
                    <a:gd name="connsiteX11" fmla="*/ 102194 w 1084724"/>
                    <a:gd name="connsiteY11" fmla="*/ 123605 h 1574345"/>
                    <a:gd name="connsiteX12" fmla="*/ 294089 w 1084724"/>
                    <a:gd name="connsiteY12" fmla="*/ 15164 h 1574345"/>
                    <a:gd name="connsiteX13" fmla="*/ 505174 w 1084724"/>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5057" h="1574345">
                      <a:moveTo>
                        <a:pt x="505507" y="3123"/>
                      </a:moveTo>
                      <a:cubicBezTo>
                        <a:pt x="697188" y="26369"/>
                        <a:pt x="788284" y="58760"/>
                        <a:pt x="943389" y="196306"/>
                      </a:cubicBezTo>
                      <a:cubicBezTo>
                        <a:pt x="1036332" y="328830"/>
                        <a:pt x="1046978" y="443065"/>
                        <a:pt x="1085057" y="621309"/>
                      </a:cubicBezTo>
                      <a:cubicBezTo>
                        <a:pt x="1075097" y="777658"/>
                        <a:pt x="1055994" y="929436"/>
                        <a:pt x="1009458" y="1076641"/>
                      </a:cubicBezTo>
                      <a:cubicBezTo>
                        <a:pt x="967923" y="1222602"/>
                        <a:pt x="917245" y="1359418"/>
                        <a:pt x="793414" y="1496235"/>
                      </a:cubicBezTo>
                      <a:cubicBezTo>
                        <a:pt x="694397" y="1554276"/>
                        <a:pt x="650244" y="1571168"/>
                        <a:pt x="505507" y="1574345"/>
                      </a:cubicBezTo>
                      <a:cubicBezTo>
                        <a:pt x="388331" y="1541955"/>
                        <a:pt x="348878" y="1518708"/>
                        <a:pt x="304854" y="1394878"/>
                      </a:cubicBezTo>
                      <a:cubicBezTo>
                        <a:pt x="344864" y="1260401"/>
                        <a:pt x="421451" y="1162500"/>
                        <a:pt x="479749" y="1046311"/>
                      </a:cubicBezTo>
                      <a:cubicBezTo>
                        <a:pt x="521734" y="975005"/>
                        <a:pt x="536288" y="848835"/>
                        <a:pt x="441113" y="750097"/>
                      </a:cubicBezTo>
                      <a:cubicBezTo>
                        <a:pt x="347226" y="688321"/>
                        <a:pt x="239623" y="663122"/>
                        <a:pt x="132020" y="647066"/>
                      </a:cubicBezTo>
                      <a:cubicBezTo>
                        <a:pt x="46976" y="621609"/>
                        <a:pt x="16797" y="550432"/>
                        <a:pt x="333" y="419819"/>
                      </a:cubicBezTo>
                      <a:cubicBezTo>
                        <a:pt x="-3702" y="313461"/>
                        <a:pt x="28838" y="216247"/>
                        <a:pt x="102527" y="123605"/>
                      </a:cubicBezTo>
                      <a:cubicBezTo>
                        <a:pt x="164968" y="70694"/>
                        <a:pt x="227409" y="49787"/>
                        <a:pt x="294422" y="15164"/>
                      </a:cubicBezTo>
                      <a:cubicBezTo>
                        <a:pt x="373928" y="-2566"/>
                        <a:pt x="435145" y="-2007"/>
                        <a:pt x="505507" y="3123"/>
                      </a:cubicBezTo>
                      <a:close/>
                    </a:path>
                  </a:pathLst>
                </a:cu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2" name="椭圆 81"/>
                <p:cNvSpPr/>
                <p:nvPr/>
              </p:nvSpPr>
              <p:spPr>
                <a:xfrm rot="20643272">
                  <a:off x="4916531" y="2125980"/>
                  <a:ext cx="457200" cy="498348"/>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3" name="椭圆 82"/>
                <p:cNvSpPr/>
                <p:nvPr/>
              </p:nvSpPr>
              <p:spPr>
                <a:xfrm rot="21347033">
                  <a:off x="5443635" y="2167083"/>
                  <a:ext cx="252000" cy="288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4" name="椭圆 83"/>
                <p:cNvSpPr/>
                <p:nvPr/>
              </p:nvSpPr>
              <p:spPr>
                <a:xfrm rot="578494">
                  <a:off x="5733467" y="2158611"/>
                  <a:ext cx="234355" cy="287753"/>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5" name="椭圆 84"/>
                <p:cNvSpPr/>
                <p:nvPr/>
              </p:nvSpPr>
              <p:spPr>
                <a:xfrm rot="1860000">
                  <a:off x="5992170" y="2265412"/>
                  <a:ext cx="223068" cy="250289"/>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6" name="椭圆 85"/>
                <p:cNvSpPr/>
                <p:nvPr/>
              </p:nvSpPr>
              <p:spPr>
                <a:xfrm rot="1860000">
                  <a:off x="6218386" y="2449579"/>
                  <a:ext cx="180000" cy="216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74" name="组合 73"/>
              <p:cNvGrpSpPr/>
              <p:nvPr/>
            </p:nvGrpSpPr>
            <p:grpSpPr>
              <a:xfrm flipH="1">
                <a:off x="9914388" y="6276043"/>
                <a:ext cx="268460" cy="347472"/>
                <a:chOff x="4916531" y="2125980"/>
                <a:chExt cx="1481855" cy="1917985"/>
              </a:xfrm>
            </p:grpSpPr>
            <p:sp>
              <p:nvSpPr>
                <p:cNvPr id="75" name="任意多边形 74"/>
                <p:cNvSpPr/>
                <p:nvPr/>
              </p:nvSpPr>
              <p:spPr>
                <a:xfrm>
                  <a:off x="5264227" y="2469620"/>
                  <a:ext cx="1085057" cy="1574345"/>
                </a:xfrm>
                <a:custGeom>
                  <a:avLst/>
                  <a:gdLst>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99245 w 1107584"/>
                    <a:gd name="connsiteY12" fmla="*/ 25757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05174 w 1084724"/>
                    <a:gd name="connsiteY0" fmla="*/ 3123 h 1574345"/>
                    <a:gd name="connsiteX1" fmla="*/ 943056 w 1084724"/>
                    <a:gd name="connsiteY1" fmla="*/ 196306 h 1574345"/>
                    <a:gd name="connsiteX2" fmla="*/ 1084724 w 1084724"/>
                    <a:gd name="connsiteY2" fmla="*/ 621309 h 1574345"/>
                    <a:gd name="connsiteX3" fmla="*/ 981693 w 1084724"/>
                    <a:gd name="connsiteY3" fmla="*/ 1072069 h 1574345"/>
                    <a:gd name="connsiteX4" fmla="*/ 788509 w 1084724"/>
                    <a:gd name="connsiteY4" fmla="*/ 1509951 h 1574345"/>
                    <a:gd name="connsiteX5" fmla="*/ 505174 w 1084724"/>
                    <a:gd name="connsiteY5" fmla="*/ 1574345 h 1574345"/>
                    <a:gd name="connsiteX6" fmla="*/ 286233 w 1084724"/>
                    <a:gd name="connsiteY6" fmla="*/ 1381162 h 1574345"/>
                    <a:gd name="connsiteX7" fmla="*/ 479416 w 1084724"/>
                    <a:gd name="connsiteY7" fmla="*/ 1046311 h 1574345"/>
                    <a:gd name="connsiteX8" fmla="*/ 440780 w 1084724"/>
                    <a:gd name="connsiteY8" fmla="*/ 750097 h 1574345"/>
                    <a:gd name="connsiteX9" fmla="*/ 131687 w 1084724"/>
                    <a:gd name="connsiteY9" fmla="*/ 647066 h 1574345"/>
                    <a:gd name="connsiteX10" fmla="*/ 0 w 1084724"/>
                    <a:gd name="connsiteY10" fmla="*/ 419819 h 1574345"/>
                    <a:gd name="connsiteX11" fmla="*/ 102194 w 1084724"/>
                    <a:gd name="connsiteY11" fmla="*/ 123605 h 1574345"/>
                    <a:gd name="connsiteX12" fmla="*/ 294089 w 1084724"/>
                    <a:gd name="connsiteY12" fmla="*/ 15164 h 1574345"/>
                    <a:gd name="connsiteX13" fmla="*/ 505174 w 1084724"/>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5057" h="1574345">
                      <a:moveTo>
                        <a:pt x="505507" y="3123"/>
                      </a:moveTo>
                      <a:cubicBezTo>
                        <a:pt x="697188" y="26369"/>
                        <a:pt x="788284" y="58760"/>
                        <a:pt x="943389" y="196306"/>
                      </a:cubicBezTo>
                      <a:cubicBezTo>
                        <a:pt x="1036332" y="328830"/>
                        <a:pt x="1046978" y="443065"/>
                        <a:pt x="1085057" y="621309"/>
                      </a:cubicBezTo>
                      <a:cubicBezTo>
                        <a:pt x="1075097" y="777658"/>
                        <a:pt x="1055994" y="929436"/>
                        <a:pt x="1009458" y="1076641"/>
                      </a:cubicBezTo>
                      <a:cubicBezTo>
                        <a:pt x="967923" y="1222602"/>
                        <a:pt x="917245" y="1359418"/>
                        <a:pt x="793414" y="1496235"/>
                      </a:cubicBezTo>
                      <a:cubicBezTo>
                        <a:pt x="694397" y="1554276"/>
                        <a:pt x="650244" y="1571168"/>
                        <a:pt x="505507" y="1574345"/>
                      </a:cubicBezTo>
                      <a:cubicBezTo>
                        <a:pt x="388331" y="1541955"/>
                        <a:pt x="348878" y="1518708"/>
                        <a:pt x="304854" y="1394878"/>
                      </a:cubicBezTo>
                      <a:cubicBezTo>
                        <a:pt x="344864" y="1260401"/>
                        <a:pt x="421451" y="1162500"/>
                        <a:pt x="479749" y="1046311"/>
                      </a:cubicBezTo>
                      <a:cubicBezTo>
                        <a:pt x="521734" y="975005"/>
                        <a:pt x="536288" y="848835"/>
                        <a:pt x="441113" y="750097"/>
                      </a:cubicBezTo>
                      <a:cubicBezTo>
                        <a:pt x="347226" y="688321"/>
                        <a:pt x="239623" y="663122"/>
                        <a:pt x="132020" y="647066"/>
                      </a:cubicBezTo>
                      <a:cubicBezTo>
                        <a:pt x="46976" y="621609"/>
                        <a:pt x="16797" y="550432"/>
                        <a:pt x="333" y="419819"/>
                      </a:cubicBezTo>
                      <a:cubicBezTo>
                        <a:pt x="-3702" y="313461"/>
                        <a:pt x="28838" y="216247"/>
                        <a:pt x="102527" y="123605"/>
                      </a:cubicBezTo>
                      <a:cubicBezTo>
                        <a:pt x="164968" y="70694"/>
                        <a:pt x="227409" y="49787"/>
                        <a:pt x="294422" y="15164"/>
                      </a:cubicBezTo>
                      <a:cubicBezTo>
                        <a:pt x="373928" y="-2566"/>
                        <a:pt x="435145" y="-2007"/>
                        <a:pt x="505507" y="3123"/>
                      </a:cubicBezTo>
                      <a:close/>
                    </a:path>
                  </a:pathLst>
                </a:cu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6" name="椭圆 75"/>
                <p:cNvSpPr/>
                <p:nvPr/>
              </p:nvSpPr>
              <p:spPr>
                <a:xfrm rot="20643272">
                  <a:off x="4916531" y="2125980"/>
                  <a:ext cx="457200" cy="498348"/>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椭圆 76"/>
                <p:cNvSpPr/>
                <p:nvPr/>
              </p:nvSpPr>
              <p:spPr>
                <a:xfrm rot="21347033">
                  <a:off x="5443635" y="2167083"/>
                  <a:ext cx="252000" cy="288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8" name="椭圆 77"/>
                <p:cNvSpPr/>
                <p:nvPr/>
              </p:nvSpPr>
              <p:spPr>
                <a:xfrm rot="578494">
                  <a:off x="5733467" y="2158611"/>
                  <a:ext cx="234355" cy="287753"/>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9" name="椭圆 78"/>
                <p:cNvSpPr/>
                <p:nvPr/>
              </p:nvSpPr>
              <p:spPr>
                <a:xfrm rot="1860000">
                  <a:off x="5992170" y="2265412"/>
                  <a:ext cx="223068" cy="250289"/>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0" name="椭圆 79"/>
                <p:cNvSpPr/>
                <p:nvPr/>
              </p:nvSpPr>
              <p:spPr>
                <a:xfrm rot="1860000">
                  <a:off x="6218386" y="2449579"/>
                  <a:ext cx="180000" cy="216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nvGrpSpPr>
            <p:cNvPr id="13" name="组合 12"/>
            <p:cNvGrpSpPr/>
            <p:nvPr/>
          </p:nvGrpSpPr>
          <p:grpSpPr>
            <a:xfrm>
              <a:off x="8696394" y="1855032"/>
              <a:ext cx="741881" cy="581957"/>
              <a:chOff x="9914388" y="6276043"/>
              <a:chExt cx="741881" cy="581957"/>
            </a:xfrm>
          </p:grpSpPr>
          <p:grpSp>
            <p:nvGrpSpPr>
              <p:cNvPr id="59" name="组合 58"/>
              <p:cNvGrpSpPr/>
              <p:nvPr/>
            </p:nvGrpSpPr>
            <p:grpSpPr>
              <a:xfrm>
                <a:off x="10387809" y="6510528"/>
                <a:ext cx="268460" cy="347472"/>
                <a:chOff x="4916531" y="2125980"/>
                <a:chExt cx="1481855" cy="1917985"/>
              </a:xfrm>
            </p:grpSpPr>
            <p:sp>
              <p:nvSpPr>
                <p:cNvPr id="67" name="任意多边形 66"/>
                <p:cNvSpPr/>
                <p:nvPr/>
              </p:nvSpPr>
              <p:spPr>
                <a:xfrm>
                  <a:off x="5264227" y="2469620"/>
                  <a:ext cx="1085057" cy="1574345"/>
                </a:xfrm>
                <a:custGeom>
                  <a:avLst/>
                  <a:gdLst>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99245 w 1107584"/>
                    <a:gd name="connsiteY12" fmla="*/ 25757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05174 w 1084724"/>
                    <a:gd name="connsiteY0" fmla="*/ 3123 h 1574345"/>
                    <a:gd name="connsiteX1" fmla="*/ 943056 w 1084724"/>
                    <a:gd name="connsiteY1" fmla="*/ 196306 h 1574345"/>
                    <a:gd name="connsiteX2" fmla="*/ 1084724 w 1084724"/>
                    <a:gd name="connsiteY2" fmla="*/ 621309 h 1574345"/>
                    <a:gd name="connsiteX3" fmla="*/ 981693 w 1084724"/>
                    <a:gd name="connsiteY3" fmla="*/ 1072069 h 1574345"/>
                    <a:gd name="connsiteX4" fmla="*/ 788509 w 1084724"/>
                    <a:gd name="connsiteY4" fmla="*/ 1509951 h 1574345"/>
                    <a:gd name="connsiteX5" fmla="*/ 505174 w 1084724"/>
                    <a:gd name="connsiteY5" fmla="*/ 1574345 h 1574345"/>
                    <a:gd name="connsiteX6" fmla="*/ 286233 w 1084724"/>
                    <a:gd name="connsiteY6" fmla="*/ 1381162 h 1574345"/>
                    <a:gd name="connsiteX7" fmla="*/ 479416 w 1084724"/>
                    <a:gd name="connsiteY7" fmla="*/ 1046311 h 1574345"/>
                    <a:gd name="connsiteX8" fmla="*/ 440780 w 1084724"/>
                    <a:gd name="connsiteY8" fmla="*/ 750097 h 1574345"/>
                    <a:gd name="connsiteX9" fmla="*/ 131687 w 1084724"/>
                    <a:gd name="connsiteY9" fmla="*/ 647066 h 1574345"/>
                    <a:gd name="connsiteX10" fmla="*/ 0 w 1084724"/>
                    <a:gd name="connsiteY10" fmla="*/ 419819 h 1574345"/>
                    <a:gd name="connsiteX11" fmla="*/ 102194 w 1084724"/>
                    <a:gd name="connsiteY11" fmla="*/ 123605 h 1574345"/>
                    <a:gd name="connsiteX12" fmla="*/ 294089 w 1084724"/>
                    <a:gd name="connsiteY12" fmla="*/ 15164 h 1574345"/>
                    <a:gd name="connsiteX13" fmla="*/ 505174 w 1084724"/>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5057" h="1574345">
                      <a:moveTo>
                        <a:pt x="505507" y="3123"/>
                      </a:moveTo>
                      <a:cubicBezTo>
                        <a:pt x="697188" y="26369"/>
                        <a:pt x="788284" y="58760"/>
                        <a:pt x="943389" y="196306"/>
                      </a:cubicBezTo>
                      <a:cubicBezTo>
                        <a:pt x="1036332" y="328830"/>
                        <a:pt x="1046978" y="443065"/>
                        <a:pt x="1085057" y="621309"/>
                      </a:cubicBezTo>
                      <a:cubicBezTo>
                        <a:pt x="1075097" y="777658"/>
                        <a:pt x="1055994" y="929436"/>
                        <a:pt x="1009458" y="1076641"/>
                      </a:cubicBezTo>
                      <a:cubicBezTo>
                        <a:pt x="967923" y="1222602"/>
                        <a:pt x="917245" y="1359418"/>
                        <a:pt x="793414" y="1496235"/>
                      </a:cubicBezTo>
                      <a:cubicBezTo>
                        <a:pt x="694397" y="1554276"/>
                        <a:pt x="650244" y="1571168"/>
                        <a:pt x="505507" y="1574345"/>
                      </a:cubicBezTo>
                      <a:cubicBezTo>
                        <a:pt x="388331" y="1541955"/>
                        <a:pt x="348878" y="1518708"/>
                        <a:pt x="304854" y="1394878"/>
                      </a:cubicBezTo>
                      <a:cubicBezTo>
                        <a:pt x="344864" y="1260401"/>
                        <a:pt x="421451" y="1162500"/>
                        <a:pt x="479749" y="1046311"/>
                      </a:cubicBezTo>
                      <a:cubicBezTo>
                        <a:pt x="521734" y="975005"/>
                        <a:pt x="536288" y="848835"/>
                        <a:pt x="441113" y="750097"/>
                      </a:cubicBezTo>
                      <a:cubicBezTo>
                        <a:pt x="347226" y="688321"/>
                        <a:pt x="239623" y="663122"/>
                        <a:pt x="132020" y="647066"/>
                      </a:cubicBezTo>
                      <a:cubicBezTo>
                        <a:pt x="46976" y="621609"/>
                        <a:pt x="16797" y="550432"/>
                        <a:pt x="333" y="419819"/>
                      </a:cubicBezTo>
                      <a:cubicBezTo>
                        <a:pt x="-3702" y="313461"/>
                        <a:pt x="28838" y="216247"/>
                        <a:pt x="102527" y="123605"/>
                      </a:cubicBezTo>
                      <a:cubicBezTo>
                        <a:pt x="164968" y="70694"/>
                        <a:pt x="227409" y="49787"/>
                        <a:pt x="294422" y="15164"/>
                      </a:cubicBezTo>
                      <a:cubicBezTo>
                        <a:pt x="373928" y="-2566"/>
                        <a:pt x="435145" y="-2007"/>
                        <a:pt x="505507" y="3123"/>
                      </a:cubicBezTo>
                      <a:close/>
                    </a:path>
                  </a:pathLst>
                </a:cu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8" name="椭圆 67"/>
                <p:cNvSpPr/>
                <p:nvPr/>
              </p:nvSpPr>
              <p:spPr>
                <a:xfrm rot="20643272">
                  <a:off x="4916531" y="2125980"/>
                  <a:ext cx="457200" cy="498348"/>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椭圆 68"/>
                <p:cNvSpPr/>
                <p:nvPr/>
              </p:nvSpPr>
              <p:spPr>
                <a:xfrm rot="21347033">
                  <a:off x="5443635" y="2167083"/>
                  <a:ext cx="252000" cy="288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0" name="椭圆 69"/>
                <p:cNvSpPr/>
                <p:nvPr/>
              </p:nvSpPr>
              <p:spPr>
                <a:xfrm rot="578494">
                  <a:off x="5733467" y="2158611"/>
                  <a:ext cx="234355" cy="287753"/>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椭圆 70"/>
                <p:cNvSpPr/>
                <p:nvPr/>
              </p:nvSpPr>
              <p:spPr>
                <a:xfrm rot="1860000">
                  <a:off x="5992170" y="2265412"/>
                  <a:ext cx="223068" cy="250289"/>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2" name="椭圆 71"/>
                <p:cNvSpPr/>
                <p:nvPr/>
              </p:nvSpPr>
              <p:spPr>
                <a:xfrm rot="1860000">
                  <a:off x="6218386" y="2449579"/>
                  <a:ext cx="180000" cy="216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0" name="组合 59"/>
              <p:cNvGrpSpPr/>
              <p:nvPr/>
            </p:nvGrpSpPr>
            <p:grpSpPr>
              <a:xfrm flipH="1">
                <a:off x="9914388" y="6276043"/>
                <a:ext cx="268460" cy="347472"/>
                <a:chOff x="4916531" y="2125980"/>
                <a:chExt cx="1481855" cy="1917985"/>
              </a:xfrm>
            </p:grpSpPr>
            <p:sp>
              <p:nvSpPr>
                <p:cNvPr id="61" name="任意多边形 60"/>
                <p:cNvSpPr/>
                <p:nvPr/>
              </p:nvSpPr>
              <p:spPr>
                <a:xfrm>
                  <a:off x="5264227" y="2469620"/>
                  <a:ext cx="1085057" cy="1574345"/>
                </a:xfrm>
                <a:custGeom>
                  <a:avLst/>
                  <a:gdLst>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99245 w 1107584"/>
                    <a:gd name="connsiteY12" fmla="*/ 25757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05174 w 1084724"/>
                    <a:gd name="connsiteY0" fmla="*/ 3123 h 1574345"/>
                    <a:gd name="connsiteX1" fmla="*/ 943056 w 1084724"/>
                    <a:gd name="connsiteY1" fmla="*/ 196306 h 1574345"/>
                    <a:gd name="connsiteX2" fmla="*/ 1084724 w 1084724"/>
                    <a:gd name="connsiteY2" fmla="*/ 621309 h 1574345"/>
                    <a:gd name="connsiteX3" fmla="*/ 981693 w 1084724"/>
                    <a:gd name="connsiteY3" fmla="*/ 1072069 h 1574345"/>
                    <a:gd name="connsiteX4" fmla="*/ 788509 w 1084724"/>
                    <a:gd name="connsiteY4" fmla="*/ 1509951 h 1574345"/>
                    <a:gd name="connsiteX5" fmla="*/ 505174 w 1084724"/>
                    <a:gd name="connsiteY5" fmla="*/ 1574345 h 1574345"/>
                    <a:gd name="connsiteX6" fmla="*/ 286233 w 1084724"/>
                    <a:gd name="connsiteY6" fmla="*/ 1381162 h 1574345"/>
                    <a:gd name="connsiteX7" fmla="*/ 479416 w 1084724"/>
                    <a:gd name="connsiteY7" fmla="*/ 1046311 h 1574345"/>
                    <a:gd name="connsiteX8" fmla="*/ 440780 w 1084724"/>
                    <a:gd name="connsiteY8" fmla="*/ 750097 h 1574345"/>
                    <a:gd name="connsiteX9" fmla="*/ 131687 w 1084724"/>
                    <a:gd name="connsiteY9" fmla="*/ 647066 h 1574345"/>
                    <a:gd name="connsiteX10" fmla="*/ 0 w 1084724"/>
                    <a:gd name="connsiteY10" fmla="*/ 419819 h 1574345"/>
                    <a:gd name="connsiteX11" fmla="*/ 102194 w 1084724"/>
                    <a:gd name="connsiteY11" fmla="*/ 123605 h 1574345"/>
                    <a:gd name="connsiteX12" fmla="*/ 294089 w 1084724"/>
                    <a:gd name="connsiteY12" fmla="*/ 15164 h 1574345"/>
                    <a:gd name="connsiteX13" fmla="*/ 505174 w 1084724"/>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5057" h="1574345">
                      <a:moveTo>
                        <a:pt x="505507" y="3123"/>
                      </a:moveTo>
                      <a:cubicBezTo>
                        <a:pt x="697188" y="26369"/>
                        <a:pt x="788284" y="58760"/>
                        <a:pt x="943389" y="196306"/>
                      </a:cubicBezTo>
                      <a:cubicBezTo>
                        <a:pt x="1036332" y="328830"/>
                        <a:pt x="1046978" y="443065"/>
                        <a:pt x="1085057" y="621309"/>
                      </a:cubicBezTo>
                      <a:cubicBezTo>
                        <a:pt x="1075097" y="777658"/>
                        <a:pt x="1055994" y="929436"/>
                        <a:pt x="1009458" y="1076641"/>
                      </a:cubicBezTo>
                      <a:cubicBezTo>
                        <a:pt x="967923" y="1222602"/>
                        <a:pt x="917245" y="1359418"/>
                        <a:pt x="793414" y="1496235"/>
                      </a:cubicBezTo>
                      <a:cubicBezTo>
                        <a:pt x="694397" y="1554276"/>
                        <a:pt x="650244" y="1571168"/>
                        <a:pt x="505507" y="1574345"/>
                      </a:cubicBezTo>
                      <a:cubicBezTo>
                        <a:pt x="388331" y="1541955"/>
                        <a:pt x="348878" y="1518708"/>
                        <a:pt x="304854" y="1394878"/>
                      </a:cubicBezTo>
                      <a:cubicBezTo>
                        <a:pt x="344864" y="1260401"/>
                        <a:pt x="421451" y="1162500"/>
                        <a:pt x="479749" y="1046311"/>
                      </a:cubicBezTo>
                      <a:cubicBezTo>
                        <a:pt x="521734" y="975005"/>
                        <a:pt x="536288" y="848835"/>
                        <a:pt x="441113" y="750097"/>
                      </a:cubicBezTo>
                      <a:cubicBezTo>
                        <a:pt x="347226" y="688321"/>
                        <a:pt x="239623" y="663122"/>
                        <a:pt x="132020" y="647066"/>
                      </a:cubicBezTo>
                      <a:cubicBezTo>
                        <a:pt x="46976" y="621609"/>
                        <a:pt x="16797" y="550432"/>
                        <a:pt x="333" y="419819"/>
                      </a:cubicBezTo>
                      <a:cubicBezTo>
                        <a:pt x="-3702" y="313461"/>
                        <a:pt x="28838" y="216247"/>
                        <a:pt x="102527" y="123605"/>
                      </a:cubicBezTo>
                      <a:cubicBezTo>
                        <a:pt x="164968" y="70694"/>
                        <a:pt x="227409" y="49787"/>
                        <a:pt x="294422" y="15164"/>
                      </a:cubicBezTo>
                      <a:cubicBezTo>
                        <a:pt x="373928" y="-2566"/>
                        <a:pt x="435145" y="-2007"/>
                        <a:pt x="505507" y="3123"/>
                      </a:cubicBezTo>
                      <a:close/>
                    </a:path>
                  </a:pathLst>
                </a:cu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2" name="椭圆 61"/>
                <p:cNvSpPr/>
                <p:nvPr/>
              </p:nvSpPr>
              <p:spPr>
                <a:xfrm rot="20643272">
                  <a:off x="4916531" y="2125980"/>
                  <a:ext cx="457200" cy="498348"/>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3" name="椭圆 62"/>
                <p:cNvSpPr/>
                <p:nvPr/>
              </p:nvSpPr>
              <p:spPr>
                <a:xfrm rot="21347033">
                  <a:off x="5443635" y="2167083"/>
                  <a:ext cx="252000" cy="288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4" name="椭圆 63"/>
                <p:cNvSpPr/>
                <p:nvPr/>
              </p:nvSpPr>
              <p:spPr>
                <a:xfrm rot="578494">
                  <a:off x="5733467" y="2158611"/>
                  <a:ext cx="234355" cy="287753"/>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椭圆 64"/>
                <p:cNvSpPr/>
                <p:nvPr/>
              </p:nvSpPr>
              <p:spPr>
                <a:xfrm rot="1860000">
                  <a:off x="5992170" y="2265412"/>
                  <a:ext cx="223068" cy="250289"/>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6" name="椭圆 65"/>
                <p:cNvSpPr/>
                <p:nvPr/>
              </p:nvSpPr>
              <p:spPr>
                <a:xfrm rot="1860000">
                  <a:off x="6218386" y="2449579"/>
                  <a:ext cx="180000" cy="216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nvGrpSpPr>
            <p:cNvPr id="14" name="组合 13"/>
            <p:cNvGrpSpPr/>
            <p:nvPr/>
          </p:nvGrpSpPr>
          <p:grpSpPr>
            <a:xfrm>
              <a:off x="8696394" y="1223459"/>
              <a:ext cx="741881" cy="581957"/>
              <a:chOff x="9914388" y="6276043"/>
              <a:chExt cx="741881" cy="581957"/>
            </a:xfrm>
          </p:grpSpPr>
          <p:grpSp>
            <p:nvGrpSpPr>
              <p:cNvPr id="45" name="组合 44"/>
              <p:cNvGrpSpPr/>
              <p:nvPr/>
            </p:nvGrpSpPr>
            <p:grpSpPr>
              <a:xfrm>
                <a:off x="10387809" y="6510528"/>
                <a:ext cx="268460" cy="347472"/>
                <a:chOff x="4916531" y="2125980"/>
                <a:chExt cx="1481855" cy="1917985"/>
              </a:xfrm>
            </p:grpSpPr>
            <p:sp>
              <p:nvSpPr>
                <p:cNvPr id="53" name="任意多边形 52"/>
                <p:cNvSpPr/>
                <p:nvPr/>
              </p:nvSpPr>
              <p:spPr>
                <a:xfrm>
                  <a:off x="5264227" y="2469620"/>
                  <a:ext cx="1085057" cy="1574345"/>
                </a:xfrm>
                <a:custGeom>
                  <a:avLst/>
                  <a:gdLst>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99245 w 1107584"/>
                    <a:gd name="connsiteY12" fmla="*/ 25757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05174 w 1084724"/>
                    <a:gd name="connsiteY0" fmla="*/ 3123 h 1574345"/>
                    <a:gd name="connsiteX1" fmla="*/ 943056 w 1084724"/>
                    <a:gd name="connsiteY1" fmla="*/ 196306 h 1574345"/>
                    <a:gd name="connsiteX2" fmla="*/ 1084724 w 1084724"/>
                    <a:gd name="connsiteY2" fmla="*/ 621309 h 1574345"/>
                    <a:gd name="connsiteX3" fmla="*/ 981693 w 1084724"/>
                    <a:gd name="connsiteY3" fmla="*/ 1072069 h 1574345"/>
                    <a:gd name="connsiteX4" fmla="*/ 788509 w 1084724"/>
                    <a:gd name="connsiteY4" fmla="*/ 1509951 h 1574345"/>
                    <a:gd name="connsiteX5" fmla="*/ 505174 w 1084724"/>
                    <a:gd name="connsiteY5" fmla="*/ 1574345 h 1574345"/>
                    <a:gd name="connsiteX6" fmla="*/ 286233 w 1084724"/>
                    <a:gd name="connsiteY6" fmla="*/ 1381162 h 1574345"/>
                    <a:gd name="connsiteX7" fmla="*/ 479416 w 1084724"/>
                    <a:gd name="connsiteY7" fmla="*/ 1046311 h 1574345"/>
                    <a:gd name="connsiteX8" fmla="*/ 440780 w 1084724"/>
                    <a:gd name="connsiteY8" fmla="*/ 750097 h 1574345"/>
                    <a:gd name="connsiteX9" fmla="*/ 131687 w 1084724"/>
                    <a:gd name="connsiteY9" fmla="*/ 647066 h 1574345"/>
                    <a:gd name="connsiteX10" fmla="*/ 0 w 1084724"/>
                    <a:gd name="connsiteY10" fmla="*/ 419819 h 1574345"/>
                    <a:gd name="connsiteX11" fmla="*/ 102194 w 1084724"/>
                    <a:gd name="connsiteY11" fmla="*/ 123605 h 1574345"/>
                    <a:gd name="connsiteX12" fmla="*/ 294089 w 1084724"/>
                    <a:gd name="connsiteY12" fmla="*/ 15164 h 1574345"/>
                    <a:gd name="connsiteX13" fmla="*/ 505174 w 1084724"/>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5057" h="1574345">
                      <a:moveTo>
                        <a:pt x="505507" y="3123"/>
                      </a:moveTo>
                      <a:cubicBezTo>
                        <a:pt x="697188" y="26369"/>
                        <a:pt x="788284" y="58760"/>
                        <a:pt x="943389" y="196306"/>
                      </a:cubicBezTo>
                      <a:cubicBezTo>
                        <a:pt x="1036332" y="328830"/>
                        <a:pt x="1046978" y="443065"/>
                        <a:pt x="1085057" y="621309"/>
                      </a:cubicBezTo>
                      <a:cubicBezTo>
                        <a:pt x="1075097" y="777658"/>
                        <a:pt x="1055994" y="929436"/>
                        <a:pt x="1009458" y="1076641"/>
                      </a:cubicBezTo>
                      <a:cubicBezTo>
                        <a:pt x="967923" y="1222602"/>
                        <a:pt x="917245" y="1359418"/>
                        <a:pt x="793414" y="1496235"/>
                      </a:cubicBezTo>
                      <a:cubicBezTo>
                        <a:pt x="694397" y="1554276"/>
                        <a:pt x="650244" y="1571168"/>
                        <a:pt x="505507" y="1574345"/>
                      </a:cubicBezTo>
                      <a:cubicBezTo>
                        <a:pt x="388331" y="1541955"/>
                        <a:pt x="348878" y="1518708"/>
                        <a:pt x="304854" y="1394878"/>
                      </a:cubicBezTo>
                      <a:cubicBezTo>
                        <a:pt x="344864" y="1260401"/>
                        <a:pt x="421451" y="1162500"/>
                        <a:pt x="479749" y="1046311"/>
                      </a:cubicBezTo>
                      <a:cubicBezTo>
                        <a:pt x="521734" y="975005"/>
                        <a:pt x="536288" y="848835"/>
                        <a:pt x="441113" y="750097"/>
                      </a:cubicBezTo>
                      <a:cubicBezTo>
                        <a:pt x="347226" y="688321"/>
                        <a:pt x="239623" y="663122"/>
                        <a:pt x="132020" y="647066"/>
                      </a:cubicBezTo>
                      <a:cubicBezTo>
                        <a:pt x="46976" y="621609"/>
                        <a:pt x="16797" y="550432"/>
                        <a:pt x="333" y="419819"/>
                      </a:cubicBezTo>
                      <a:cubicBezTo>
                        <a:pt x="-3702" y="313461"/>
                        <a:pt x="28838" y="216247"/>
                        <a:pt x="102527" y="123605"/>
                      </a:cubicBezTo>
                      <a:cubicBezTo>
                        <a:pt x="164968" y="70694"/>
                        <a:pt x="227409" y="49787"/>
                        <a:pt x="294422" y="15164"/>
                      </a:cubicBezTo>
                      <a:cubicBezTo>
                        <a:pt x="373928" y="-2566"/>
                        <a:pt x="435145" y="-2007"/>
                        <a:pt x="505507" y="3123"/>
                      </a:cubicBezTo>
                      <a:close/>
                    </a:path>
                  </a:pathLst>
                </a:cu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 name="椭圆 53"/>
                <p:cNvSpPr/>
                <p:nvPr/>
              </p:nvSpPr>
              <p:spPr>
                <a:xfrm rot="20643272">
                  <a:off x="4916531" y="2125980"/>
                  <a:ext cx="457200" cy="498348"/>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5" name="椭圆 54"/>
                <p:cNvSpPr/>
                <p:nvPr/>
              </p:nvSpPr>
              <p:spPr>
                <a:xfrm rot="21347033">
                  <a:off x="5443635" y="2167083"/>
                  <a:ext cx="252000" cy="288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6" name="椭圆 55"/>
                <p:cNvSpPr/>
                <p:nvPr/>
              </p:nvSpPr>
              <p:spPr>
                <a:xfrm rot="578494">
                  <a:off x="5733467" y="2158611"/>
                  <a:ext cx="234355" cy="287753"/>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7" name="椭圆 56"/>
                <p:cNvSpPr/>
                <p:nvPr/>
              </p:nvSpPr>
              <p:spPr>
                <a:xfrm rot="1860000">
                  <a:off x="5992170" y="2265412"/>
                  <a:ext cx="223068" cy="250289"/>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8" name="椭圆 57"/>
                <p:cNvSpPr/>
                <p:nvPr/>
              </p:nvSpPr>
              <p:spPr>
                <a:xfrm rot="1860000">
                  <a:off x="6218386" y="2449579"/>
                  <a:ext cx="180000" cy="216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6" name="组合 45"/>
              <p:cNvGrpSpPr/>
              <p:nvPr/>
            </p:nvGrpSpPr>
            <p:grpSpPr>
              <a:xfrm flipH="1">
                <a:off x="9914388" y="6276043"/>
                <a:ext cx="268460" cy="347472"/>
                <a:chOff x="4916531" y="2125980"/>
                <a:chExt cx="1481855" cy="1917985"/>
              </a:xfrm>
            </p:grpSpPr>
            <p:sp>
              <p:nvSpPr>
                <p:cNvPr id="47" name="任意多边形 46"/>
                <p:cNvSpPr/>
                <p:nvPr/>
              </p:nvSpPr>
              <p:spPr>
                <a:xfrm>
                  <a:off x="5264227" y="2469620"/>
                  <a:ext cx="1085057" cy="1574345"/>
                </a:xfrm>
                <a:custGeom>
                  <a:avLst/>
                  <a:gdLst>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99245 w 1107584"/>
                    <a:gd name="connsiteY12" fmla="*/ 25757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05174 w 1084724"/>
                    <a:gd name="connsiteY0" fmla="*/ 3123 h 1574345"/>
                    <a:gd name="connsiteX1" fmla="*/ 943056 w 1084724"/>
                    <a:gd name="connsiteY1" fmla="*/ 196306 h 1574345"/>
                    <a:gd name="connsiteX2" fmla="*/ 1084724 w 1084724"/>
                    <a:gd name="connsiteY2" fmla="*/ 621309 h 1574345"/>
                    <a:gd name="connsiteX3" fmla="*/ 981693 w 1084724"/>
                    <a:gd name="connsiteY3" fmla="*/ 1072069 h 1574345"/>
                    <a:gd name="connsiteX4" fmla="*/ 788509 w 1084724"/>
                    <a:gd name="connsiteY4" fmla="*/ 1509951 h 1574345"/>
                    <a:gd name="connsiteX5" fmla="*/ 505174 w 1084724"/>
                    <a:gd name="connsiteY5" fmla="*/ 1574345 h 1574345"/>
                    <a:gd name="connsiteX6" fmla="*/ 286233 w 1084724"/>
                    <a:gd name="connsiteY6" fmla="*/ 1381162 h 1574345"/>
                    <a:gd name="connsiteX7" fmla="*/ 479416 w 1084724"/>
                    <a:gd name="connsiteY7" fmla="*/ 1046311 h 1574345"/>
                    <a:gd name="connsiteX8" fmla="*/ 440780 w 1084724"/>
                    <a:gd name="connsiteY8" fmla="*/ 750097 h 1574345"/>
                    <a:gd name="connsiteX9" fmla="*/ 131687 w 1084724"/>
                    <a:gd name="connsiteY9" fmla="*/ 647066 h 1574345"/>
                    <a:gd name="connsiteX10" fmla="*/ 0 w 1084724"/>
                    <a:gd name="connsiteY10" fmla="*/ 419819 h 1574345"/>
                    <a:gd name="connsiteX11" fmla="*/ 102194 w 1084724"/>
                    <a:gd name="connsiteY11" fmla="*/ 123605 h 1574345"/>
                    <a:gd name="connsiteX12" fmla="*/ 294089 w 1084724"/>
                    <a:gd name="connsiteY12" fmla="*/ 15164 h 1574345"/>
                    <a:gd name="connsiteX13" fmla="*/ 505174 w 1084724"/>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5057" h="1574345">
                      <a:moveTo>
                        <a:pt x="505507" y="3123"/>
                      </a:moveTo>
                      <a:cubicBezTo>
                        <a:pt x="697188" y="26369"/>
                        <a:pt x="788284" y="58760"/>
                        <a:pt x="943389" y="196306"/>
                      </a:cubicBezTo>
                      <a:cubicBezTo>
                        <a:pt x="1036332" y="328830"/>
                        <a:pt x="1046978" y="443065"/>
                        <a:pt x="1085057" y="621309"/>
                      </a:cubicBezTo>
                      <a:cubicBezTo>
                        <a:pt x="1075097" y="777658"/>
                        <a:pt x="1055994" y="929436"/>
                        <a:pt x="1009458" y="1076641"/>
                      </a:cubicBezTo>
                      <a:cubicBezTo>
                        <a:pt x="967923" y="1222602"/>
                        <a:pt x="917245" y="1359418"/>
                        <a:pt x="793414" y="1496235"/>
                      </a:cubicBezTo>
                      <a:cubicBezTo>
                        <a:pt x="694397" y="1554276"/>
                        <a:pt x="650244" y="1571168"/>
                        <a:pt x="505507" y="1574345"/>
                      </a:cubicBezTo>
                      <a:cubicBezTo>
                        <a:pt x="388331" y="1541955"/>
                        <a:pt x="348878" y="1518708"/>
                        <a:pt x="304854" y="1394878"/>
                      </a:cubicBezTo>
                      <a:cubicBezTo>
                        <a:pt x="344864" y="1260401"/>
                        <a:pt x="421451" y="1162500"/>
                        <a:pt x="479749" y="1046311"/>
                      </a:cubicBezTo>
                      <a:cubicBezTo>
                        <a:pt x="521734" y="975005"/>
                        <a:pt x="536288" y="848835"/>
                        <a:pt x="441113" y="750097"/>
                      </a:cubicBezTo>
                      <a:cubicBezTo>
                        <a:pt x="347226" y="688321"/>
                        <a:pt x="239623" y="663122"/>
                        <a:pt x="132020" y="647066"/>
                      </a:cubicBezTo>
                      <a:cubicBezTo>
                        <a:pt x="46976" y="621609"/>
                        <a:pt x="16797" y="550432"/>
                        <a:pt x="333" y="419819"/>
                      </a:cubicBezTo>
                      <a:cubicBezTo>
                        <a:pt x="-3702" y="313461"/>
                        <a:pt x="28838" y="216247"/>
                        <a:pt x="102527" y="123605"/>
                      </a:cubicBezTo>
                      <a:cubicBezTo>
                        <a:pt x="164968" y="70694"/>
                        <a:pt x="227409" y="49787"/>
                        <a:pt x="294422" y="15164"/>
                      </a:cubicBezTo>
                      <a:cubicBezTo>
                        <a:pt x="373928" y="-2566"/>
                        <a:pt x="435145" y="-2007"/>
                        <a:pt x="505507" y="3123"/>
                      </a:cubicBezTo>
                      <a:close/>
                    </a:path>
                  </a:pathLst>
                </a:cu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rot="20643272">
                  <a:off x="4916531" y="2125980"/>
                  <a:ext cx="457200" cy="498348"/>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9" name="椭圆 48"/>
                <p:cNvSpPr/>
                <p:nvPr/>
              </p:nvSpPr>
              <p:spPr>
                <a:xfrm rot="21347033">
                  <a:off x="5443635" y="2167083"/>
                  <a:ext cx="252000" cy="288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椭圆 49"/>
                <p:cNvSpPr/>
                <p:nvPr/>
              </p:nvSpPr>
              <p:spPr>
                <a:xfrm rot="578494">
                  <a:off x="5733467" y="2158611"/>
                  <a:ext cx="234355" cy="287753"/>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1" name="椭圆 50"/>
                <p:cNvSpPr/>
                <p:nvPr/>
              </p:nvSpPr>
              <p:spPr>
                <a:xfrm rot="1860000">
                  <a:off x="5992170" y="2265412"/>
                  <a:ext cx="223068" cy="250289"/>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椭圆 51"/>
                <p:cNvSpPr/>
                <p:nvPr/>
              </p:nvSpPr>
              <p:spPr>
                <a:xfrm rot="1860000">
                  <a:off x="6218386" y="2449579"/>
                  <a:ext cx="180000" cy="216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nvGrpSpPr>
            <p:cNvPr id="15" name="组合 14"/>
            <p:cNvGrpSpPr/>
            <p:nvPr/>
          </p:nvGrpSpPr>
          <p:grpSpPr>
            <a:xfrm>
              <a:off x="8696394" y="591886"/>
              <a:ext cx="741881" cy="581957"/>
              <a:chOff x="9914388" y="6276043"/>
              <a:chExt cx="741881" cy="581957"/>
            </a:xfrm>
          </p:grpSpPr>
          <p:grpSp>
            <p:nvGrpSpPr>
              <p:cNvPr id="31" name="组合 30"/>
              <p:cNvGrpSpPr/>
              <p:nvPr/>
            </p:nvGrpSpPr>
            <p:grpSpPr>
              <a:xfrm>
                <a:off x="10387809" y="6510528"/>
                <a:ext cx="268460" cy="347472"/>
                <a:chOff x="4916531" y="2125980"/>
                <a:chExt cx="1481855" cy="1917985"/>
              </a:xfrm>
            </p:grpSpPr>
            <p:sp>
              <p:nvSpPr>
                <p:cNvPr id="39" name="任意多边形 38"/>
                <p:cNvSpPr/>
                <p:nvPr/>
              </p:nvSpPr>
              <p:spPr>
                <a:xfrm>
                  <a:off x="5264227" y="2469620"/>
                  <a:ext cx="1085057" cy="1574345"/>
                </a:xfrm>
                <a:custGeom>
                  <a:avLst/>
                  <a:gdLst>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99245 w 1107584"/>
                    <a:gd name="connsiteY12" fmla="*/ 25757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05174 w 1084724"/>
                    <a:gd name="connsiteY0" fmla="*/ 3123 h 1574345"/>
                    <a:gd name="connsiteX1" fmla="*/ 943056 w 1084724"/>
                    <a:gd name="connsiteY1" fmla="*/ 196306 h 1574345"/>
                    <a:gd name="connsiteX2" fmla="*/ 1084724 w 1084724"/>
                    <a:gd name="connsiteY2" fmla="*/ 621309 h 1574345"/>
                    <a:gd name="connsiteX3" fmla="*/ 981693 w 1084724"/>
                    <a:gd name="connsiteY3" fmla="*/ 1072069 h 1574345"/>
                    <a:gd name="connsiteX4" fmla="*/ 788509 w 1084724"/>
                    <a:gd name="connsiteY4" fmla="*/ 1509951 h 1574345"/>
                    <a:gd name="connsiteX5" fmla="*/ 505174 w 1084724"/>
                    <a:gd name="connsiteY5" fmla="*/ 1574345 h 1574345"/>
                    <a:gd name="connsiteX6" fmla="*/ 286233 w 1084724"/>
                    <a:gd name="connsiteY6" fmla="*/ 1381162 h 1574345"/>
                    <a:gd name="connsiteX7" fmla="*/ 479416 w 1084724"/>
                    <a:gd name="connsiteY7" fmla="*/ 1046311 h 1574345"/>
                    <a:gd name="connsiteX8" fmla="*/ 440780 w 1084724"/>
                    <a:gd name="connsiteY8" fmla="*/ 750097 h 1574345"/>
                    <a:gd name="connsiteX9" fmla="*/ 131687 w 1084724"/>
                    <a:gd name="connsiteY9" fmla="*/ 647066 h 1574345"/>
                    <a:gd name="connsiteX10" fmla="*/ 0 w 1084724"/>
                    <a:gd name="connsiteY10" fmla="*/ 419819 h 1574345"/>
                    <a:gd name="connsiteX11" fmla="*/ 102194 w 1084724"/>
                    <a:gd name="connsiteY11" fmla="*/ 123605 h 1574345"/>
                    <a:gd name="connsiteX12" fmla="*/ 294089 w 1084724"/>
                    <a:gd name="connsiteY12" fmla="*/ 15164 h 1574345"/>
                    <a:gd name="connsiteX13" fmla="*/ 505174 w 1084724"/>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5057" h="1574345">
                      <a:moveTo>
                        <a:pt x="505507" y="3123"/>
                      </a:moveTo>
                      <a:cubicBezTo>
                        <a:pt x="697188" y="26369"/>
                        <a:pt x="788284" y="58760"/>
                        <a:pt x="943389" y="196306"/>
                      </a:cubicBezTo>
                      <a:cubicBezTo>
                        <a:pt x="1036332" y="328830"/>
                        <a:pt x="1046978" y="443065"/>
                        <a:pt x="1085057" y="621309"/>
                      </a:cubicBezTo>
                      <a:cubicBezTo>
                        <a:pt x="1075097" y="777658"/>
                        <a:pt x="1055994" y="929436"/>
                        <a:pt x="1009458" y="1076641"/>
                      </a:cubicBezTo>
                      <a:cubicBezTo>
                        <a:pt x="967923" y="1222602"/>
                        <a:pt x="917245" y="1359418"/>
                        <a:pt x="793414" y="1496235"/>
                      </a:cubicBezTo>
                      <a:cubicBezTo>
                        <a:pt x="694397" y="1554276"/>
                        <a:pt x="650244" y="1571168"/>
                        <a:pt x="505507" y="1574345"/>
                      </a:cubicBezTo>
                      <a:cubicBezTo>
                        <a:pt x="388331" y="1541955"/>
                        <a:pt x="348878" y="1518708"/>
                        <a:pt x="304854" y="1394878"/>
                      </a:cubicBezTo>
                      <a:cubicBezTo>
                        <a:pt x="344864" y="1260401"/>
                        <a:pt x="421451" y="1162500"/>
                        <a:pt x="479749" y="1046311"/>
                      </a:cubicBezTo>
                      <a:cubicBezTo>
                        <a:pt x="521734" y="975005"/>
                        <a:pt x="536288" y="848835"/>
                        <a:pt x="441113" y="750097"/>
                      </a:cubicBezTo>
                      <a:cubicBezTo>
                        <a:pt x="347226" y="688321"/>
                        <a:pt x="239623" y="663122"/>
                        <a:pt x="132020" y="647066"/>
                      </a:cubicBezTo>
                      <a:cubicBezTo>
                        <a:pt x="46976" y="621609"/>
                        <a:pt x="16797" y="550432"/>
                        <a:pt x="333" y="419819"/>
                      </a:cubicBezTo>
                      <a:cubicBezTo>
                        <a:pt x="-3702" y="313461"/>
                        <a:pt x="28838" y="216247"/>
                        <a:pt x="102527" y="123605"/>
                      </a:cubicBezTo>
                      <a:cubicBezTo>
                        <a:pt x="164968" y="70694"/>
                        <a:pt x="227409" y="49787"/>
                        <a:pt x="294422" y="15164"/>
                      </a:cubicBezTo>
                      <a:cubicBezTo>
                        <a:pt x="373928" y="-2566"/>
                        <a:pt x="435145" y="-2007"/>
                        <a:pt x="505507" y="3123"/>
                      </a:cubicBezTo>
                      <a:close/>
                    </a:path>
                  </a:pathLst>
                </a:cu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0" name="椭圆 39"/>
                <p:cNvSpPr/>
                <p:nvPr/>
              </p:nvSpPr>
              <p:spPr>
                <a:xfrm rot="20643272">
                  <a:off x="4916531" y="2125980"/>
                  <a:ext cx="457200" cy="498348"/>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1" name="椭圆 40"/>
                <p:cNvSpPr/>
                <p:nvPr/>
              </p:nvSpPr>
              <p:spPr>
                <a:xfrm rot="21347033">
                  <a:off x="5443635" y="2167083"/>
                  <a:ext cx="252000" cy="288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2" name="椭圆 41"/>
                <p:cNvSpPr/>
                <p:nvPr/>
              </p:nvSpPr>
              <p:spPr>
                <a:xfrm rot="578494">
                  <a:off x="5733467" y="2158611"/>
                  <a:ext cx="234355" cy="287753"/>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3" name="椭圆 42"/>
                <p:cNvSpPr/>
                <p:nvPr/>
              </p:nvSpPr>
              <p:spPr>
                <a:xfrm rot="1860000">
                  <a:off x="5992170" y="2265412"/>
                  <a:ext cx="223068" cy="250289"/>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4" name="椭圆 43"/>
                <p:cNvSpPr/>
                <p:nvPr/>
              </p:nvSpPr>
              <p:spPr>
                <a:xfrm rot="1860000">
                  <a:off x="6218386" y="2449579"/>
                  <a:ext cx="180000" cy="216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2" name="组合 31"/>
              <p:cNvGrpSpPr/>
              <p:nvPr/>
            </p:nvGrpSpPr>
            <p:grpSpPr>
              <a:xfrm flipH="1">
                <a:off x="9914388" y="6276043"/>
                <a:ext cx="268460" cy="347472"/>
                <a:chOff x="4916531" y="2125980"/>
                <a:chExt cx="1481855" cy="1917985"/>
              </a:xfrm>
            </p:grpSpPr>
            <p:sp>
              <p:nvSpPr>
                <p:cNvPr id="33" name="任意多边形 32"/>
                <p:cNvSpPr/>
                <p:nvPr/>
              </p:nvSpPr>
              <p:spPr>
                <a:xfrm>
                  <a:off x="5264227" y="2469620"/>
                  <a:ext cx="1085057" cy="1574345"/>
                </a:xfrm>
                <a:custGeom>
                  <a:avLst/>
                  <a:gdLst>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99245 w 1107584"/>
                    <a:gd name="connsiteY12" fmla="*/ 25757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05174 w 1084724"/>
                    <a:gd name="connsiteY0" fmla="*/ 3123 h 1574345"/>
                    <a:gd name="connsiteX1" fmla="*/ 943056 w 1084724"/>
                    <a:gd name="connsiteY1" fmla="*/ 196306 h 1574345"/>
                    <a:gd name="connsiteX2" fmla="*/ 1084724 w 1084724"/>
                    <a:gd name="connsiteY2" fmla="*/ 621309 h 1574345"/>
                    <a:gd name="connsiteX3" fmla="*/ 981693 w 1084724"/>
                    <a:gd name="connsiteY3" fmla="*/ 1072069 h 1574345"/>
                    <a:gd name="connsiteX4" fmla="*/ 788509 w 1084724"/>
                    <a:gd name="connsiteY4" fmla="*/ 1509951 h 1574345"/>
                    <a:gd name="connsiteX5" fmla="*/ 505174 w 1084724"/>
                    <a:gd name="connsiteY5" fmla="*/ 1574345 h 1574345"/>
                    <a:gd name="connsiteX6" fmla="*/ 286233 w 1084724"/>
                    <a:gd name="connsiteY6" fmla="*/ 1381162 h 1574345"/>
                    <a:gd name="connsiteX7" fmla="*/ 479416 w 1084724"/>
                    <a:gd name="connsiteY7" fmla="*/ 1046311 h 1574345"/>
                    <a:gd name="connsiteX8" fmla="*/ 440780 w 1084724"/>
                    <a:gd name="connsiteY8" fmla="*/ 750097 h 1574345"/>
                    <a:gd name="connsiteX9" fmla="*/ 131687 w 1084724"/>
                    <a:gd name="connsiteY9" fmla="*/ 647066 h 1574345"/>
                    <a:gd name="connsiteX10" fmla="*/ 0 w 1084724"/>
                    <a:gd name="connsiteY10" fmla="*/ 419819 h 1574345"/>
                    <a:gd name="connsiteX11" fmla="*/ 102194 w 1084724"/>
                    <a:gd name="connsiteY11" fmla="*/ 123605 h 1574345"/>
                    <a:gd name="connsiteX12" fmla="*/ 294089 w 1084724"/>
                    <a:gd name="connsiteY12" fmla="*/ 15164 h 1574345"/>
                    <a:gd name="connsiteX13" fmla="*/ 505174 w 1084724"/>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5057" h="1574345">
                      <a:moveTo>
                        <a:pt x="505507" y="3123"/>
                      </a:moveTo>
                      <a:cubicBezTo>
                        <a:pt x="697188" y="26369"/>
                        <a:pt x="788284" y="58760"/>
                        <a:pt x="943389" y="196306"/>
                      </a:cubicBezTo>
                      <a:cubicBezTo>
                        <a:pt x="1036332" y="328830"/>
                        <a:pt x="1046978" y="443065"/>
                        <a:pt x="1085057" y="621309"/>
                      </a:cubicBezTo>
                      <a:cubicBezTo>
                        <a:pt x="1075097" y="777658"/>
                        <a:pt x="1055994" y="929436"/>
                        <a:pt x="1009458" y="1076641"/>
                      </a:cubicBezTo>
                      <a:cubicBezTo>
                        <a:pt x="967923" y="1222602"/>
                        <a:pt x="917245" y="1359418"/>
                        <a:pt x="793414" y="1496235"/>
                      </a:cubicBezTo>
                      <a:cubicBezTo>
                        <a:pt x="694397" y="1554276"/>
                        <a:pt x="650244" y="1571168"/>
                        <a:pt x="505507" y="1574345"/>
                      </a:cubicBezTo>
                      <a:cubicBezTo>
                        <a:pt x="388331" y="1541955"/>
                        <a:pt x="348878" y="1518708"/>
                        <a:pt x="304854" y="1394878"/>
                      </a:cubicBezTo>
                      <a:cubicBezTo>
                        <a:pt x="344864" y="1260401"/>
                        <a:pt x="421451" y="1162500"/>
                        <a:pt x="479749" y="1046311"/>
                      </a:cubicBezTo>
                      <a:cubicBezTo>
                        <a:pt x="521734" y="975005"/>
                        <a:pt x="536288" y="848835"/>
                        <a:pt x="441113" y="750097"/>
                      </a:cubicBezTo>
                      <a:cubicBezTo>
                        <a:pt x="347226" y="688321"/>
                        <a:pt x="239623" y="663122"/>
                        <a:pt x="132020" y="647066"/>
                      </a:cubicBezTo>
                      <a:cubicBezTo>
                        <a:pt x="46976" y="621609"/>
                        <a:pt x="16797" y="550432"/>
                        <a:pt x="333" y="419819"/>
                      </a:cubicBezTo>
                      <a:cubicBezTo>
                        <a:pt x="-3702" y="313461"/>
                        <a:pt x="28838" y="216247"/>
                        <a:pt x="102527" y="123605"/>
                      </a:cubicBezTo>
                      <a:cubicBezTo>
                        <a:pt x="164968" y="70694"/>
                        <a:pt x="227409" y="49787"/>
                        <a:pt x="294422" y="15164"/>
                      </a:cubicBezTo>
                      <a:cubicBezTo>
                        <a:pt x="373928" y="-2566"/>
                        <a:pt x="435145" y="-2007"/>
                        <a:pt x="505507" y="3123"/>
                      </a:cubicBezTo>
                      <a:close/>
                    </a:path>
                  </a:pathLst>
                </a:cu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椭圆 33"/>
                <p:cNvSpPr/>
                <p:nvPr/>
              </p:nvSpPr>
              <p:spPr>
                <a:xfrm rot="20643272">
                  <a:off x="4916531" y="2125980"/>
                  <a:ext cx="457200" cy="498348"/>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p:nvSpPr>
              <p:spPr>
                <a:xfrm rot="21347033">
                  <a:off x="5443635" y="2167083"/>
                  <a:ext cx="252000" cy="288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椭圆 35"/>
                <p:cNvSpPr/>
                <p:nvPr/>
              </p:nvSpPr>
              <p:spPr>
                <a:xfrm rot="578494">
                  <a:off x="5733467" y="2158611"/>
                  <a:ext cx="234355" cy="287753"/>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椭圆 36"/>
                <p:cNvSpPr/>
                <p:nvPr/>
              </p:nvSpPr>
              <p:spPr>
                <a:xfrm rot="1860000">
                  <a:off x="5992170" y="2265412"/>
                  <a:ext cx="223068" cy="250289"/>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8" name="椭圆 37"/>
                <p:cNvSpPr/>
                <p:nvPr/>
              </p:nvSpPr>
              <p:spPr>
                <a:xfrm rot="1860000">
                  <a:off x="6218386" y="2449579"/>
                  <a:ext cx="180000" cy="216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nvGrpSpPr>
            <p:cNvPr id="16" name="组合 15"/>
            <p:cNvGrpSpPr/>
            <p:nvPr/>
          </p:nvGrpSpPr>
          <p:grpSpPr>
            <a:xfrm>
              <a:off x="8696394" y="-39687"/>
              <a:ext cx="741881" cy="581957"/>
              <a:chOff x="9914388" y="6276043"/>
              <a:chExt cx="741881" cy="581957"/>
            </a:xfrm>
          </p:grpSpPr>
          <p:grpSp>
            <p:nvGrpSpPr>
              <p:cNvPr id="17" name="组合 16"/>
              <p:cNvGrpSpPr/>
              <p:nvPr/>
            </p:nvGrpSpPr>
            <p:grpSpPr>
              <a:xfrm>
                <a:off x="10387809" y="6510528"/>
                <a:ext cx="268460" cy="347472"/>
                <a:chOff x="4916531" y="2125980"/>
                <a:chExt cx="1481855" cy="1917985"/>
              </a:xfrm>
            </p:grpSpPr>
            <p:sp>
              <p:nvSpPr>
                <p:cNvPr id="25" name="任意多边形 24"/>
                <p:cNvSpPr/>
                <p:nvPr/>
              </p:nvSpPr>
              <p:spPr>
                <a:xfrm>
                  <a:off x="5264227" y="2469620"/>
                  <a:ext cx="1085057" cy="1574345"/>
                </a:xfrm>
                <a:custGeom>
                  <a:avLst/>
                  <a:gdLst>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99245 w 1107584"/>
                    <a:gd name="connsiteY12" fmla="*/ 25757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05174 w 1084724"/>
                    <a:gd name="connsiteY0" fmla="*/ 3123 h 1574345"/>
                    <a:gd name="connsiteX1" fmla="*/ 943056 w 1084724"/>
                    <a:gd name="connsiteY1" fmla="*/ 196306 h 1574345"/>
                    <a:gd name="connsiteX2" fmla="*/ 1084724 w 1084724"/>
                    <a:gd name="connsiteY2" fmla="*/ 621309 h 1574345"/>
                    <a:gd name="connsiteX3" fmla="*/ 981693 w 1084724"/>
                    <a:gd name="connsiteY3" fmla="*/ 1072069 h 1574345"/>
                    <a:gd name="connsiteX4" fmla="*/ 788509 w 1084724"/>
                    <a:gd name="connsiteY4" fmla="*/ 1509951 h 1574345"/>
                    <a:gd name="connsiteX5" fmla="*/ 505174 w 1084724"/>
                    <a:gd name="connsiteY5" fmla="*/ 1574345 h 1574345"/>
                    <a:gd name="connsiteX6" fmla="*/ 286233 w 1084724"/>
                    <a:gd name="connsiteY6" fmla="*/ 1381162 h 1574345"/>
                    <a:gd name="connsiteX7" fmla="*/ 479416 w 1084724"/>
                    <a:gd name="connsiteY7" fmla="*/ 1046311 h 1574345"/>
                    <a:gd name="connsiteX8" fmla="*/ 440780 w 1084724"/>
                    <a:gd name="connsiteY8" fmla="*/ 750097 h 1574345"/>
                    <a:gd name="connsiteX9" fmla="*/ 131687 w 1084724"/>
                    <a:gd name="connsiteY9" fmla="*/ 647066 h 1574345"/>
                    <a:gd name="connsiteX10" fmla="*/ 0 w 1084724"/>
                    <a:gd name="connsiteY10" fmla="*/ 419819 h 1574345"/>
                    <a:gd name="connsiteX11" fmla="*/ 102194 w 1084724"/>
                    <a:gd name="connsiteY11" fmla="*/ 123605 h 1574345"/>
                    <a:gd name="connsiteX12" fmla="*/ 294089 w 1084724"/>
                    <a:gd name="connsiteY12" fmla="*/ 15164 h 1574345"/>
                    <a:gd name="connsiteX13" fmla="*/ 505174 w 1084724"/>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5057" h="1574345">
                      <a:moveTo>
                        <a:pt x="505507" y="3123"/>
                      </a:moveTo>
                      <a:cubicBezTo>
                        <a:pt x="697188" y="26369"/>
                        <a:pt x="788284" y="58760"/>
                        <a:pt x="943389" y="196306"/>
                      </a:cubicBezTo>
                      <a:cubicBezTo>
                        <a:pt x="1036332" y="328830"/>
                        <a:pt x="1046978" y="443065"/>
                        <a:pt x="1085057" y="621309"/>
                      </a:cubicBezTo>
                      <a:cubicBezTo>
                        <a:pt x="1075097" y="777658"/>
                        <a:pt x="1055994" y="929436"/>
                        <a:pt x="1009458" y="1076641"/>
                      </a:cubicBezTo>
                      <a:cubicBezTo>
                        <a:pt x="967923" y="1222602"/>
                        <a:pt x="917245" y="1359418"/>
                        <a:pt x="793414" y="1496235"/>
                      </a:cubicBezTo>
                      <a:cubicBezTo>
                        <a:pt x="694397" y="1554276"/>
                        <a:pt x="650244" y="1571168"/>
                        <a:pt x="505507" y="1574345"/>
                      </a:cubicBezTo>
                      <a:cubicBezTo>
                        <a:pt x="388331" y="1541955"/>
                        <a:pt x="348878" y="1518708"/>
                        <a:pt x="304854" y="1394878"/>
                      </a:cubicBezTo>
                      <a:cubicBezTo>
                        <a:pt x="344864" y="1260401"/>
                        <a:pt x="421451" y="1162500"/>
                        <a:pt x="479749" y="1046311"/>
                      </a:cubicBezTo>
                      <a:cubicBezTo>
                        <a:pt x="521734" y="975005"/>
                        <a:pt x="536288" y="848835"/>
                        <a:pt x="441113" y="750097"/>
                      </a:cubicBezTo>
                      <a:cubicBezTo>
                        <a:pt x="347226" y="688321"/>
                        <a:pt x="239623" y="663122"/>
                        <a:pt x="132020" y="647066"/>
                      </a:cubicBezTo>
                      <a:cubicBezTo>
                        <a:pt x="46976" y="621609"/>
                        <a:pt x="16797" y="550432"/>
                        <a:pt x="333" y="419819"/>
                      </a:cubicBezTo>
                      <a:cubicBezTo>
                        <a:pt x="-3702" y="313461"/>
                        <a:pt x="28838" y="216247"/>
                        <a:pt x="102527" y="123605"/>
                      </a:cubicBezTo>
                      <a:cubicBezTo>
                        <a:pt x="164968" y="70694"/>
                        <a:pt x="227409" y="49787"/>
                        <a:pt x="294422" y="15164"/>
                      </a:cubicBezTo>
                      <a:cubicBezTo>
                        <a:pt x="373928" y="-2566"/>
                        <a:pt x="435145" y="-2007"/>
                        <a:pt x="505507" y="3123"/>
                      </a:cubicBezTo>
                      <a:close/>
                    </a:path>
                  </a:pathLst>
                </a:cu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 name="椭圆 25"/>
                <p:cNvSpPr/>
                <p:nvPr/>
              </p:nvSpPr>
              <p:spPr>
                <a:xfrm rot="20643272">
                  <a:off x="4916531" y="2125980"/>
                  <a:ext cx="457200" cy="498348"/>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p:cNvSpPr/>
                <p:nvPr/>
              </p:nvSpPr>
              <p:spPr>
                <a:xfrm rot="21347033">
                  <a:off x="5443635" y="2167083"/>
                  <a:ext cx="252000" cy="288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椭圆 27"/>
                <p:cNvSpPr/>
                <p:nvPr/>
              </p:nvSpPr>
              <p:spPr>
                <a:xfrm rot="578494">
                  <a:off x="5733467" y="2158611"/>
                  <a:ext cx="234355" cy="287753"/>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椭圆 28"/>
                <p:cNvSpPr/>
                <p:nvPr/>
              </p:nvSpPr>
              <p:spPr>
                <a:xfrm rot="1860000">
                  <a:off x="5992170" y="2265412"/>
                  <a:ext cx="223068" cy="250289"/>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0" name="椭圆 29"/>
                <p:cNvSpPr/>
                <p:nvPr/>
              </p:nvSpPr>
              <p:spPr>
                <a:xfrm rot="1860000">
                  <a:off x="6218386" y="2449579"/>
                  <a:ext cx="180000" cy="216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8" name="组合 17"/>
              <p:cNvGrpSpPr/>
              <p:nvPr/>
            </p:nvGrpSpPr>
            <p:grpSpPr>
              <a:xfrm flipH="1">
                <a:off x="9914388" y="6276043"/>
                <a:ext cx="268460" cy="347472"/>
                <a:chOff x="4916531" y="2125980"/>
                <a:chExt cx="1481855" cy="1917985"/>
              </a:xfrm>
            </p:grpSpPr>
            <p:sp>
              <p:nvSpPr>
                <p:cNvPr id="19" name="任意多边形 18"/>
                <p:cNvSpPr/>
                <p:nvPr/>
              </p:nvSpPr>
              <p:spPr>
                <a:xfrm>
                  <a:off x="5264227" y="2469620"/>
                  <a:ext cx="1085057" cy="1574345"/>
                </a:xfrm>
                <a:custGeom>
                  <a:avLst/>
                  <a:gdLst>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99245 w 1107584"/>
                    <a:gd name="connsiteY12" fmla="*/ 25757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0 h 1571222"/>
                    <a:gd name="connsiteX1" fmla="*/ 965916 w 1107584"/>
                    <a:gd name="connsiteY1" fmla="*/ 193183 h 1571222"/>
                    <a:gd name="connsiteX2" fmla="*/ 1107584 w 1107584"/>
                    <a:gd name="connsiteY2" fmla="*/ 618186 h 1571222"/>
                    <a:gd name="connsiteX3" fmla="*/ 1004553 w 1107584"/>
                    <a:gd name="connsiteY3" fmla="*/ 1068946 h 1571222"/>
                    <a:gd name="connsiteX4" fmla="*/ 811369 w 1107584"/>
                    <a:gd name="connsiteY4" fmla="*/ 1506828 h 1571222"/>
                    <a:gd name="connsiteX5" fmla="*/ 528034 w 1107584"/>
                    <a:gd name="connsiteY5" fmla="*/ 1571222 h 1571222"/>
                    <a:gd name="connsiteX6" fmla="*/ 309093 w 1107584"/>
                    <a:gd name="connsiteY6" fmla="*/ 1378039 h 1571222"/>
                    <a:gd name="connsiteX7" fmla="*/ 502276 w 1107584"/>
                    <a:gd name="connsiteY7" fmla="*/ 1043188 h 1571222"/>
                    <a:gd name="connsiteX8" fmla="*/ 463640 w 1107584"/>
                    <a:gd name="connsiteY8" fmla="*/ 746974 h 1571222"/>
                    <a:gd name="connsiteX9" fmla="*/ 154547 w 1107584"/>
                    <a:gd name="connsiteY9" fmla="*/ 643943 h 1571222"/>
                    <a:gd name="connsiteX10" fmla="*/ 0 w 1107584"/>
                    <a:gd name="connsiteY10" fmla="*/ 412124 h 1571222"/>
                    <a:gd name="connsiteX11" fmla="*/ 115910 w 1107584"/>
                    <a:gd name="connsiteY11" fmla="*/ 115910 h 1571222"/>
                    <a:gd name="connsiteX12" fmla="*/ 316949 w 1107584"/>
                    <a:gd name="connsiteY12" fmla="*/ 12041 h 1571222"/>
                    <a:gd name="connsiteX13" fmla="*/ 528034 w 1107584"/>
                    <a:gd name="connsiteY13" fmla="*/ 0 h 1571222"/>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15910 w 1107584"/>
                    <a:gd name="connsiteY11" fmla="*/ 119033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28034 w 1107584"/>
                    <a:gd name="connsiteY0" fmla="*/ 3123 h 1574345"/>
                    <a:gd name="connsiteX1" fmla="*/ 965916 w 1107584"/>
                    <a:gd name="connsiteY1" fmla="*/ 196306 h 1574345"/>
                    <a:gd name="connsiteX2" fmla="*/ 1107584 w 1107584"/>
                    <a:gd name="connsiteY2" fmla="*/ 621309 h 1574345"/>
                    <a:gd name="connsiteX3" fmla="*/ 1004553 w 1107584"/>
                    <a:gd name="connsiteY3" fmla="*/ 1072069 h 1574345"/>
                    <a:gd name="connsiteX4" fmla="*/ 811369 w 1107584"/>
                    <a:gd name="connsiteY4" fmla="*/ 1509951 h 1574345"/>
                    <a:gd name="connsiteX5" fmla="*/ 528034 w 1107584"/>
                    <a:gd name="connsiteY5" fmla="*/ 1574345 h 1574345"/>
                    <a:gd name="connsiteX6" fmla="*/ 309093 w 1107584"/>
                    <a:gd name="connsiteY6" fmla="*/ 1381162 h 1574345"/>
                    <a:gd name="connsiteX7" fmla="*/ 502276 w 1107584"/>
                    <a:gd name="connsiteY7" fmla="*/ 1046311 h 1574345"/>
                    <a:gd name="connsiteX8" fmla="*/ 463640 w 1107584"/>
                    <a:gd name="connsiteY8" fmla="*/ 750097 h 1574345"/>
                    <a:gd name="connsiteX9" fmla="*/ 154547 w 1107584"/>
                    <a:gd name="connsiteY9" fmla="*/ 647066 h 1574345"/>
                    <a:gd name="connsiteX10" fmla="*/ 0 w 1107584"/>
                    <a:gd name="connsiteY10" fmla="*/ 415247 h 1574345"/>
                    <a:gd name="connsiteX11" fmla="*/ 125054 w 1107584"/>
                    <a:gd name="connsiteY11" fmla="*/ 123605 h 1574345"/>
                    <a:gd name="connsiteX12" fmla="*/ 316949 w 1107584"/>
                    <a:gd name="connsiteY12" fmla="*/ 15164 h 1574345"/>
                    <a:gd name="connsiteX13" fmla="*/ 528034 w 1107584"/>
                    <a:gd name="connsiteY13" fmla="*/ 3123 h 1574345"/>
                    <a:gd name="connsiteX0" fmla="*/ 505174 w 1084724"/>
                    <a:gd name="connsiteY0" fmla="*/ 3123 h 1574345"/>
                    <a:gd name="connsiteX1" fmla="*/ 943056 w 1084724"/>
                    <a:gd name="connsiteY1" fmla="*/ 196306 h 1574345"/>
                    <a:gd name="connsiteX2" fmla="*/ 1084724 w 1084724"/>
                    <a:gd name="connsiteY2" fmla="*/ 621309 h 1574345"/>
                    <a:gd name="connsiteX3" fmla="*/ 981693 w 1084724"/>
                    <a:gd name="connsiteY3" fmla="*/ 1072069 h 1574345"/>
                    <a:gd name="connsiteX4" fmla="*/ 788509 w 1084724"/>
                    <a:gd name="connsiteY4" fmla="*/ 1509951 h 1574345"/>
                    <a:gd name="connsiteX5" fmla="*/ 505174 w 1084724"/>
                    <a:gd name="connsiteY5" fmla="*/ 1574345 h 1574345"/>
                    <a:gd name="connsiteX6" fmla="*/ 286233 w 1084724"/>
                    <a:gd name="connsiteY6" fmla="*/ 1381162 h 1574345"/>
                    <a:gd name="connsiteX7" fmla="*/ 479416 w 1084724"/>
                    <a:gd name="connsiteY7" fmla="*/ 1046311 h 1574345"/>
                    <a:gd name="connsiteX8" fmla="*/ 440780 w 1084724"/>
                    <a:gd name="connsiteY8" fmla="*/ 750097 h 1574345"/>
                    <a:gd name="connsiteX9" fmla="*/ 131687 w 1084724"/>
                    <a:gd name="connsiteY9" fmla="*/ 647066 h 1574345"/>
                    <a:gd name="connsiteX10" fmla="*/ 0 w 1084724"/>
                    <a:gd name="connsiteY10" fmla="*/ 419819 h 1574345"/>
                    <a:gd name="connsiteX11" fmla="*/ 102194 w 1084724"/>
                    <a:gd name="connsiteY11" fmla="*/ 123605 h 1574345"/>
                    <a:gd name="connsiteX12" fmla="*/ 294089 w 1084724"/>
                    <a:gd name="connsiteY12" fmla="*/ 15164 h 1574345"/>
                    <a:gd name="connsiteX13" fmla="*/ 505174 w 1084724"/>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286566 w 1085057"/>
                    <a:gd name="connsiteY6" fmla="*/ 1381162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88842 w 1085057"/>
                    <a:gd name="connsiteY4" fmla="*/ 1509951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982026 w 1085057"/>
                    <a:gd name="connsiteY3" fmla="*/ 1072069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0314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 name="connsiteX0" fmla="*/ 505507 w 1085057"/>
                    <a:gd name="connsiteY0" fmla="*/ 3123 h 1574345"/>
                    <a:gd name="connsiteX1" fmla="*/ 943389 w 1085057"/>
                    <a:gd name="connsiteY1" fmla="*/ 196306 h 1574345"/>
                    <a:gd name="connsiteX2" fmla="*/ 1085057 w 1085057"/>
                    <a:gd name="connsiteY2" fmla="*/ 621309 h 1574345"/>
                    <a:gd name="connsiteX3" fmla="*/ 1009458 w 1085057"/>
                    <a:gd name="connsiteY3" fmla="*/ 1076641 h 1574345"/>
                    <a:gd name="connsiteX4" fmla="*/ 793414 w 1085057"/>
                    <a:gd name="connsiteY4" fmla="*/ 1496235 h 1574345"/>
                    <a:gd name="connsiteX5" fmla="*/ 505507 w 1085057"/>
                    <a:gd name="connsiteY5" fmla="*/ 1574345 h 1574345"/>
                    <a:gd name="connsiteX6" fmla="*/ 304854 w 1085057"/>
                    <a:gd name="connsiteY6" fmla="*/ 1394878 h 1574345"/>
                    <a:gd name="connsiteX7" fmla="*/ 479749 w 1085057"/>
                    <a:gd name="connsiteY7" fmla="*/ 1046311 h 1574345"/>
                    <a:gd name="connsiteX8" fmla="*/ 441113 w 1085057"/>
                    <a:gd name="connsiteY8" fmla="*/ 750097 h 1574345"/>
                    <a:gd name="connsiteX9" fmla="*/ 132020 w 1085057"/>
                    <a:gd name="connsiteY9" fmla="*/ 647066 h 1574345"/>
                    <a:gd name="connsiteX10" fmla="*/ 333 w 1085057"/>
                    <a:gd name="connsiteY10" fmla="*/ 419819 h 1574345"/>
                    <a:gd name="connsiteX11" fmla="*/ 102527 w 1085057"/>
                    <a:gd name="connsiteY11" fmla="*/ 123605 h 1574345"/>
                    <a:gd name="connsiteX12" fmla="*/ 294422 w 1085057"/>
                    <a:gd name="connsiteY12" fmla="*/ 15164 h 1574345"/>
                    <a:gd name="connsiteX13" fmla="*/ 505507 w 1085057"/>
                    <a:gd name="connsiteY13" fmla="*/ 3123 h 157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5057" h="1574345">
                      <a:moveTo>
                        <a:pt x="505507" y="3123"/>
                      </a:moveTo>
                      <a:cubicBezTo>
                        <a:pt x="697188" y="26369"/>
                        <a:pt x="788284" y="58760"/>
                        <a:pt x="943389" y="196306"/>
                      </a:cubicBezTo>
                      <a:cubicBezTo>
                        <a:pt x="1036332" y="328830"/>
                        <a:pt x="1046978" y="443065"/>
                        <a:pt x="1085057" y="621309"/>
                      </a:cubicBezTo>
                      <a:cubicBezTo>
                        <a:pt x="1075097" y="777658"/>
                        <a:pt x="1055994" y="929436"/>
                        <a:pt x="1009458" y="1076641"/>
                      </a:cubicBezTo>
                      <a:cubicBezTo>
                        <a:pt x="967923" y="1222602"/>
                        <a:pt x="917245" y="1359418"/>
                        <a:pt x="793414" y="1496235"/>
                      </a:cubicBezTo>
                      <a:cubicBezTo>
                        <a:pt x="694397" y="1554276"/>
                        <a:pt x="650244" y="1571168"/>
                        <a:pt x="505507" y="1574345"/>
                      </a:cubicBezTo>
                      <a:cubicBezTo>
                        <a:pt x="388331" y="1541955"/>
                        <a:pt x="348878" y="1518708"/>
                        <a:pt x="304854" y="1394878"/>
                      </a:cubicBezTo>
                      <a:cubicBezTo>
                        <a:pt x="344864" y="1260401"/>
                        <a:pt x="421451" y="1162500"/>
                        <a:pt x="479749" y="1046311"/>
                      </a:cubicBezTo>
                      <a:cubicBezTo>
                        <a:pt x="521734" y="975005"/>
                        <a:pt x="536288" y="848835"/>
                        <a:pt x="441113" y="750097"/>
                      </a:cubicBezTo>
                      <a:cubicBezTo>
                        <a:pt x="347226" y="688321"/>
                        <a:pt x="239623" y="663122"/>
                        <a:pt x="132020" y="647066"/>
                      </a:cubicBezTo>
                      <a:cubicBezTo>
                        <a:pt x="46976" y="621609"/>
                        <a:pt x="16797" y="550432"/>
                        <a:pt x="333" y="419819"/>
                      </a:cubicBezTo>
                      <a:cubicBezTo>
                        <a:pt x="-3702" y="313461"/>
                        <a:pt x="28838" y="216247"/>
                        <a:pt x="102527" y="123605"/>
                      </a:cubicBezTo>
                      <a:cubicBezTo>
                        <a:pt x="164968" y="70694"/>
                        <a:pt x="227409" y="49787"/>
                        <a:pt x="294422" y="15164"/>
                      </a:cubicBezTo>
                      <a:cubicBezTo>
                        <a:pt x="373928" y="-2566"/>
                        <a:pt x="435145" y="-2007"/>
                        <a:pt x="505507" y="3123"/>
                      </a:cubicBezTo>
                      <a:close/>
                    </a:path>
                  </a:pathLst>
                </a:cu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椭圆 19"/>
                <p:cNvSpPr/>
                <p:nvPr/>
              </p:nvSpPr>
              <p:spPr>
                <a:xfrm rot="20643272">
                  <a:off x="4916531" y="2125980"/>
                  <a:ext cx="457200" cy="498348"/>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p:cNvSpPr/>
                <p:nvPr/>
              </p:nvSpPr>
              <p:spPr>
                <a:xfrm rot="21347033">
                  <a:off x="5443635" y="2167083"/>
                  <a:ext cx="252000" cy="288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椭圆 21"/>
                <p:cNvSpPr/>
                <p:nvPr/>
              </p:nvSpPr>
              <p:spPr>
                <a:xfrm rot="578494">
                  <a:off x="5733467" y="2158611"/>
                  <a:ext cx="234355" cy="287753"/>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rot="1860000">
                  <a:off x="5992170" y="2265412"/>
                  <a:ext cx="223068" cy="250289"/>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椭圆 23"/>
                <p:cNvSpPr/>
                <p:nvPr/>
              </p:nvSpPr>
              <p:spPr>
                <a:xfrm rot="1860000">
                  <a:off x="6218386" y="2449579"/>
                  <a:ext cx="180000" cy="216000"/>
                </a:xfrm>
                <a:prstGeom prst="ellipse">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171" name="矩形 170"/>
          <p:cNvSpPr/>
          <p:nvPr/>
        </p:nvSpPr>
        <p:spPr>
          <a:xfrm>
            <a:off x="-12000" y="3490494"/>
            <a:ext cx="12204000" cy="1872000"/>
          </a:xfrm>
          <a:prstGeom prst="rect">
            <a:avLst/>
          </a:prstGeom>
          <a:solidFill>
            <a:srgbClr val="FFE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191818" y="3652410"/>
            <a:ext cx="9982200" cy="1569660"/>
          </a:xfrm>
          <a:prstGeom prst="rect">
            <a:avLst/>
          </a:prstGeom>
          <a:noFill/>
        </p:spPr>
        <p:txBody>
          <a:bodyPr wrap="square" rtlCol="0">
            <a:spAutoFit/>
          </a:bodyPr>
          <a:lstStyle/>
          <a:p>
            <a:pPr algn="just">
              <a:lnSpc>
                <a:spcPct val="120000"/>
              </a:lnSpc>
            </a:pPr>
            <a:r>
              <a:rPr lang="zh-CN" altLang="en-US" sz="2000" b="1" dirty="0" smtClean="0">
                <a:latin typeface="方正硬笔行书简体" panose="03000509000000000000" pitchFamily="65" charset="-122"/>
                <a:ea typeface="方正硬笔行书简体" panose="03000509000000000000" pitchFamily="65" charset="-122"/>
              </a:rPr>
              <a:t>这</a:t>
            </a:r>
            <a:r>
              <a:rPr lang="zh-CN" altLang="en-US" sz="2000" b="1" dirty="0">
                <a:latin typeface="方正硬笔行书简体" panose="03000509000000000000" pitchFamily="65" charset="-122"/>
                <a:ea typeface="方正硬笔行书简体" panose="03000509000000000000" pitchFamily="65" charset="-122"/>
              </a:rPr>
              <a:t>是一本纷杂凌乱的书</a:t>
            </a:r>
            <a:endParaRPr lang="en-US" altLang="zh-CN" sz="2000" b="1" dirty="0">
              <a:latin typeface="方正硬笔行书简体" panose="03000509000000000000" pitchFamily="65" charset="-122"/>
              <a:ea typeface="方正硬笔行书简体" panose="03000509000000000000" pitchFamily="65" charset="-122"/>
            </a:endParaRPr>
          </a:p>
          <a:p>
            <a:pPr algn="just">
              <a:lnSpc>
                <a:spcPct val="120000"/>
              </a:lnSpc>
            </a:pPr>
            <a:r>
              <a:rPr lang="zh-CN" altLang="en-US" sz="2000" b="1" dirty="0">
                <a:latin typeface="方正硬笔行书简体" panose="03000509000000000000" pitchFamily="65" charset="-122"/>
                <a:ea typeface="方正硬笔行书简体" panose="03000509000000000000" pitchFamily="65" charset="-122"/>
              </a:rPr>
              <a:t>像朋友在深夜跟你在叙述，叙述他走过的千山万水</a:t>
            </a:r>
            <a:endParaRPr lang="en-US" altLang="zh-CN" sz="2000" b="1" dirty="0">
              <a:latin typeface="方正硬笔行书简体" panose="03000509000000000000" pitchFamily="65" charset="-122"/>
              <a:ea typeface="方正硬笔行书简体" panose="03000509000000000000" pitchFamily="65" charset="-122"/>
            </a:endParaRPr>
          </a:p>
          <a:p>
            <a:pPr algn="just">
              <a:lnSpc>
                <a:spcPct val="120000"/>
              </a:lnSpc>
            </a:pPr>
            <a:r>
              <a:rPr lang="zh-CN" altLang="en-US" sz="2000" b="1" dirty="0">
                <a:latin typeface="方正硬笔行书简体" panose="03000509000000000000" pitchFamily="65" charset="-122"/>
                <a:ea typeface="方正硬笔行书简体" panose="03000509000000000000" pitchFamily="65" charset="-122"/>
              </a:rPr>
              <a:t>那么多篇章，有温暖的，有明亮的，有落单的，有疯狂的，有无聊的，有胡说八道的</a:t>
            </a:r>
            <a:endParaRPr lang="en-US" altLang="zh-CN" sz="2000" b="1" dirty="0">
              <a:latin typeface="方正硬笔行书简体" panose="03000509000000000000" pitchFamily="65" charset="-122"/>
              <a:ea typeface="方正硬笔行书简体" panose="03000509000000000000" pitchFamily="65" charset="-122"/>
            </a:endParaRPr>
          </a:p>
          <a:p>
            <a:pPr algn="just">
              <a:lnSpc>
                <a:spcPct val="120000"/>
              </a:lnSpc>
            </a:pPr>
            <a:r>
              <a:rPr lang="zh-CN" altLang="en-US" sz="2000" b="1" dirty="0">
                <a:latin typeface="方正硬笔行书简体" panose="03000509000000000000" pitchFamily="65" charset="-122"/>
                <a:ea typeface="方正硬笔行书简体" panose="03000509000000000000" pitchFamily="65" charset="-122"/>
              </a:rPr>
              <a:t>从你的全世界路过，随便打开一篇就可以了</a:t>
            </a:r>
          </a:p>
        </p:txBody>
      </p:sp>
      <p:sp>
        <p:nvSpPr>
          <p:cNvPr id="177" name="任意多边形 176"/>
          <p:cNvSpPr/>
          <p:nvPr/>
        </p:nvSpPr>
        <p:spPr>
          <a:xfrm>
            <a:off x="4774250" y="5188313"/>
            <a:ext cx="205100" cy="805137"/>
          </a:xfrm>
          <a:custGeom>
            <a:avLst/>
            <a:gdLst>
              <a:gd name="connsiteX0" fmla="*/ 0 w 205100"/>
              <a:gd name="connsiteY0" fmla="*/ 107231 h 805137"/>
              <a:gd name="connsiteX1" fmla="*/ 14243 w 205100"/>
              <a:gd name="connsiteY1" fmla="*/ 98685 h 805137"/>
              <a:gd name="connsiteX2" fmla="*/ 25638 w 205100"/>
              <a:gd name="connsiteY2" fmla="*/ 87291 h 805137"/>
              <a:gd name="connsiteX3" fmla="*/ 28486 w 205100"/>
              <a:gd name="connsiteY3" fmla="*/ 78745 h 805137"/>
              <a:gd name="connsiteX4" fmla="*/ 42729 w 205100"/>
              <a:gd name="connsiteY4" fmla="*/ 73048 h 805137"/>
              <a:gd name="connsiteX5" fmla="*/ 51275 w 205100"/>
              <a:gd name="connsiteY5" fmla="*/ 67351 h 805137"/>
              <a:gd name="connsiteX6" fmla="*/ 71215 w 205100"/>
              <a:gd name="connsiteY6" fmla="*/ 53108 h 805137"/>
              <a:gd name="connsiteX7" fmla="*/ 79761 w 205100"/>
              <a:gd name="connsiteY7" fmla="*/ 47410 h 805137"/>
              <a:gd name="connsiteX8" fmla="*/ 88307 w 205100"/>
              <a:gd name="connsiteY8" fmla="*/ 44562 h 805137"/>
              <a:gd name="connsiteX9" fmla="*/ 113944 w 205100"/>
              <a:gd name="connsiteY9" fmla="*/ 30319 h 805137"/>
              <a:gd name="connsiteX10" fmla="*/ 131036 w 205100"/>
              <a:gd name="connsiteY10" fmla="*/ 18924 h 805137"/>
              <a:gd name="connsiteX11" fmla="*/ 139582 w 205100"/>
              <a:gd name="connsiteY11" fmla="*/ 13227 h 805137"/>
              <a:gd name="connsiteX12" fmla="*/ 150976 w 205100"/>
              <a:gd name="connsiteY12" fmla="*/ 10379 h 805137"/>
              <a:gd name="connsiteX13" fmla="*/ 153825 w 205100"/>
              <a:gd name="connsiteY13" fmla="*/ 1833 h 805137"/>
              <a:gd name="connsiteX14" fmla="*/ 196554 w 205100"/>
              <a:gd name="connsiteY14" fmla="*/ 10379 h 805137"/>
              <a:gd name="connsiteX15" fmla="*/ 202251 w 205100"/>
              <a:gd name="connsiteY15" fmla="*/ 18924 h 805137"/>
              <a:gd name="connsiteX16" fmla="*/ 196554 w 205100"/>
              <a:gd name="connsiteY16" fmla="*/ 44562 h 805137"/>
              <a:gd name="connsiteX17" fmla="*/ 185159 w 205100"/>
              <a:gd name="connsiteY17" fmla="*/ 61653 h 805137"/>
              <a:gd name="connsiteX18" fmla="*/ 182311 w 205100"/>
              <a:gd name="connsiteY18" fmla="*/ 70199 h 805137"/>
              <a:gd name="connsiteX19" fmla="*/ 170916 w 205100"/>
              <a:gd name="connsiteY19" fmla="*/ 84442 h 805137"/>
              <a:gd name="connsiteX20" fmla="*/ 162371 w 205100"/>
              <a:gd name="connsiteY20" fmla="*/ 110080 h 805137"/>
              <a:gd name="connsiteX21" fmla="*/ 156673 w 205100"/>
              <a:gd name="connsiteY21" fmla="*/ 121474 h 805137"/>
              <a:gd name="connsiteX22" fmla="*/ 150976 w 205100"/>
              <a:gd name="connsiteY22" fmla="*/ 138566 h 805137"/>
              <a:gd name="connsiteX23" fmla="*/ 145279 w 205100"/>
              <a:gd name="connsiteY23" fmla="*/ 155657 h 805137"/>
              <a:gd name="connsiteX24" fmla="*/ 142430 w 205100"/>
              <a:gd name="connsiteY24" fmla="*/ 164203 h 805137"/>
              <a:gd name="connsiteX25" fmla="*/ 139582 w 205100"/>
              <a:gd name="connsiteY25" fmla="*/ 172749 h 805137"/>
              <a:gd name="connsiteX26" fmla="*/ 133885 w 205100"/>
              <a:gd name="connsiteY26" fmla="*/ 184143 h 805137"/>
              <a:gd name="connsiteX27" fmla="*/ 131036 w 205100"/>
              <a:gd name="connsiteY27" fmla="*/ 192689 h 805137"/>
              <a:gd name="connsiteX28" fmla="*/ 125339 w 205100"/>
              <a:gd name="connsiteY28" fmla="*/ 201235 h 805137"/>
              <a:gd name="connsiteX29" fmla="*/ 113944 w 205100"/>
              <a:gd name="connsiteY29" fmla="*/ 218326 h 805137"/>
              <a:gd name="connsiteX30" fmla="*/ 111096 w 205100"/>
              <a:gd name="connsiteY30" fmla="*/ 226872 h 805137"/>
              <a:gd name="connsiteX31" fmla="*/ 105399 w 205100"/>
              <a:gd name="connsiteY31" fmla="*/ 235418 h 805137"/>
              <a:gd name="connsiteX32" fmla="*/ 99701 w 205100"/>
              <a:gd name="connsiteY32" fmla="*/ 252509 h 805137"/>
              <a:gd name="connsiteX33" fmla="*/ 102550 w 205100"/>
              <a:gd name="connsiteY33" fmla="*/ 295238 h 805137"/>
              <a:gd name="connsiteX34" fmla="*/ 105399 w 205100"/>
              <a:gd name="connsiteY34" fmla="*/ 303784 h 805137"/>
              <a:gd name="connsiteX35" fmla="*/ 113944 w 205100"/>
              <a:gd name="connsiteY35" fmla="*/ 312330 h 805137"/>
              <a:gd name="connsiteX36" fmla="*/ 116793 w 205100"/>
              <a:gd name="connsiteY36" fmla="*/ 320876 h 805137"/>
              <a:gd name="connsiteX37" fmla="*/ 128187 w 205100"/>
              <a:gd name="connsiteY37" fmla="*/ 337967 h 805137"/>
              <a:gd name="connsiteX38" fmla="*/ 133885 w 205100"/>
              <a:gd name="connsiteY38" fmla="*/ 346513 h 805137"/>
              <a:gd name="connsiteX39" fmla="*/ 145279 w 205100"/>
              <a:gd name="connsiteY39" fmla="*/ 366453 h 805137"/>
              <a:gd name="connsiteX40" fmla="*/ 150976 w 205100"/>
              <a:gd name="connsiteY40" fmla="*/ 386394 h 805137"/>
              <a:gd name="connsiteX41" fmla="*/ 162371 w 205100"/>
              <a:gd name="connsiteY41" fmla="*/ 403485 h 805137"/>
              <a:gd name="connsiteX42" fmla="*/ 168068 w 205100"/>
              <a:gd name="connsiteY42" fmla="*/ 420577 h 805137"/>
              <a:gd name="connsiteX43" fmla="*/ 170916 w 205100"/>
              <a:gd name="connsiteY43" fmla="*/ 429123 h 805137"/>
              <a:gd name="connsiteX44" fmla="*/ 176614 w 205100"/>
              <a:gd name="connsiteY44" fmla="*/ 451911 h 805137"/>
              <a:gd name="connsiteX45" fmla="*/ 182311 w 205100"/>
              <a:gd name="connsiteY45" fmla="*/ 469003 h 805137"/>
              <a:gd name="connsiteX46" fmla="*/ 185159 w 205100"/>
              <a:gd name="connsiteY46" fmla="*/ 477549 h 805137"/>
              <a:gd name="connsiteX47" fmla="*/ 190857 w 205100"/>
              <a:gd name="connsiteY47" fmla="*/ 514580 h 805137"/>
              <a:gd name="connsiteX48" fmla="*/ 193705 w 205100"/>
              <a:gd name="connsiteY48" fmla="*/ 531672 h 805137"/>
              <a:gd name="connsiteX49" fmla="*/ 199402 w 205100"/>
              <a:gd name="connsiteY49" fmla="*/ 548764 h 805137"/>
              <a:gd name="connsiteX50" fmla="*/ 205100 w 205100"/>
              <a:gd name="connsiteY50" fmla="*/ 568704 h 805137"/>
              <a:gd name="connsiteX51" fmla="*/ 199402 w 205100"/>
              <a:gd name="connsiteY51" fmla="*/ 691194 h 805137"/>
              <a:gd name="connsiteX52" fmla="*/ 196554 w 205100"/>
              <a:gd name="connsiteY52" fmla="*/ 699739 h 805137"/>
              <a:gd name="connsiteX53" fmla="*/ 193705 w 205100"/>
              <a:gd name="connsiteY53" fmla="*/ 711134 h 805137"/>
              <a:gd name="connsiteX54" fmla="*/ 188008 w 205100"/>
              <a:gd name="connsiteY54" fmla="*/ 776651 h 805137"/>
              <a:gd name="connsiteX55" fmla="*/ 185159 w 205100"/>
              <a:gd name="connsiteY55" fmla="*/ 785197 h 805137"/>
              <a:gd name="connsiteX56" fmla="*/ 179462 w 205100"/>
              <a:gd name="connsiteY56" fmla="*/ 805137 h 805137"/>
              <a:gd name="connsiteX57" fmla="*/ 168068 w 205100"/>
              <a:gd name="connsiteY57" fmla="*/ 799440 h 805137"/>
              <a:gd name="connsiteX58" fmla="*/ 162371 w 205100"/>
              <a:gd name="connsiteY58" fmla="*/ 790894 h 805137"/>
              <a:gd name="connsiteX59" fmla="*/ 153825 w 205100"/>
              <a:gd name="connsiteY59" fmla="*/ 785197 h 805137"/>
              <a:gd name="connsiteX60" fmla="*/ 148128 w 205100"/>
              <a:gd name="connsiteY60" fmla="*/ 776651 h 805137"/>
              <a:gd name="connsiteX61" fmla="*/ 139582 w 205100"/>
              <a:gd name="connsiteY61" fmla="*/ 762408 h 805137"/>
              <a:gd name="connsiteX62" fmla="*/ 133885 w 205100"/>
              <a:gd name="connsiteY62" fmla="*/ 762408 h 80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05100" h="805137">
                <a:moveTo>
                  <a:pt x="0" y="107231"/>
                </a:moveTo>
                <a:cubicBezTo>
                  <a:pt x="4748" y="104382"/>
                  <a:pt x="10328" y="102600"/>
                  <a:pt x="14243" y="98685"/>
                </a:cubicBezTo>
                <a:cubicBezTo>
                  <a:pt x="29434" y="83494"/>
                  <a:pt x="2851" y="94885"/>
                  <a:pt x="25638" y="87291"/>
                </a:cubicBezTo>
                <a:cubicBezTo>
                  <a:pt x="26587" y="84442"/>
                  <a:pt x="26179" y="80667"/>
                  <a:pt x="28486" y="78745"/>
                </a:cubicBezTo>
                <a:cubicBezTo>
                  <a:pt x="32414" y="75471"/>
                  <a:pt x="38155" y="75335"/>
                  <a:pt x="42729" y="73048"/>
                </a:cubicBezTo>
                <a:cubicBezTo>
                  <a:pt x="45791" y="71517"/>
                  <a:pt x="48676" y="69579"/>
                  <a:pt x="51275" y="67351"/>
                </a:cubicBezTo>
                <a:cubicBezTo>
                  <a:pt x="68480" y="52604"/>
                  <a:pt x="55513" y="58341"/>
                  <a:pt x="71215" y="53108"/>
                </a:cubicBezTo>
                <a:cubicBezTo>
                  <a:pt x="74064" y="51209"/>
                  <a:pt x="76699" y="48941"/>
                  <a:pt x="79761" y="47410"/>
                </a:cubicBezTo>
                <a:cubicBezTo>
                  <a:pt x="82447" y="46067"/>
                  <a:pt x="85682" y="46020"/>
                  <a:pt x="88307" y="44562"/>
                </a:cubicBezTo>
                <a:cubicBezTo>
                  <a:pt x="117694" y="28236"/>
                  <a:pt x="94607" y="36764"/>
                  <a:pt x="113944" y="30319"/>
                </a:cubicBezTo>
                <a:lnTo>
                  <a:pt x="131036" y="18924"/>
                </a:lnTo>
                <a:cubicBezTo>
                  <a:pt x="133885" y="17025"/>
                  <a:pt x="136261" y="14057"/>
                  <a:pt x="139582" y="13227"/>
                </a:cubicBezTo>
                <a:lnTo>
                  <a:pt x="150976" y="10379"/>
                </a:lnTo>
                <a:cubicBezTo>
                  <a:pt x="151926" y="7530"/>
                  <a:pt x="150857" y="2290"/>
                  <a:pt x="153825" y="1833"/>
                </a:cubicBezTo>
                <a:cubicBezTo>
                  <a:pt x="180554" y="-2280"/>
                  <a:pt x="181749" y="508"/>
                  <a:pt x="196554" y="10379"/>
                </a:cubicBezTo>
                <a:cubicBezTo>
                  <a:pt x="198453" y="13227"/>
                  <a:pt x="201873" y="15522"/>
                  <a:pt x="202251" y="18924"/>
                </a:cubicBezTo>
                <a:cubicBezTo>
                  <a:pt x="202551" y="21625"/>
                  <a:pt x="199334" y="39557"/>
                  <a:pt x="196554" y="44562"/>
                </a:cubicBezTo>
                <a:cubicBezTo>
                  <a:pt x="193229" y="50547"/>
                  <a:pt x="185159" y="61653"/>
                  <a:pt x="185159" y="61653"/>
                </a:cubicBezTo>
                <a:cubicBezTo>
                  <a:pt x="184210" y="64502"/>
                  <a:pt x="183654" y="67513"/>
                  <a:pt x="182311" y="70199"/>
                </a:cubicBezTo>
                <a:cubicBezTo>
                  <a:pt x="178717" y="77387"/>
                  <a:pt x="176216" y="79143"/>
                  <a:pt x="170916" y="84442"/>
                </a:cubicBezTo>
                <a:cubicBezTo>
                  <a:pt x="156592" y="113093"/>
                  <a:pt x="173419" y="76936"/>
                  <a:pt x="162371" y="110080"/>
                </a:cubicBezTo>
                <a:cubicBezTo>
                  <a:pt x="161028" y="114109"/>
                  <a:pt x="158250" y="117531"/>
                  <a:pt x="156673" y="121474"/>
                </a:cubicBezTo>
                <a:cubicBezTo>
                  <a:pt x="154443" y="127050"/>
                  <a:pt x="152875" y="132869"/>
                  <a:pt x="150976" y="138566"/>
                </a:cubicBezTo>
                <a:lnTo>
                  <a:pt x="145279" y="155657"/>
                </a:lnTo>
                <a:lnTo>
                  <a:pt x="142430" y="164203"/>
                </a:lnTo>
                <a:cubicBezTo>
                  <a:pt x="141481" y="167052"/>
                  <a:pt x="140925" y="170063"/>
                  <a:pt x="139582" y="172749"/>
                </a:cubicBezTo>
                <a:cubicBezTo>
                  <a:pt x="137683" y="176547"/>
                  <a:pt x="135558" y="180240"/>
                  <a:pt x="133885" y="184143"/>
                </a:cubicBezTo>
                <a:cubicBezTo>
                  <a:pt x="132702" y="186903"/>
                  <a:pt x="132379" y="190003"/>
                  <a:pt x="131036" y="192689"/>
                </a:cubicBezTo>
                <a:cubicBezTo>
                  <a:pt x="129505" y="195751"/>
                  <a:pt x="127038" y="198262"/>
                  <a:pt x="125339" y="201235"/>
                </a:cubicBezTo>
                <a:cubicBezTo>
                  <a:pt x="116143" y="217329"/>
                  <a:pt x="124099" y="208173"/>
                  <a:pt x="113944" y="218326"/>
                </a:cubicBezTo>
                <a:cubicBezTo>
                  <a:pt x="112995" y="221175"/>
                  <a:pt x="112439" y="224186"/>
                  <a:pt x="111096" y="226872"/>
                </a:cubicBezTo>
                <a:cubicBezTo>
                  <a:pt x="109565" y="229934"/>
                  <a:pt x="106790" y="232290"/>
                  <a:pt x="105399" y="235418"/>
                </a:cubicBezTo>
                <a:cubicBezTo>
                  <a:pt x="102960" y="240906"/>
                  <a:pt x="99701" y="252509"/>
                  <a:pt x="99701" y="252509"/>
                </a:cubicBezTo>
                <a:cubicBezTo>
                  <a:pt x="100651" y="266752"/>
                  <a:pt x="100973" y="281051"/>
                  <a:pt x="102550" y="295238"/>
                </a:cubicBezTo>
                <a:cubicBezTo>
                  <a:pt x="102882" y="298222"/>
                  <a:pt x="103733" y="301285"/>
                  <a:pt x="105399" y="303784"/>
                </a:cubicBezTo>
                <a:cubicBezTo>
                  <a:pt x="107633" y="307136"/>
                  <a:pt x="111096" y="309481"/>
                  <a:pt x="113944" y="312330"/>
                </a:cubicBezTo>
                <a:cubicBezTo>
                  <a:pt x="114894" y="315179"/>
                  <a:pt x="115335" y="318251"/>
                  <a:pt x="116793" y="320876"/>
                </a:cubicBezTo>
                <a:cubicBezTo>
                  <a:pt x="120118" y="326861"/>
                  <a:pt x="124389" y="332270"/>
                  <a:pt x="128187" y="337967"/>
                </a:cubicBezTo>
                <a:cubicBezTo>
                  <a:pt x="130086" y="340816"/>
                  <a:pt x="132354" y="343451"/>
                  <a:pt x="133885" y="346513"/>
                </a:cubicBezTo>
                <a:cubicBezTo>
                  <a:pt x="141113" y="360970"/>
                  <a:pt x="137226" y="354375"/>
                  <a:pt x="145279" y="366453"/>
                </a:cubicBezTo>
                <a:cubicBezTo>
                  <a:pt x="145948" y="369129"/>
                  <a:pt x="149120" y="383054"/>
                  <a:pt x="150976" y="386394"/>
                </a:cubicBezTo>
                <a:cubicBezTo>
                  <a:pt x="154301" y="392379"/>
                  <a:pt x="162371" y="403485"/>
                  <a:pt x="162371" y="403485"/>
                </a:cubicBezTo>
                <a:lnTo>
                  <a:pt x="168068" y="420577"/>
                </a:lnTo>
                <a:cubicBezTo>
                  <a:pt x="169017" y="423426"/>
                  <a:pt x="170188" y="426210"/>
                  <a:pt x="170916" y="429123"/>
                </a:cubicBezTo>
                <a:cubicBezTo>
                  <a:pt x="172815" y="436719"/>
                  <a:pt x="174138" y="444483"/>
                  <a:pt x="176614" y="451911"/>
                </a:cubicBezTo>
                <a:lnTo>
                  <a:pt x="182311" y="469003"/>
                </a:lnTo>
                <a:lnTo>
                  <a:pt x="185159" y="477549"/>
                </a:lnTo>
                <a:cubicBezTo>
                  <a:pt x="191153" y="531490"/>
                  <a:pt x="184687" y="483729"/>
                  <a:pt x="190857" y="514580"/>
                </a:cubicBezTo>
                <a:cubicBezTo>
                  <a:pt x="191990" y="520244"/>
                  <a:pt x="192304" y="526069"/>
                  <a:pt x="193705" y="531672"/>
                </a:cubicBezTo>
                <a:cubicBezTo>
                  <a:pt x="195161" y="537498"/>
                  <a:pt x="197945" y="542938"/>
                  <a:pt x="199402" y="548764"/>
                </a:cubicBezTo>
                <a:cubicBezTo>
                  <a:pt x="202979" y="563071"/>
                  <a:pt x="201013" y="556444"/>
                  <a:pt x="205100" y="568704"/>
                </a:cubicBezTo>
                <a:cubicBezTo>
                  <a:pt x="204589" y="587093"/>
                  <a:pt x="206592" y="655244"/>
                  <a:pt x="199402" y="691194"/>
                </a:cubicBezTo>
                <a:cubicBezTo>
                  <a:pt x="198813" y="694138"/>
                  <a:pt x="197379" y="696852"/>
                  <a:pt x="196554" y="699739"/>
                </a:cubicBezTo>
                <a:cubicBezTo>
                  <a:pt x="195478" y="703504"/>
                  <a:pt x="194655" y="707336"/>
                  <a:pt x="193705" y="711134"/>
                </a:cubicBezTo>
                <a:cubicBezTo>
                  <a:pt x="192754" y="724444"/>
                  <a:pt x="190710" y="760444"/>
                  <a:pt x="188008" y="776651"/>
                </a:cubicBezTo>
                <a:cubicBezTo>
                  <a:pt x="187514" y="779613"/>
                  <a:pt x="185984" y="782310"/>
                  <a:pt x="185159" y="785197"/>
                </a:cubicBezTo>
                <a:cubicBezTo>
                  <a:pt x="178008" y="810227"/>
                  <a:pt x="186291" y="784655"/>
                  <a:pt x="179462" y="805137"/>
                </a:cubicBezTo>
                <a:cubicBezTo>
                  <a:pt x="175664" y="803238"/>
                  <a:pt x="171330" y="802158"/>
                  <a:pt x="168068" y="799440"/>
                </a:cubicBezTo>
                <a:cubicBezTo>
                  <a:pt x="165438" y="797248"/>
                  <a:pt x="164792" y="793315"/>
                  <a:pt x="162371" y="790894"/>
                </a:cubicBezTo>
                <a:cubicBezTo>
                  <a:pt x="159950" y="788473"/>
                  <a:pt x="156674" y="787096"/>
                  <a:pt x="153825" y="785197"/>
                </a:cubicBezTo>
                <a:cubicBezTo>
                  <a:pt x="151926" y="782348"/>
                  <a:pt x="149659" y="779713"/>
                  <a:pt x="148128" y="776651"/>
                </a:cubicBezTo>
                <a:cubicBezTo>
                  <a:pt x="144880" y="770155"/>
                  <a:pt x="146999" y="766117"/>
                  <a:pt x="139582" y="762408"/>
                </a:cubicBezTo>
                <a:cubicBezTo>
                  <a:pt x="137884" y="761559"/>
                  <a:pt x="135784" y="762408"/>
                  <a:pt x="133885" y="762408"/>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91818" y="2544414"/>
            <a:ext cx="4308343" cy="1107996"/>
          </a:xfrm>
          <a:prstGeom prst="rect">
            <a:avLst/>
          </a:prstGeom>
          <a:noFill/>
        </p:spPr>
        <p:txBody>
          <a:bodyPr wrap="square" rtlCol="0">
            <a:spAutoFit/>
          </a:bodyPr>
          <a:lstStyle/>
          <a:p>
            <a:r>
              <a:rPr lang="zh-CN" altLang="en-US" sz="6600" dirty="0" smtClean="0">
                <a:solidFill>
                  <a:srgbClr val="EAB200"/>
                </a:solidFill>
                <a:latin typeface="方正黄草简体" panose="03000509000000000000" pitchFamily="65" charset="-122"/>
                <a:ea typeface="方正黄草简体" panose="03000509000000000000" pitchFamily="65" charset="-122"/>
              </a:rPr>
              <a:t>谢谢观看！</a:t>
            </a:r>
          </a:p>
        </p:txBody>
      </p:sp>
    </p:spTree>
    <p:extLst>
      <p:ext uri="{BB962C8B-B14F-4D97-AF65-F5344CB8AC3E}">
        <p14:creationId xmlns:p14="http://schemas.microsoft.com/office/powerpoint/2010/main" val="8555654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48807" y="502920"/>
            <a:ext cx="2082800" cy="646331"/>
          </a:xfrm>
          <a:prstGeom prst="rect">
            <a:avLst/>
          </a:prstGeom>
          <a:noFill/>
        </p:spPr>
        <p:txBody>
          <a:bodyPr wrap="square" rtlCol="0">
            <a:spAutoFit/>
          </a:bodyPr>
          <a:lstStyle/>
          <a:p>
            <a:pPr algn="ctr"/>
            <a:r>
              <a:rPr lang="zh-CN" altLang="en-US" sz="3600" dirty="0">
                <a:solidFill>
                  <a:prstClr val="black"/>
                </a:solidFill>
                <a:latin typeface="全新硬笔行书简" panose="02010600040101010101" pitchFamily="2" charset="-122"/>
                <a:ea typeface="全新硬笔行书简" panose="02010600040101010101" pitchFamily="2" charset="-122"/>
              </a:rPr>
              <a:t>修改前</a:t>
            </a:r>
            <a:endParaRPr lang="zh-CN" altLang="en-US" sz="3600" dirty="0" smtClean="0">
              <a:solidFill>
                <a:prstClr val="black"/>
              </a:solidFill>
              <a:latin typeface="全新硬笔行书简" panose="02010600040101010101" pitchFamily="2" charset="-122"/>
              <a:ea typeface="全新硬笔行书简" panose="02010600040101010101" pitchFamily="2" charset="-122"/>
            </a:endParaRPr>
          </a:p>
        </p:txBody>
      </p:sp>
      <p:sp>
        <p:nvSpPr>
          <p:cNvPr id="5" name="文本框 4"/>
          <p:cNvSpPr txBox="1"/>
          <p:nvPr/>
        </p:nvSpPr>
        <p:spPr>
          <a:xfrm>
            <a:off x="7226200" y="502919"/>
            <a:ext cx="2082800" cy="646331"/>
          </a:xfrm>
          <a:prstGeom prst="rect">
            <a:avLst/>
          </a:prstGeom>
          <a:noFill/>
        </p:spPr>
        <p:txBody>
          <a:bodyPr wrap="square" rtlCol="0">
            <a:spAutoFit/>
          </a:bodyPr>
          <a:lstStyle/>
          <a:p>
            <a:pPr algn="ctr"/>
            <a:r>
              <a:rPr lang="zh-CN" altLang="en-US" sz="3600" dirty="0" smtClean="0">
                <a:solidFill>
                  <a:prstClr val="black"/>
                </a:solidFill>
                <a:latin typeface="全新硬笔行书简" panose="02010600040101010101" pitchFamily="2" charset="-122"/>
                <a:ea typeface="全新硬笔行书简" panose="02010600040101010101" pitchFamily="2" charset="-122"/>
              </a:rPr>
              <a:t>修改后</a:t>
            </a:r>
          </a:p>
        </p:txBody>
      </p:sp>
      <p:pic>
        <p:nvPicPr>
          <p:cNvPr id="6" name="图片 5"/>
          <p:cNvPicPr>
            <a:picLocks/>
          </p:cNvPicPr>
          <p:nvPr/>
        </p:nvPicPr>
        <p:blipFill>
          <a:blip r:embed="rId2"/>
          <a:stretch>
            <a:fillRect/>
          </a:stretch>
        </p:blipFill>
        <p:spPr>
          <a:xfrm>
            <a:off x="6204807" y="1252220"/>
            <a:ext cx="4140000" cy="2340000"/>
          </a:xfrm>
          <a:prstGeom prst="rect">
            <a:avLst/>
          </a:prstGeom>
          <a:effectLst>
            <a:outerShdw blurRad="63500" sx="102000" sy="102000" algn="ctr" rotWithShape="0">
              <a:prstClr val="black">
                <a:alpha val="40000"/>
              </a:prstClr>
            </a:outerShdw>
          </a:effectLst>
        </p:spPr>
      </p:pic>
      <p:pic>
        <p:nvPicPr>
          <p:cNvPr id="7" name="图片 6"/>
          <p:cNvPicPr>
            <a:picLocks/>
          </p:cNvPicPr>
          <p:nvPr/>
        </p:nvPicPr>
        <p:blipFill>
          <a:blip r:embed="rId3"/>
          <a:stretch>
            <a:fillRect/>
          </a:stretch>
        </p:blipFill>
        <p:spPr>
          <a:xfrm>
            <a:off x="1620207" y="1252220"/>
            <a:ext cx="4140000" cy="2340000"/>
          </a:xfrm>
          <a:prstGeom prst="rect">
            <a:avLst/>
          </a:prstGeom>
          <a:effectLst>
            <a:outerShdw blurRad="63500" sx="102000" sy="102000" algn="ctr" rotWithShape="0">
              <a:prstClr val="black">
                <a:alpha val="40000"/>
              </a:prstClr>
            </a:outerShdw>
          </a:effectLst>
        </p:spPr>
      </p:pic>
      <p:pic>
        <p:nvPicPr>
          <p:cNvPr id="10" name="图片 9"/>
          <p:cNvPicPr>
            <a:picLocks/>
          </p:cNvPicPr>
          <p:nvPr/>
        </p:nvPicPr>
        <p:blipFill>
          <a:blip r:embed="rId4"/>
          <a:stretch>
            <a:fillRect/>
          </a:stretch>
        </p:blipFill>
        <p:spPr>
          <a:xfrm>
            <a:off x="1620207" y="3908106"/>
            <a:ext cx="4140000" cy="2340000"/>
          </a:xfrm>
          <a:prstGeom prst="rect">
            <a:avLst/>
          </a:prstGeom>
          <a:effectLst>
            <a:outerShdw blurRad="63500" sx="102000" sy="102000" algn="ctr" rotWithShape="0">
              <a:prstClr val="black">
                <a:alpha val="40000"/>
              </a:prstClr>
            </a:outerShdw>
          </a:effectLst>
        </p:spPr>
      </p:pic>
      <p:pic>
        <p:nvPicPr>
          <p:cNvPr id="11" name="图片 10"/>
          <p:cNvPicPr>
            <a:picLocks/>
          </p:cNvPicPr>
          <p:nvPr/>
        </p:nvPicPr>
        <p:blipFill>
          <a:blip r:embed="rId5"/>
          <a:stretch>
            <a:fillRect/>
          </a:stretch>
        </p:blipFill>
        <p:spPr>
          <a:xfrm>
            <a:off x="6204807" y="3908106"/>
            <a:ext cx="4140000" cy="234000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93151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1736" y="838043"/>
            <a:ext cx="8228528" cy="424677"/>
          </a:xfrm>
          <a:prstGeom prst="rect">
            <a:avLst/>
          </a:prstGeom>
          <a:solidFill>
            <a:schemeClr val="accent5">
              <a:lumMod val="20000"/>
              <a:lumOff val="80000"/>
            </a:schemeClr>
          </a:solidFill>
          <a:effectLst>
            <a:outerShdw blurRad="50800" dist="38100" dir="5400000" algn="t" rotWithShape="0">
              <a:prstClr val="black">
                <a:alpha val="40000"/>
              </a:prstClr>
            </a:outerShdw>
          </a:effectLst>
        </p:spPr>
        <p:txBody>
          <a:bodyPr wrap="square" rtlCol="0" anchor="ctr">
            <a:spAutoFit/>
          </a:bodyPr>
          <a:lstStyle/>
          <a:p>
            <a:pPr algn="ctr"/>
            <a:r>
              <a:rPr lang="zh-CN" altLang="en-US" sz="2160" dirty="0">
                <a:solidFill>
                  <a:prstClr val="black"/>
                </a:solidFill>
                <a:latin typeface="微软雅黑" pitchFamily="34" charset="-122"/>
                <a:ea typeface="微软雅黑" pitchFamily="34" charset="-122"/>
              </a:rPr>
              <a:t>你也想免费得到出版社赠书做</a:t>
            </a:r>
            <a:r>
              <a:rPr lang="en-US" altLang="zh-CN" sz="2160" dirty="0">
                <a:solidFill>
                  <a:prstClr val="black"/>
                </a:solidFill>
                <a:latin typeface="微软雅黑" pitchFamily="34" charset="-122"/>
                <a:ea typeface="微软雅黑" pitchFamily="34" charset="-122"/>
              </a:rPr>
              <a:t>PPT</a:t>
            </a:r>
            <a:r>
              <a:rPr lang="zh-CN" altLang="en-US" sz="2160" dirty="0">
                <a:solidFill>
                  <a:prstClr val="black"/>
                </a:solidFill>
                <a:latin typeface="微软雅黑" pitchFamily="34" charset="-122"/>
                <a:ea typeface="微软雅黑" pitchFamily="34" charset="-122"/>
              </a:rPr>
              <a:t>读书笔记？</a:t>
            </a:r>
          </a:p>
        </p:txBody>
      </p:sp>
      <p:sp>
        <p:nvSpPr>
          <p:cNvPr id="9" name="右箭头 8"/>
          <p:cNvSpPr/>
          <p:nvPr/>
        </p:nvSpPr>
        <p:spPr>
          <a:xfrm>
            <a:off x="4034631" y="2781875"/>
            <a:ext cx="129601" cy="24114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solidFill>
                <a:prstClr val="white"/>
              </a:solidFill>
            </a:endParaRPr>
          </a:p>
        </p:txBody>
      </p:sp>
      <p:sp>
        <p:nvSpPr>
          <p:cNvPr id="10" name="右箭头 9"/>
          <p:cNvSpPr/>
          <p:nvPr/>
        </p:nvSpPr>
        <p:spPr>
          <a:xfrm>
            <a:off x="6021662" y="2781875"/>
            <a:ext cx="129601" cy="24114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solidFill>
                <a:prstClr val="white"/>
              </a:solidFill>
            </a:endParaRPr>
          </a:p>
        </p:txBody>
      </p:sp>
      <p:sp>
        <p:nvSpPr>
          <p:cNvPr id="11" name="右箭头 10"/>
          <p:cNvSpPr/>
          <p:nvPr/>
        </p:nvSpPr>
        <p:spPr>
          <a:xfrm>
            <a:off x="8095280" y="2781875"/>
            <a:ext cx="129601" cy="24114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solidFill>
                <a:prstClr val="white"/>
              </a:solidFill>
            </a:endParaRPr>
          </a:p>
        </p:txBody>
      </p:sp>
      <p:sp>
        <p:nvSpPr>
          <p:cNvPr id="12" name="TextBox 11"/>
          <p:cNvSpPr txBox="1"/>
          <p:nvPr/>
        </p:nvSpPr>
        <p:spPr>
          <a:xfrm>
            <a:off x="2078365" y="4061256"/>
            <a:ext cx="8228528" cy="1966949"/>
          </a:xfrm>
          <a:prstGeom prst="rect">
            <a:avLst/>
          </a:prstGeom>
          <a:noFill/>
          <a:effectLst/>
        </p:spPr>
        <p:txBody>
          <a:bodyPr wrap="square" rtlCol="0" anchor="ctr">
            <a:spAutoFit/>
          </a:bodyPr>
          <a:lstStyle/>
          <a:p>
            <a:pPr>
              <a:spcBef>
                <a:spcPts val="1620"/>
              </a:spcBef>
            </a:pPr>
            <a:r>
              <a:rPr lang="zh-CN" altLang="en-US" sz="1620" dirty="0">
                <a:solidFill>
                  <a:prstClr val="black"/>
                </a:solidFill>
                <a:latin typeface="微软雅黑" pitchFamily="34" charset="-122"/>
                <a:ea typeface="微软雅黑" pitchFamily="34" charset="-122"/>
              </a:rPr>
              <a:t>  友情提示：马上就去新浪微博</a:t>
            </a:r>
            <a:endParaRPr lang="en-US" altLang="zh-CN" sz="1620" dirty="0">
              <a:solidFill>
                <a:prstClr val="black"/>
              </a:solidFill>
              <a:latin typeface="微软雅黑" pitchFamily="34" charset="-122"/>
              <a:ea typeface="微软雅黑" pitchFamily="34" charset="-122"/>
            </a:endParaRPr>
          </a:p>
          <a:p>
            <a:pPr>
              <a:spcBef>
                <a:spcPts val="1620"/>
              </a:spcBef>
            </a:pPr>
            <a:r>
              <a:rPr lang="en-US" altLang="zh-CN" sz="1620" dirty="0">
                <a:solidFill>
                  <a:prstClr val="black"/>
                </a:solidFill>
                <a:latin typeface="微软雅黑" pitchFamily="34" charset="-122"/>
                <a:ea typeface="微软雅黑" pitchFamily="34" charset="-122"/>
              </a:rPr>
              <a:t>  1</a:t>
            </a:r>
            <a:r>
              <a:rPr lang="zh-CN" altLang="en-US" sz="1620" dirty="0">
                <a:solidFill>
                  <a:prstClr val="black"/>
                </a:solidFill>
                <a:latin typeface="微软雅黑" pitchFamily="34" charset="-122"/>
                <a:ea typeface="微软雅黑" pitchFamily="34" charset="-122"/>
              </a:rPr>
              <a:t>、关注</a:t>
            </a:r>
            <a:r>
              <a:rPr lang="en-US" altLang="zh-CN" sz="1620" dirty="0">
                <a:solidFill>
                  <a:prstClr val="black"/>
                </a:solidFill>
                <a:latin typeface="微软雅黑" pitchFamily="34" charset="-122"/>
                <a:ea typeface="微软雅黑" pitchFamily="34" charset="-122"/>
              </a:rPr>
              <a:t>@</a:t>
            </a:r>
            <a:r>
              <a:rPr lang="zh-CN" altLang="en-US" sz="1620" dirty="0">
                <a:solidFill>
                  <a:prstClr val="black"/>
                </a:solidFill>
                <a:latin typeface="微软雅黑" pitchFamily="34" charset="-122"/>
                <a:ea typeface="微软雅黑" pitchFamily="34" charset="-122"/>
              </a:rPr>
              <a:t>时间卡片  ，可以看到其它学员读书</a:t>
            </a:r>
            <a:r>
              <a:rPr lang="en-US" altLang="zh-CN" sz="1620" dirty="0">
                <a:solidFill>
                  <a:prstClr val="black"/>
                </a:solidFill>
                <a:latin typeface="微软雅黑" pitchFamily="34" charset="-122"/>
                <a:ea typeface="微软雅黑" pitchFamily="34" charset="-122"/>
              </a:rPr>
              <a:t>PPT</a:t>
            </a:r>
            <a:r>
              <a:rPr lang="zh-CN" altLang="en-US" sz="1620" dirty="0">
                <a:solidFill>
                  <a:prstClr val="black"/>
                </a:solidFill>
                <a:latin typeface="微软雅黑" pitchFamily="34" charset="-122"/>
                <a:ea typeface="微软雅黑" pitchFamily="34" charset="-122"/>
              </a:rPr>
              <a:t>制作约定</a:t>
            </a:r>
            <a:endParaRPr lang="en-US" altLang="zh-CN" sz="1620" dirty="0">
              <a:solidFill>
                <a:prstClr val="black"/>
              </a:solidFill>
              <a:latin typeface="微软雅黑" pitchFamily="34" charset="-122"/>
              <a:ea typeface="微软雅黑" pitchFamily="34" charset="-122"/>
            </a:endParaRPr>
          </a:p>
          <a:p>
            <a:pPr>
              <a:spcBef>
                <a:spcPts val="1080"/>
              </a:spcBef>
            </a:pPr>
            <a:r>
              <a:rPr lang="en-US" altLang="zh-CN" sz="1620" dirty="0">
                <a:solidFill>
                  <a:prstClr val="black"/>
                </a:solidFill>
                <a:latin typeface="微软雅黑" pitchFamily="34" charset="-122"/>
                <a:ea typeface="微软雅黑" pitchFamily="34" charset="-122"/>
              </a:rPr>
              <a:t>  2</a:t>
            </a:r>
            <a:r>
              <a:rPr lang="zh-CN" altLang="en-US" sz="1620" dirty="0">
                <a:solidFill>
                  <a:prstClr val="black"/>
                </a:solidFill>
                <a:latin typeface="微软雅黑" pitchFamily="34" charset="-122"/>
                <a:ea typeface="微软雅黑" pitchFamily="34" charset="-122"/>
              </a:rPr>
              <a:t>、关注</a:t>
            </a:r>
            <a:r>
              <a:rPr lang="en-US" altLang="zh-CN" sz="1620" dirty="0">
                <a:solidFill>
                  <a:prstClr val="black"/>
                </a:solidFill>
                <a:latin typeface="微软雅黑" pitchFamily="34" charset="-122"/>
                <a:ea typeface="微软雅黑" pitchFamily="34" charset="-122"/>
              </a:rPr>
              <a:t>@</a:t>
            </a:r>
            <a:r>
              <a:rPr lang="zh-CN" altLang="en-US" sz="1620" dirty="0">
                <a:solidFill>
                  <a:prstClr val="black"/>
                </a:solidFill>
                <a:latin typeface="微软雅黑" pitchFamily="34" charset="-122"/>
                <a:ea typeface="微软雅黑" pitchFamily="34" charset="-122"/>
              </a:rPr>
              <a:t>读书笔记</a:t>
            </a:r>
            <a:r>
              <a:rPr lang="en-US" altLang="zh-CN" sz="1620" dirty="0">
                <a:solidFill>
                  <a:prstClr val="black"/>
                </a:solidFill>
                <a:latin typeface="微软雅黑" pitchFamily="34" charset="-122"/>
                <a:ea typeface="微软雅黑" pitchFamily="34" charset="-122"/>
              </a:rPr>
              <a:t>PPT</a:t>
            </a:r>
            <a:r>
              <a:rPr lang="zh-CN" altLang="en-US" sz="1620" dirty="0">
                <a:solidFill>
                  <a:prstClr val="black"/>
                </a:solidFill>
                <a:latin typeface="微软雅黑" pitchFamily="34" charset="-122"/>
                <a:ea typeface="微软雅黑" pitchFamily="34" charset="-122"/>
              </a:rPr>
              <a:t>，可以看到其它学员已经提交的读书</a:t>
            </a:r>
            <a:r>
              <a:rPr lang="en-US" altLang="zh-CN" sz="1620" dirty="0">
                <a:solidFill>
                  <a:prstClr val="black"/>
                </a:solidFill>
                <a:latin typeface="微软雅黑" pitchFamily="34" charset="-122"/>
                <a:ea typeface="微软雅黑" pitchFamily="34" charset="-122"/>
              </a:rPr>
              <a:t>PPT</a:t>
            </a:r>
          </a:p>
          <a:p>
            <a:pPr>
              <a:spcBef>
                <a:spcPts val="1080"/>
              </a:spcBef>
            </a:pPr>
            <a:r>
              <a:rPr lang="en-US" altLang="zh-CN" sz="1620" dirty="0">
                <a:solidFill>
                  <a:prstClr val="black"/>
                </a:solidFill>
                <a:latin typeface="微软雅黑" pitchFamily="34" charset="-122"/>
                <a:ea typeface="微软雅黑" pitchFamily="34" charset="-122"/>
              </a:rPr>
              <a:t>  3</a:t>
            </a:r>
            <a:r>
              <a:rPr lang="zh-CN" altLang="en-US" sz="1620" dirty="0">
                <a:solidFill>
                  <a:prstClr val="black"/>
                </a:solidFill>
                <a:latin typeface="微软雅黑" pitchFamily="34" charset="-122"/>
                <a:ea typeface="微软雅黑" pitchFamily="34" charset="-122"/>
              </a:rPr>
              <a:t>、搜</a:t>
            </a:r>
            <a:r>
              <a:rPr lang="en-US" altLang="zh-CN" sz="1620" dirty="0">
                <a:solidFill>
                  <a:prstClr val="black"/>
                </a:solidFill>
                <a:latin typeface="微软雅黑" pitchFamily="34" charset="-122"/>
                <a:ea typeface="微软雅黑" pitchFamily="34" charset="-122"/>
              </a:rPr>
              <a:t>#</a:t>
            </a:r>
            <a:r>
              <a:rPr lang="zh-CN" altLang="en-US" sz="1620" dirty="0">
                <a:solidFill>
                  <a:prstClr val="black"/>
                </a:solidFill>
                <a:latin typeface="微软雅黑" pitchFamily="34" charset="-122"/>
                <a:ea typeface="微软雅黑" pitchFamily="34" charset="-122"/>
              </a:rPr>
              <a:t>和秋叶一起学</a:t>
            </a:r>
            <a:r>
              <a:rPr lang="en-US" altLang="zh-CN" sz="1620" dirty="0">
                <a:solidFill>
                  <a:prstClr val="black"/>
                </a:solidFill>
                <a:latin typeface="微软雅黑" pitchFamily="34" charset="-122"/>
                <a:ea typeface="微软雅黑" pitchFamily="34" charset="-122"/>
              </a:rPr>
              <a:t>PPT#</a:t>
            </a:r>
            <a:r>
              <a:rPr lang="zh-CN" altLang="en-US" sz="1620" dirty="0">
                <a:solidFill>
                  <a:prstClr val="black"/>
                </a:solidFill>
                <a:latin typeface="微软雅黑" pitchFamily="34" charset="-122"/>
                <a:ea typeface="微软雅黑" pitchFamily="34" charset="-122"/>
              </a:rPr>
              <a:t>标签，可以看到其它学员已经提交的作业</a:t>
            </a:r>
            <a:r>
              <a:rPr lang="en-US" altLang="zh-CN" sz="1620" dirty="0">
                <a:solidFill>
                  <a:prstClr val="black"/>
                </a:solidFill>
                <a:latin typeface="微软雅黑" pitchFamily="34" charset="-122"/>
                <a:ea typeface="微软雅黑" pitchFamily="34" charset="-122"/>
              </a:rPr>
              <a:t>PPT</a:t>
            </a:r>
          </a:p>
          <a:p>
            <a:pPr>
              <a:spcBef>
                <a:spcPts val="1080"/>
              </a:spcBef>
            </a:pPr>
            <a:r>
              <a:rPr lang="en-US" altLang="zh-CN" sz="1620" dirty="0">
                <a:solidFill>
                  <a:prstClr val="black"/>
                </a:solidFill>
                <a:latin typeface="微软雅黑" pitchFamily="34" charset="-122"/>
                <a:ea typeface="微软雅黑" pitchFamily="34" charset="-122"/>
              </a:rPr>
              <a:t>  4</a:t>
            </a:r>
            <a:r>
              <a:rPr lang="zh-CN" altLang="en-US" sz="1620" dirty="0">
                <a:solidFill>
                  <a:prstClr val="black"/>
                </a:solidFill>
                <a:latin typeface="微软雅黑" pitchFamily="34" charset="-122"/>
                <a:ea typeface="微软雅黑" pitchFamily="34" charset="-122"/>
              </a:rPr>
              <a:t>、国内主流出版社都已经和</a:t>
            </a:r>
            <a:r>
              <a:rPr lang="en-US" altLang="zh-CN" sz="1620" dirty="0">
                <a:solidFill>
                  <a:prstClr val="black"/>
                </a:solidFill>
                <a:latin typeface="微软雅黑" pitchFamily="34" charset="-122"/>
                <a:ea typeface="微软雅黑" pitchFamily="34" charset="-122"/>
              </a:rPr>
              <a:t>@</a:t>
            </a:r>
            <a:r>
              <a:rPr lang="zh-CN" altLang="en-US" sz="1620" dirty="0">
                <a:solidFill>
                  <a:prstClr val="black"/>
                </a:solidFill>
                <a:latin typeface="微软雅黑" pitchFamily="34" charset="-122"/>
                <a:ea typeface="微软雅黑" pitchFamily="34" charset="-122"/>
              </a:rPr>
              <a:t>秋叶 老师合作，有本事，不花钱好书随时让你选！</a:t>
            </a:r>
          </a:p>
        </p:txBody>
      </p:sp>
      <p:cxnSp>
        <p:nvCxnSpPr>
          <p:cNvPr id="14" name="直接连接符 13"/>
          <p:cNvCxnSpPr/>
          <p:nvPr/>
        </p:nvCxnSpPr>
        <p:spPr>
          <a:xfrm>
            <a:off x="2272768" y="4401009"/>
            <a:ext cx="7646466"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2078365" y="2165390"/>
            <a:ext cx="1749616" cy="1207081"/>
            <a:chOff x="107380" y="2024805"/>
            <a:chExt cx="1944270" cy="1341376"/>
          </a:xfrm>
        </p:grpSpPr>
        <p:sp>
          <p:nvSpPr>
            <p:cNvPr id="15" name="椭圆 14"/>
            <p:cNvSpPr/>
            <p:nvPr/>
          </p:nvSpPr>
          <p:spPr>
            <a:xfrm>
              <a:off x="107380" y="2024805"/>
              <a:ext cx="1944270" cy="1341376"/>
            </a:xfrm>
            <a:custGeom>
              <a:avLst/>
              <a:gdLst/>
              <a:ahLst/>
              <a:cxnLst/>
              <a:rect l="l" t="t" r="r" b="b"/>
              <a:pathLst>
                <a:path w="1944270" h="1341376">
                  <a:moveTo>
                    <a:pt x="252035" y="0"/>
                  </a:moveTo>
                  <a:cubicBezTo>
                    <a:pt x="391230" y="0"/>
                    <a:pt x="504070" y="112840"/>
                    <a:pt x="504070" y="252035"/>
                  </a:cubicBezTo>
                  <a:lnTo>
                    <a:pt x="503143" y="261226"/>
                  </a:lnTo>
                  <a:lnTo>
                    <a:pt x="1944270" y="261226"/>
                  </a:lnTo>
                  <a:lnTo>
                    <a:pt x="1944270" y="1341376"/>
                  </a:lnTo>
                  <a:lnTo>
                    <a:pt x="216030" y="1341376"/>
                  </a:lnTo>
                  <a:lnTo>
                    <a:pt x="216030" y="500440"/>
                  </a:lnTo>
                  <a:cubicBezTo>
                    <a:pt x="93813" y="483960"/>
                    <a:pt x="0" y="378953"/>
                    <a:pt x="0" y="252035"/>
                  </a:cubicBezTo>
                  <a:cubicBezTo>
                    <a:pt x="0" y="112840"/>
                    <a:pt x="112840" y="0"/>
                    <a:pt x="252035" y="0"/>
                  </a:cubicBez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620">
                <a:solidFill>
                  <a:prstClr val="white"/>
                </a:solidFill>
                <a:latin typeface="微软雅黑" pitchFamily="34" charset="-122"/>
                <a:ea typeface="微软雅黑" pitchFamily="34" charset="-122"/>
              </a:endParaRPr>
            </a:p>
          </p:txBody>
        </p:sp>
        <p:sp>
          <p:nvSpPr>
            <p:cNvPr id="17" name="矩形 16"/>
            <p:cNvSpPr/>
            <p:nvPr/>
          </p:nvSpPr>
          <p:spPr>
            <a:xfrm>
              <a:off x="323411" y="2382196"/>
              <a:ext cx="1728239" cy="933589"/>
            </a:xfrm>
            <a:prstGeom prst="rect">
              <a:avLst/>
            </a:prstGeom>
          </p:spPr>
          <p:txBody>
            <a:bodyPr wrap="square">
              <a:spAutoFit/>
            </a:bodyPr>
            <a:lstStyle/>
            <a:p>
              <a:pPr algn="ctr"/>
              <a:r>
                <a:rPr lang="zh-CN" altLang="en-US" sz="1620" dirty="0">
                  <a:solidFill>
                    <a:prstClr val="white"/>
                  </a:solidFill>
                  <a:latin typeface="微软雅黑" pitchFamily="34" charset="-122"/>
                  <a:ea typeface="微软雅黑" pitchFamily="34" charset="-122"/>
                </a:rPr>
                <a:t>购买</a:t>
              </a:r>
              <a:r>
                <a:rPr lang="en-US" altLang="zh-CN" sz="1620" dirty="0">
                  <a:solidFill>
                    <a:prstClr val="white"/>
                  </a:solidFill>
                  <a:latin typeface="微软雅黑" pitchFamily="34" charset="-122"/>
                  <a:ea typeface="微软雅黑" pitchFamily="34" charset="-122"/>
                </a:rPr>
                <a:t>99</a:t>
              </a:r>
              <a:r>
                <a:rPr lang="zh-CN" altLang="en-US" sz="1620" dirty="0">
                  <a:solidFill>
                    <a:prstClr val="white"/>
                  </a:solidFill>
                  <a:latin typeface="微软雅黑" pitchFamily="34" charset="-122"/>
                  <a:ea typeface="微软雅黑" pitchFamily="34" charset="-122"/>
                </a:rPr>
                <a:t>元</a:t>
              </a:r>
              <a:endParaRPr lang="en-US" altLang="zh-CN" sz="1620" dirty="0">
                <a:solidFill>
                  <a:prstClr val="white"/>
                </a:solidFill>
                <a:latin typeface="微软雅黑" pitchFamily="34" charset="-122"/>
                <a:ea typeface="微软雅黑" pitchFamily="34" charset="-122"/>
              </a:endParaRPr>
            </a:p>
            <a:p>
              <a:pPr algn="ctr"/>
              <a:r>
                <a:rPr lang="zh-CN" altLang="en-US" sz="1620" dirty="0">
                  <a:solidFill>
                    <a:prstClr val="white"/>
                  </a:solidFill>
                  <a:latin typeface="微软雅黑" pitchFamily="34" charset="-122"/>
                  <a:ea typeface="微软雅黑" pitchFamily="34" charset="-122"/>
                </a:rPr>
                <a:t>网易云课堂</a:t>
              </a:r>
              <a:endParaRPr lang="en-US" altLang="zh-CN" sz="1620" dirty="0">
                <a:solidFill>
                  <a:prstClr val="white"/>
                </a:solidFill>
                <a:latin typeface="微软雅黑" pitchFamily="34" charset="-122"/>
                <a:ea typeface="微软雅黑" pitchFamily="34" charset="-122"/>
              </a:endParaRPr>
            </a:p>
            <a:p>
              <a:pPr algn="ctr"/>
              <a:r>
                <a:rPr lang="en-US" altLang="zh-CN" sz="1620" dirty="0">
                  <a:solidFill>
                    <a:prstClr val="white"/>
                  </a:solidFill>
                  <a:latin typeface="微软雅黑" pitchFamily="34" charset="-122"/>
                  <a:ea typeface="微软雅黑" pitchFamily="34" charset="-122"/>
                </a:rPr>
                <a:t>PPT</a:t>
              </a:r>
              <a:r>
                <a:rPr lang="zh-CN" altLang="en-US" sz="1620" dirty="0">
                  <a:solidFill>
                    <a:prstClr val="white"/>
                  </a:solidFill>
                  <a:latin typeface="微软雅黑" pitchFamily="34" charset="-122"/>
                  <a:ea typeface="微软雅黑" pitchFamily="34" charset="-122"/>
                </a:rPr>
                <a:t>在线课程</a:t>
              </a:r>
              <a:endParaRPr lang="en-US" altLang="zh-CN" sz="1620" dirty="0">
                <a:solidFill>
                  <a:prstClr val="white"/>
                </a:solidFill>
                <a:latin typeface="微软雅黑" pitchFamily="34" charset="-122"/>
                <a:ea typeface="微软雅黑" pitchFamily="34" charset="-122"/>
              </a:endParaRPr>
            </a:p>
          </p:txBody>
        </p:sp>
        <p:sp>
          <p:nvSpPr>
            <p:cNvPr id="18" name="矩形 17"/>
            <p:cNvSpPr/>
            <p:nvPr/>
          </p:nvSpPr>
          <p:spPr>
            <a:xfrm>
              <a:off x="107380" y="2060809"/>
              <a:ext cx="504070" cy="379591"/>
            </a:xfrm>
            <a:prstGeom prst="rect">
              <a:avLst/>
            </a:prstGeom>
          </p:spPr>
          <p:txBody>
            <a:bodyPr wrap="square">
              <a:spAutoFit/>
            </a:bodyPr>
            <a:lstStyle/>
            <a:p>
              <a:pPr algn="ctr"/>
              <a:r>
                <a:rPr lang="en-US" altLang="zh-CN" sz="1620" dirty="0">
                  <a:solidFill>
                    <a:prstClr val="white"/>
                  </a:solidFill>
                  <a:latin typeface="微软雅黑" pitchFamily="34" charset="-122"/>
                  <a:ea typeface="微软雅黑" pitchFamily="34" charset="-122"/>
                </a:rPr>
                <a:t>1</a:t>
              </a:r>
            </a:p>
          </p:txBody>
        </p:sp>
      </p:grpSp>
      <p:grpSp>
        <p:nvGrpSpPr>
          <p:cNvPr id="20" name="组合 19"/>
          <p:cNvGrpSpPr/>
          <p:nvPr/>
        </p:nvGrpSpPr>
        <p:grpSpPr>
          <a:xfrm>
            <a:off x="4124488" y="2165393"/>
            <a:ext cx="1749616" cy="1207082"/>
            <a:chOff x="107380" y="2024805"/>
            <a:chExt cx="1944270" cy="1341376"/>
          </a:xfrm>
        </p:grpSpPr>
        <p:sp>
          <p:nvSpPr>
            <p:cNvPr id="21" name="椭圆 14"/>
            <p:cNvSpPr/>
            <p:nvPr/>
          </p:nvSpPr>
          <p:spPr>
            <a:xfrm>
              <a:off x="107380" y="2024805"/>
              <a:ext cx="1944270" cy="1341376"/>
            </a:xfrm>
            <a:custGeom>
              <a:avLst/>
              <a:gdLst/>
              <a:ahLst/>
              <a:cxnLst/>
              <a:rect l="l" t="t" r="r" b="b"/>
              <a:pathLst>
                <a:path w="1944270" h="1341376">
                  <a:moveTo>
                    <a:pt x="252035" y="0"/>
                  </a:moveTo>
                  <a:cubicBezTo>
                    <a:pt x="391230" y="0"/>
                    <a:pt x="504070" y="112840"/>
                    <a:pt x="504070" y="252035"/>
                  </a:cubicBezTo>
                  <a:lnTo>
                    <a:pt x="503143" y="261226"/>
                  </a:lnTo>
                  <a:lnTo>
                    <a:pt x="1944270" y="261226"/>
                  </a:lnTo>
                  <a:lnTo>
                    <a:pt x="1944270" y="1341376"/>
                  </a:lnTo>
                  <a:lnTo>
                    <a:pt x="216030" y="1341376"/>
                  </a:lnTo>
                  <a:lnTo>
                    <a:pt x="216030" y="500440"/>
                  </a:lnTo>
                  <a:cubicBezTo>
                    <a:pt x="93813" y="483960"/>
                    <a:pt x="0" y="378953"/>
                    <a:pt x="0" y="252035"/>
                  </a:cubicBezTo>
                  <a:cubicBezTo>
                    <a:pt x="0" y="112840"/>
                    <a:pt x="112840" y="0"/>
                    <a:pt x="252035" y="0"/>
                  </a:cubicBez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620">
                <a:solidFill>
                  <a:prstClr val="white"/>
                </a:solidFill>
                <a:latin typeface="微软雅黑" pitchFamily="34" charset="-122"/>
                <a:ea typeface="微软雅黑" pitchFamily="34" charset="-122"/>
              </a:endParaRPr>
            </a:p>
          </p:txBody>
        </p:sp>
        <p:sp>
          <p:nvSpPr>
            <p:cNvPr id="22" name="矩形 21"/>
            <p:cNvSpPr/>
            <p:nvPr/>
          </p:nvSpPr>
          <p:spPr>
            <a:xfrm>
              <a:off x="323411" y="2382196"/>
              <a:ext cx="1728239" cy="933589"/>
            </a:xfrm>
            <a:prstGeom prst="rect">
              <a:avLst/>
            </a:prstGeom>
          </p:spPr>
          <p:txBody>
            <a:bodyPr wrap="square">
              <a:spAutoFit/>
            </a:bodyPr>
            <a:lstStyle/>
            <a:p>
              <a:pPr algn="ctr"/>
              <a:r>
                <a:rPr lang="zh-CN" altLang="en-US" sz="1620" dirty="0">
                  <a:solidFill>
                    <a:prstClr val="white"/>
                  </a:solidFill>
                  <a:latin typeface="微软雅黑" pitchFamily="34" charset="-122"/>
                  <a:ea typeface="微软雅黑" pitchFamily="34" charset="-122"/>
                </a:rPr>
                <a:t>购买后去微博私信</a:t>
              </a:r>
              <a:r>
                <a:rPr lang="en-US" altLang="zh-CN" sz="1620" dirty="0">
                  <a:solidFill>
                    <a:prstClr val="white"/>
                  </a:solidFill>
                  <a:latin typeface="微软雅黑" pitchFamily="34" charset="-122"/>
                  <a:ea typeface="微软雅黑" pitchFamily="34" charset="-122"/>
                </a:rPr>
                <a:t>@</a:t>
              </a:r>
              <a:r>
                <a:rPr lang="zh-CN" altLang="en-US" sz="1620" dirty="0">
                  <a:solidFill>
                    <a:prstClr val="white"/>
                  </a:solidFill>
                  <a:latin typeface="微软雅黑" pitchFamily="34" charset="-122"/>
                  <a:ea typeface="微软雅黑" pitchFamily="34" charset="-122"/>
                </a:rPr>
                <a:t>秋叶</a:t>
              </a:r>
              <a:endParaRPr lang="en-US" altLang="zh-CN" sz="1620" dirty="0">
                <a:solidFill>
                  <a:prstClr val="white"/>
                </a:solidFill>
                <a:latin typeface="微软雅黑" pitchFamily="34" charset="-122"/>
                <a:ea typeface="微软雅黑" pitchFamily="34" charset="-122"/>
              </a:endParaRPr>
            </a:p>
            <a:p>
              <a:pPr algn="ctr"/>
              <a:r>
                <a:rPr lang="zh-CN" altLang="en-US" sz="1620" dirty="0">
                  <a:solidFill>
                    <a:prstClr val="white"/>
                  </a:solidFill>
                  <a:latin typeface="微软雅黑" pitchFamily="34" charset="-122"/>
                  <a:ea typeface="微软雅黑" pitchFamily="34" charset="-122"/>
                </a:rPr>
                <a:t>要福利</a:t>
              </a:r>
              <a:r>
                <a:rPr lang="en-US" altLang="zh-CN" sz="1620" dirty="0">
                  <a:solidFill>
                    <a:prstClr val="white"/>
                  </a:solidFill>
                  <a:latin typeface="微软雅黑" pitchFamily="34" charset="-122"/>
                  <a:ea typeface="微软雅黑" pitchFamily="34" charset="-122"/>
                </a:rPr>
                <a:t>QQ</a:t>
              </a:r>
              <a:r>
                <a:rPr lang="zh-CN" altLang="en-US" sz="1620" dirty="0">
                  <a:solidFill>
                    <a:prstClr val="white"/>
                  </a:solidFill>
                  <a:latin typeface="微软雅黑" pitchFamily="34" charset="-122"/>
                  <a:ea typeface="微软雅黑" pitchFamily="34" charset="-122"/>
                </a:rPr>
                <a:t>群号</a:t>
              </a:r>
              <a:endParaRPr lang="en-US" altLang="zh-CN" sz="1620" dirty="0">
                <a:solidFill>
                  <a:prstClr val="white"/>
                </a:solidFill>
                <a:latin typeface="微软雅黑" pitchFamily="34" charset="-122"/>
                <a:ea typeface="微软雅黑" pitchFamily="34" charset="-122"/>
              </a:endParaRPr>
            </a:p>
          </p:txBody>
        </p:sp>
        <p:sp>
          <p:nvSpPr>
            <p:cNvPr id="23" name="矩形 22"/>
            <p:cNvSpPr/>
            <p:nvPr/>
          </p:nvSpPr>
          <p:spPr>
            <a:xfrm>
              <a:off x="107380" y="2060811"/>
              <a:ext cx="504070" cy="379591"/>
            </a:xfrm>
            <a:prstGeom prst="rect">
              <a:avLst/>
            </a:prstGeom>
          </p:spPr>
          <p:txBody>
            <a:bodyPr wrap="square">
              <a:spAutoFit/>
            </a:bodyPr>
            <a:lstStyle/>
            <a:p>
              <a:pPr algn="ctr"/>
              <a:r>
                <a:rPr lang="en-US" altLang="zh-CN" sz="1620" dirty="0">
                  <a:solidFill>
                    <a:prstClr val="white"/>
                  </a:solidFill>
                  <a:latin typeface="微软雅黑" pitchFamily="34" charset="-122"/>
                  <a:ea typeface="微软雅黑" pitchFamily="34" charset="-122"/>
                </a:rPr>
                <a:t>2</a:t>
              </a:r>
            </a:p>
          </p:txBody>
        </p:sp>
      </p:grpSp>
      <p:grpSp>
        <p:nvGrpSpPr>
          <p:cNvPr id="24" name="组合 23"/>
          <p:cNvGrpSpPr/>
          <p:nvPr/>
        </p:nvGrpSpPr>
        <p:grpSpPr>
          <a:xfrm>
            <a:off x="6137100" y="2165390"/>
            <a:ext cx="1749616" cy="1207081"/>
            <a:chOff x="107380" y="2024805"/>
            <a:chExt cx="1944270" cy="1341376"/>
          </a:xfrm>
        </p:grpSpPr>
        <p:sp>
          <p:nvSpPr>
            <p:cNvPr id="25" name="椭圆 14"/>
            <p:cNvSpPr/>
            <p:nvPr/>
          </p:nvSpPr>
          <p:spPr>
            <a:xfrm>
              <a:off x="107380" y="2024805"/>
              <a:ext cx="1944270" cy="1341376"/>
            </a:xfrm>
            <a:custGeom>
              <a:avLst/>
              <a:gdLst/>
              <a:ahLst/>
              <a:cxnLst/>
              <a:rect l="l" t="t" r="r" b="b"/>
              <a:pathLst>
                <a:path w="1944270" h="1341376">
                  <a:moveTo>
                    <a:pt x="252035" y="0"/>
                  </a:moveTo>
                  <a:cubicBezTo>
                    <a:pt x="391230" y="0"/>
                    <a:pt x="504070" y="112840"/>
                    <a:pt x="504070" y="252035"/>
                  </a:cubicBezTo>
                  <a:lnTo>
                    <a:pt x="503143" y="261226"/>
                  </a:lnTo>
                  <a:lnTo>
                    <a:pt x="1944270" y="261226"/>
                  </a:lnTo>
                  <a:lnTo>
                    <a:pt x="1944270" y="1341376"/>
                  </a:lnTo>
                  <a:lnTo>
                    <a:pt x="216030" y="1341376"/>
                  </a:lnTo>
                  <a:lnTo>
                    <a:pt x="216030" y="500440"/>
                  </a:lnTo>
                  <a:cubicBezTo>
                    <a:pt x="93813" y="483960"/>
                    <a:pt x="0" y="378953"/>
                    <a:pt x="0" y="252035"/>
                  </a:cubicBezTo>
                  <a:cubicBezTo>
                    <a:pt x="0" y="112840"/>
                    <a:pt x="112840" y="0"/>
                    <a:pt x="252035" y="0"/>
                  </a:cubicBez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620">
                <a:solidFill>
                  <a:prstClr val="white"/>
                </a:solidFill>
                <a:latin typeface="微软雅黑" pitchFamily="34" charset="-122"/>
                <a:ea typeface="微软雅黑" pitchFamily="34" charset="-122"/>
              </a:endParaRPr>
            </a:p>
          </p:txBody>
        </p:sp>
        <p:sp>
          <p:nvSpPr>
            <p:cNvPr id="26" name="矩形 25"/>
            <p:cNvSpPr/>
            <p:nvPr/>
          </p:nvSpPr>
          <p:spPr>
            <a:xfrm>
              <a:off x="323411" y="2382196"/>
              <a:ext cx="1728239" cy="933589"/>
            </a:xfrm>
            <a:prstGeom prst="rect">
              <a:avLst/>
            </a:prstGeom>
          </p:spPr>
          <p:txBody>
            <a:bodyPr wrap="square">
              <a:spAutoFit/>
            </a:bodyPr>
            <a:lstStyle/>
            <a:p>
              <a:pPr algn="ctr"/>
              <a:r>
                <a:rPr lang="zh-CN" altLang="en-US" sz="1620" dirty="0">
                  <a:solidFill>
                    <a:prstClr val="white"/>
                  </a:solidFill>
                  <a:latin typeface="微软雅黑" pitchFamily="34" charset="-122"/>
                  <a:ea typeface="微软雅黑" pitchFamily="34" charset="-122"/>
                </a:rPr>
                <a:t>新浪微博晒作业被老师肯定奖励内部选书</a:t>
              </a:r>
              <a:endParaRPr lang="en-US" altLang="zh-CN" sz="1620" dirty="0">
                <a:solidFill>
                  <a:prstClr val="white"/>
                </a:solidFill>
                <a:latin typeface="微软雅黑" pitchFamily="34" charset="-122"/>
                <a:ea typeface="微软雅黑" pitchFamily="34" charset="-122"/>
              </a:endParaRPr>
            </a:p>
          </p:txBody>
        </p:sp>
        <p:sp>
          <p:nvSpPr>
            <p:cNvPr id="27" name="矩形 26"/>
            <p:cNvSpPr/>
            <p:nvPr/>
          </p:nvSpPr>
          <p:spPr>
            <a:xfrm>
              <a:off x="107380" y="2060809"/>
              <a:ext cx="504070" cy="379591"/>
            </a:xfrm>
            <a:prstGeom prst="rect">
              <a:avLst/>
            </a:prstGeom>
          </p:spPr>
          <p:txBody>
            <a:bodyPr wrap="square">
              <a:spAutoFit/>
            </a:bodyPr>
            <a:lstStyle/>
            <a:p>
              <a:pPr algn="ctr"/>
              <a:r>
                <a:rPr lang="en-US" altLang="zh-CN" sz="1620" dirty="0">
                  <a:solidFill>
                    <a:prstClr val="white"/>
                  </a:solidFill>
                  <a:latin typeface="微软雅黑" pitchFamily="34" charset="-122"/>
                  <a:ea typeface="微软雅黑" pitchFamily="34" charset="-122"/>
                </a:rPr>
                <a:t>3</a:t>
              </a:r>
            </a:p>
          </p:txBody>
        </p:sp>
      </p:grpSp>
      <p:grpSp>
        <p:nvGrpSpPr>
          <p:cNvPr id="28" name="组合 27"/>
          <p:cNvGrpSpPr/>
          <p:nvPr/>
        </p:nvGrpSpPr>
        <p:grpSpPr>
          <a:xfrm>
            <a:off x="8160078" y="2165390"/>
            <a:ext cx="1749616" cy="1207081"/>
            <a:chOff x="107380" y="2024805"/>
            <a:chExt cx="1944270" cy="1341376"/>
          </a:xfrm>
        </p:grpSpPr>
        <p:sp>
          <p:nvSpPr>
            <p:cNvPr id="29" name="椭圆 14"/>
            <p:cNvSpPr/>
            <p:nvPr/>
          </p:nvSpPr>
          <p:spPr>
            <a:xfrm>
              <a:off x="107380" y="2024805"/>
              <a:ext cx="1944270" cy="1341376"/>
            </a:xfrm>
            <a:custGeom>
              <a:avLst/>
              <a:gdLst/>
              <a:ahLst/>
              <a:cxnLst/>
              <a:rect l="l" t="t" r="r" b="b"/>
              <a:pathLst>
                <a:path w="1944270" h="1341376">
                  <a:moveTo>
                    <a:pt x="252035" y="0"/>
                  </a:moveTo>
                  <a:cubicBezTo>
                    <a:pt x="391230" y="0"/>
                    <a:pt x="504070" y="112840"/>
                    <a:pt x="504070" y="252035"/>
                  </a:cubicBezTo>
                  <a:lnTo>
                    <a:pt x="503143" y="261226"/>
                  </a:lnTo>
                  <a:lnTo>
                    <a:pt x="1944270" y="261226"/>
                  </a:lnTo>
                  <a:lnTo>
                    <a:pt x="1944270" y="1341376"/>
                  </a:lnTo>
                  <a:lnTo>
                    <a:pt x="216030" y="1341376"/>
                  </a:lnTo>
                  <a:lnTo>
                    <a:pt x="216030" y="500440"/>
                  </a:lnTo>
                  <a:cubicBezTo>
                    <a:pt x="93813" y="483960"/>
                    <a:pt x="0" y="378953"/>
                    <a:pt x="0" y="252035"/>
                  </a:cubicBezTo>
                  <a:cubicBezTo>
                    <a:pt x="0" y="112840"/>
                    <a:pt x="112840" y="0"/>
                    <a:pt x="252035" y="0"/>
                  </a:cubicBez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620">
                <a:solidFill>
                  <a:prstClr val="white"/>
                </a:solidFill>
                <a:latin typeface="微软雅黑" pitchFamily="34" charset="-122"/>
                <a:ea typeface="微软雅黑" pitchFamily="34" charset="-122"/>
              </a:endParaRPr>
            </a:p>
          </p:txBody>
        </p:sp>
        <p:sp>
          <p:nvSpPr>
            <p:cNvPr id="30" name="矩形 29"/>
            <p:cNvSpPr/>
            <p:nvPr/>
          </p:nvSpPr>
          <p:spPr>
            <a:xfrm>
              <a:off x="323411" y="2382196"/>
              <a:ext cx="1728239" cy="933589"/>
            </a:xfrm>
            <a:prstGeom prst="rect">
              <a:avLst/>
            </a:prstGeom>
          </p:spPr>
          <p:txBody>
            <a:bodyPr wrap="square">
              <a:spAutoFit/>
            </a:bodyPr>
            <a:lstStyle/>
            <a:p>
              <a:pPr algn="ctr"/>
              <a:r>
                <a:rPr lang="zh-CN" altLang="en-US" sz="1620" dirty="0">
                  <a:solidFill>
                    <a:prstClr val="white"/>
                  </a:solidFill>
                  <a:latin typeface="微软雅黑" pitchFamily="34" charset="-122"/>
                  <a:ea typeface="微软雅黑" pitchFamily="34" charset="-122"/>
                </a:rPr>
                <a:t>出版社寄书到后约</a:t>
              </a:r>
              <a:r>
                <a:rPr lang="en-US" altLang="zh-CN" sz="1620" dirty="0">
                  <a:solidFill>
                    <a:prstClr val="white"/>
                  </a:solidFill>
                  <a:latin typeface="微软雅黑" pitchFamily="34" charset="-122"/>
                  <a:ea typeface="微软雅黑" pitchFamily="34" charset="-122"/>
                </a:rPr>
                <a:t>@</a:t>
              </a:r>
              <a:r>
                <a:rPr lang="zh-CN" altLang="en-US" sz="1620" dirty="0">
                  <a:solidFill>
                    <a:prstClr val="white"/>
                  </a:solidFill>
                  <a:latin typeface="微软雅黑" pitchFamily="34" charset="-122"/>
                  <a:ea typeface="微软雅黑" pitchFamily="34" charset="-122"/>
                </a:rPr>
                <a:t>时间卡片 晒读书</a:t>
              </a:r>
              <a:r>
                <a:rPr lang="en-US" altLang="zh-CN" sz="1620" dirty="0">
                  <a:solidFill>
                    <a:prstClr val="white"/>
                  </a:solidFill>
                  <a:latin typeface="微软雅黑" pitchFamily="34" charset="-122"/>
                  <a:ea typeface="微软雅黑" pitchFamily="34" charset="-122"/>
                </a:rPr>
                <a:t>PPT</a:t>
              </a:r>
            </a:p>
          </p:txBody>
        </p:sp>
        <p:sp>
          <p:nvSpPr>
            <p:cNvPr id="31" name="矩形 30"/>
            <p:cNvSpPr/>
            <p:nvPr/>
          </p:nvSpPr>
          <p:spPr>
            <a:xfrm>
              <a:off x="107380" y="2060809"/>
              <a:ext cx="504070" cy="379591"/>
            </a:xfrm>
            <a:prstGeom prst="rect">
              <a:avLst/>
            </a:prstGeom>
          </p:spPr>
          <p:txBody>
            <a:bodyPr wrap="square">
              <a:spAutoFit/>
            </a:bodyPr>
            <a:lstStyle/>
            <a:p>
              <a:pPr algn="ctr"/>
              <a:r>
                <a:rPr lang="en-US" altLang="zh-CN" sz="1620" dirty="0">
                  <a:solidFill>
                    <a:prstClr val="white"/>
                  </a:solidFill>
                  <a:latin typeface="微软雅黑" pitchFamily="34" charset="-122"/>
                  <a:ea typeface="微软雅黑" pitchFamily="34" charset="-122"/>
                </a:rPr>
                <a:t>4</a:t>
              </a:r>
            </a:p>
          </p:txBody>
        </p:sp>
      </p:grpSp>
    </p:spTree>
    <p:extLst>
      <p:ext uri="{BB962C8B-B14F-4D97-AF65-F5344CB8AC3E}">
        <p14:creationId xmlns:p14="http://schemas.microsoft.com/office/powerpoint/2010/main" val="41685441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985318" y="4012191"/>
            <a:ext cx="8251029" cy="1446421"/>
            <a:chOff x="0" y="3359571"/>
            <a:chExt cx="9169004" cy="1607344"/>
          </a:xfrm>
        </p:grpSpPr>
        <p:sp>
          <p:nvSpPr>
            <p:cNvPr id="5" name="矩形 4"/>
            <p:cNvSpPr/>
            <p:nvPr/>
          </p:nvSpPr>
          <p:spPr>
            <a:xfrm>
              <a:off x="1245140" y="3973770"/>
              <a:ext cx="4572000" cy="533479"/>
            </a:xfrm>
            <a:prstGeom prst="rect">
              <a:avLst/>
            </a:prstGeom>
          </p:spPr>
          <p:txBody>
            <a:bodyPr>
              <a:spAutoFit/>
            </a:bodyPr>
            <a:lstStyle/>
            <a:p>
              <a:pPr defTabSz="82782">
                <a:defRPr/>
              </a:pPr>
              <a:r>
                <a:rPr lang="en-US" altLang="zh-CN" sz="1260" kern="0" dirty="0">
                  <a:solidFill>
                    <a:prstClr val="black"/>
                  </a:solidFill>
                </a:rPr>
                <a:t/>
              </a:r>
              <a:br>
                <a:rPr lang="en-US" altLang="zh-CN" sz="1260" kern="0" dirty="0">
                  <a:solidFill>
                    <a:prstClr val="black"/>
                  </a:solidFill>
                </a:rPr>
              </a:br>
              <a:endParaRPr lang="en-US" altLang="zh-CN" sz="1260" kern="0" dirty="0">
                <a:solidFill>
                  <a:prstClr val="black"/>
                </a:solidFill>
              </a:endParaRPr>
            </a:p>
          </p:txBody>
        </p:sp>
        <p:sp>
          <p:nvSpPr>
            <p:cNvPr id="6" name="矩形 5"/>
            <p:cNvSpPr/>
            <p:nvPr/>
          </p:nvSpPr>
          <p:spPr>
            <a:xfrm>
              <a:off x="0" y="3359571"/>
              <a:ext cx="9169004" cy="1297781"/>
            </a:xfrm>
            <a:prstGeom prst="rect">
              <a:avLst/>
            </a:prstGeom>
            <a:solidFill>
              <a:srgbClr val="E50515"/>
            </a:solidFill>
            <a:ln w="12700" cap="flat" cmpd="sng" algn="ctr">
              <a:noFill/>
              <a:prstDash val="solid"/>
              <a:miter lim="800000"/>
            </a:ln>
            <a:effectLst>
              <a:outerShdw blurRad="152400" dist="127000" dir="5400000" algn="t" rotWithShape="0">
                <a:prstClr val="black">
                  <a:alpha val="40000"/>
                </a:prstClr>
              </a:outerShdw>
            </a:effectLst>
          </p:spPr>
          <p:txBody>
            <a:bodyPr anchor="ctr"/>
            <a:lstStyle/>
            <a:p>
              <a:pPr algn="ctr" defTabSz="617158" fontAlgn="base">
                <a:spcBef>
                  <a:spcPct val="0"/>
                </a:spcBef>
                <a:spcAft>
                  <a:spcPct val="0"/>
                </a:spcAft>
                <a:defRPr/>
              </a:pPr>
              <a:endParaRPr lang="zh-CN" altLang="en-US" sz="1216" kern="0">
                <a:solidFill>
                  <a:prstClr val="white"/>
                </a:solidFill>
              </a:endParaRPr>
            </a:p>
          </p:txBody>
        </p:sp>
        <p:sp>
          <p:nvSpPr>
            <p:cNvPr id="7" name="圆角矩形 6"/>
            <p:cNvSpPr/>
            <p:nvPr/>
          </p:nvSpPr>
          <p:spPr>
            <a:xfrm>
              <a:off x="4692254" y="4134667"/>
              <a:ext cx="3763565" cy="485775"/>
            </a:xfrm>
            <a:prstGeom prst="roundRect">
              <a:avLst/>
            </a:prstGeom>
            <a:solidFill>
              <a:srgbClr val="3E404D"/>
            </a:solidFill>
            <a:ln w="12700" cap="flat" cmpd="sng" algn="ctr">
              <a:noFill/>
              <a:prstDash val="solid"/>
              <a:miter lim="800000"/>
            </a:ln>
            <a:effectLst/>
          </p:spPr>
          <p:txBody>
            <a:bodyPr anchor="ctr"/>
            <a:lstStyle/>
            <a:p>
              <a:pPr algn="ctr" defTabSz="617158" eaLnBrk="0" fontAlgn="base" hangingPunct="0">
                <a:spcBef>
                  <a:spcPct val="0"/>
                </a:spcBef>
                <a:spcAft>
                  <a:spcPct val="0"/>
                </a:spcAft>
                <a:defRPr/>
              </a:pPr>
              <a:endParaRPr lang="zh-CN" altLang="en-US" sz="946" kern="0">
                <a:solidFill>
                  <a:prstClr val="white"/>
                </a:solidFill>
              </a:endParaRPr>
            </a:p>
          </p:txBody>
        </p:sp>
        <p:pic>
          <p:nvPicPr>
            <p:cNvPr id="8" name="图片 17"/>
            <p:cNvPicPr>
              <a:picLocks noChangeAspect="1"/>
            </p:cNvPicPr>
            <p:nvPr/>
          </p:nvPicPr>
          <p:blipFill>
            <a:blip r:embed="rId2">
              <a:extLst>
                <a:ext uri="{28A0092B-C50C-407E-A947-70E740481C1C}">
                  <a14:useLocalDpi xmlns:a14="http://schemas.microsoft.com/office/drawing/2010/main" val="0"/>
                </a:ext>
              </a:extLst>
            </a:blip>
            <a:srcRect b="18564"/>
            <a:stretch>
              <a:fillRect/>
            </a:stretch>
          </p:blipFill>
          <p:spPr bwMode="auto">
            <a:xfrm>
              <a:off x="3392092" y="3423865"/>
              <a:ext cx="1172765"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9"/>
            <p:cNvSpPr txBox="1">
              <a:spLocks noChangeArrowheads="1"/>
            </p:cNvSpPr>
            <p:nvPr/>
          </p:nvSpPr>
          <p:spPr bwMode="auto">
            <a:xfrm>
              <a:off x="4647011" y="3613174"/>
              <a:ext cx="594123"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617158" fontAlgn="base">
                <a:lnSpc>
                  <a:spcPct val="100000"/>
                </a:lnSpc>
                <a:spcBef>
                  <a:spcPct val="0"/>
                </a:spcBef>
                <a:spcAft>
                  <a:spcPct val="0"/>
                </a:spcAft>
                <a:buFont typeface="Arial" panose="020B0604020202020204" pitchFamily="34" charset="0"/>
                <a:buNone/>
                <a:defRPr/>
              </a:pPr>
              <a:r>
                <a:rPr lang="zh-CN" altLang="en-US" sz="2700" kern="0" dirty="0">
                  <a:solidFill>
                    <a:prstClr val="white"/>
                  </a:solidFill>
                  <a:effectLst>
                    <a:outerShdw blurRad="38100" dist="38100" dir="2700000" algn="tl">
                      <a:srgbClr val="000000">
                        <a:alpha val="43137"/>
                      </a:srgbClr>
                    </a:outerShdw>
                  </a:effectLst>
                  <a:latin typeface="方正正中黑简体" panose="02000000000000000000" pitchFamily="2" charset="-122"/>
                  <a:ea typeface="方正正中黑简体" panose="02000000000000000000" pitchFamily="2" charset="-122"/>
                </a:rPr>
                <a:t>搜</a:t>
              </a:r>
              <a:endParaRPr lang="zh-CN" altLang="en-US" sz="5399" kern="0" dirty="0">
                <a:solidFill>
                  <a:prstClr val="white"/>
                </a:solidFill>
                <a:effectLst>
                  <a:outerShdw blurRad="38100" dist="38100" dir="2700000" algn="tl">
                    <a:srgbClr val="000000">
                      <a:alpha val="43137"/>
                    </a:srgbClr>
                  </a:outerShdw>
                </a:effectLst>
                <a:latin typeface="方正正中黑简体" panose="02000000000000000000" pitchFamily="2" charset="-122"/>
                <a:ea typeface="方正正中黑简体" panose="02000000000000000000" pitchFamily="2" charset="-122"/>
              </a:endParaRPr>
            </a:p>
          </p:txBody>
        </p:sp>
        <p:sp>
          <p:nvSpPr>
            <p:cNvPr id="10" name="矩形 13"/>
            <p:cNvSpPr>
              <a:spLocks noChangeArrowheads="1"/>
            </p:cNvSpPr>
            <p:nvPr/>
          </p:nvSpPr>
          <p:spPr bwMode="auto">
            <a:xfrm>
              <a:off x="5160169" y="3441723"/>
              <a:ext cx="3519839" cy="916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617158" fontAlgn="base">
                <a:lnSpc>
                  <a:spcPct val="100000"/>
                </a:lnSpc>
                <a:spcBef>
                  <a:spcPct val="0"/>
                </a:spcBef>
                <a:spcAft>
                  <a:spcPct val="0"/>
                </a:spcAft>
                <a:buFont typeface="Arial" panose="020B0604020202020204" pitchFamily="34" charset="0"/>
                <a:buNone/>
                <a:defRPr/>
              </a:pPr>
              <a:r>
                <a:rPr lang="zh-CN" altLang="en-US" sz="2160" kern="0" dirty="0">
                  <a:solidFill>
                    <a:srgbClr val="FA7F6E"/>
                  </a:solidFill>
                  <a:effectLst>
                    <a:outerShdw blurRad="38100" dist="38100" dir="2700000" algn="tl">
                      <a:srgbClr val="000000">
                        <a:alpha val="43137"/>
                      </a:srgbClr>
                    </a:outerShdw>
                  </a:effectLst>
                  <a:latin typeface="方正正中黑简体" panose="02000000000000000000" pitchFamily="2" charset="-122"/>
                  <a:ea typeface="方正正中黑简体" panose="02000000000000000000" pitchFamily="2" charset="-122"/>
                </a:rPr>
                <a:t>和</a:t>
              </a:r>
              <a:r>
                <a:rPr lang="zh-CN" altLang="en-US" sz="2160" kern="0" dirty="0">
                  <a:solidFill>
                    <a:prstClr val="white">
                      <a:lumMod val="50000"/>
                    </a:prstClr>
                  </a:solidFill>
                  <a:effectLst>
                    <a:outerShdw blurRad="38100" dist="38100" dir="2700000" algn="tl">
                      <a:srgbClr val="000000">
                        <a:alpha val="43137"/>
                      </a:srgbClr>
                    </a:outerShdw>
                  </a:effectLst>
                  <a:latin typeface="方正正中黑简体" panose="02000000000000000000" pitchFamily="2" charset="-122"/>
                  <a:ea typeface="方正正中黑简体" panose="02000000000000000000" pitchFamily="2" charset="-122"/>
                </a:rPr>
                <a:t> </a:t>
              </a:r>
              <a:r>
                <a:rPr lang="zh-CN" altLang="en-US" sz="4050" b="1" kern="0" dirty="0">
                  <a:solidFill>
                    <a:prstClr val="white"/>
                  </a:solidFill>
                  <a:effectLst>
                    <a:outerShdw blurRad="38100" dist="38100" dir="2700000" algn="tl">
                      <a:srgbClr val="000000">
                        <a:alpha val="43137"/>
                      </a:srgbClr>
                    </a:outerShdw>
                  </a:effectLst>
                  <a:latin typeface="方正正中黑简体" panose="02000000000000000000" pitchFamily="2" charset="-122"/>
                  <a:ea typeface="方正正中黑简体" panose="02000000000000000000" pitchFamily="2" charset="-122"/>
                </a:rPr>
                <a:t>秋叶</a:t>
              </a:r>
              <a:r>
                <a:rPr lang="zh-CN" altLang="en-US" sz="2160" kern="0" dirty="0">
                  <a:solidFill>
                    <a:prstClr val="white">
                      <a:lumMod val="50000"/>
                    </a:prstClr>
                  </a:solidFill>
                  <a:effectLst>
                    <a:outerShdw blurRad="38100" dist="38100" dir="2700000" algn="tl">
                      <a:srgbClr val="000000">
                        <a:alpha val="43137"/>
                      </a:srgbClr>
                    </a:outerShdw>
                  </a:effectLst>
                  <a:latin typeface="方正正中黑简体" panose="02000000000000000000" pitchFamily="2" charset="-122"/>
                  <a:ea typeface="方正正中黑简体" panose="02000000000000000000" pitchFamily="2" charset="-122"/>
                </a:rPr>
                <a:t> </a:t>
              </a:r>
              <a:r>
                <a:rPr lang="zh-CN" altLang="en-US" sz="2160" kern="0" dirty="0">
                  <a:solidFill>
                    <a:srgbClr val="FA7F6E"/>
                  </a:solidFill>
                  <a:effectLst>
                    <a:outerShdw blurRad="38100" dist="38100" dir="2700000" algn="tl">
                      <a:srgbClr val="000000">
                        <a:alpha val="43137"/>
                      </a:srgbClr>
                    </a:outerShdw>
                  </a:effectLst>
                  <a:latin typeface="方正正中黑简体" panose="02000000000000000000" pitchFamily="2" charset="-122"/>
                  <a:ea typeface="方正正中黑简体" panose="02000000000000000000" pitchFamily="2" charset="-122"/>
                </a:rPr>
                <a:t>一起学</a:t>
              </a:r>
              <a:r>
                <a:rPr lang="en-US" altLang="zh-CN" sz="2160" kern="0" dirty="0">
                  <a:solidFill>
                    <a:srgbClr val="FA7F6E"/>
                  </a:solidFill>
                  <a:effectLst>
                    <a:outerShdw blurRad="38100" dist="38100" dir="2700000" algn="tl">
                      <a:srgbClr val="000000">
                        <a:alpha val="43137"/>
                      </a:srgbClr>
                    </a:outerShdw>
                  </a:effectLst>
                  <a:latin typeface="方正正中黑简体" panose="02000000000000000000" pitchFamily="2" charset="-122"/>
                  <a:ea typeface="方正正中黑简体" panose="02000000000000000000" pitchFamily="2" charset="-122"/>
                </a:rPr>
                <a:t>PPT</a:t>
              </a:r>
              <a:endParaRPr lang="zh-CN" altLang="en-US" sz="2160" kern="0" dirty="0">
                <a:solidFill>
                  <a:srgbClr val="FA7F6E"/>
                </a:solidFill>
                <a:effectLst>
                  <a:outerShdw blurRad="38100" dist="38100" dir="2700000" algn="tl">
                    <a:srgbClr val="000000">
                      <a:alpha val="43137"/>
                    </a:srgbClr>
                  </a:outerShdw>
                </a:effectLst>
                <a:latin typeface="方正正中黑简体" panose="02000000000000000000" pitchFamily="2" charset="-122"/>
                <a:ea typeface="方正正中黑简体" panose="02000000000000000000" pitchFamily="2" charset="-122"/>
              </a:endParaRPr>
            </a:p>
            <a:p>
              <a:pPr defTabSz="617158" fontAlgn="base">
                <a:lnSpc>
                  <a:spcPct val="100000"/>
                </a:lnSpc>
                <a:spcBef>
                  <a:spcPct val="0"/>
                </a:spcBef>
                <a:spcAft>
                  <a:spcPct val="0"/>
                </a:spcAft>
                <a:buFont typeface="Arial" panose="020B0604020202020204" pitchFamily="34" charset="0"/>
                <a:buNone/>
                <a:defRPr/>
              </a:pPr>
              <a:endParaRPr lang="zh-CN" altLang="en-US" sz="709" kern="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11" name="组合 10"/>
            <p:cNvGrpSpPr/>
            <p:nvPr/>
          </p:nvGrpSpPr>
          <p:grpSpPr>
            <a:xfrm>
              <a:off x="4802924" y="4185981"/>
              <a:ext cx="393496" cy="413243"/>
              <a:chOff x="9704022" y="1833544"/>
              <a:chExt cx="2309787" cy="2425700"/>
            </a:xfrm>
            <a:effectLst>
              <a:outerShdw blurRad="228600" sx="108000" sy="108000" algn="ctr" rotWithShape="0">
                <a:prstClr val="black">
                  <a:alpha val="36000"/>
                </a:prstClr>
              </a:outerShdw>
            </a:effectLst>
          </p:grpSpPr>
          <p:sp>
            <p:nvSpPr>
              <p:cNvPr id="23" name="矩形 5"/>
              <p:cNvSpPr/>
              <p:nvPr/>
            </p:nvSpPr>
            <p:spPr>
              <a:xfrm>
                <a:off x="9704022" y="2120283"/>
                <a:ext cx="2309787" cy="1754805"/>
              </a:xfrm>
              <a:custGeom>
                <a:avLst/>
                <a:gdLst>
                  <a:gd name="connsiteX0" fmla="*/ 0 w 2294005"/>
                  <a:gd name="connsiteY0" fmla="*/ 0 h 1754805"/>
                  <a:gd name="connsiteX1" fmla="*/ 2294005 w 2294005"/>
                  <a:gd name="connsiteY1" fmla="*/ 0 h 1754805"/>
                  <a:gd name="connsiteX2" fmla="*/ 2294005 w 2294005"/>
                  <a:gd name="connsiteY2" fmla="*/ 1754805 h 1754805"/>
                  <a:gd name="connsiteX3" fmla="*/ 0 w 2294005"/>
                  <a:gd name="connsiteY3" fmla="*/ 1754805 h 1754805"/>
                  <a:gd name="connsiteX4" fmla="*/ 0 w 2294005"/>
                  <a:gd name="connsiteY4" fmla="*/ 0 h 1754805"/>
                  <a:gd name="connsiteX0" fmla="*/ 0 w 2322140"/>
                  <a:gd name="connsiteY0" fmla="*/ 0 h 1754805"/>
                  <a:gd name="connsiteX1" fmla="*/ 2294005 w 2322140"/>
                  <a:gd name="connsiteY1" fmla="*/ 0 h 1754805"/>
                  <a:gd name="connsiteX2" fmla="*/ 2322140 w 2322140"/>
                  <a:gd name="connsiteY2" fmla="*/ 1628196 h 1754805"/>
                  <a:gd name="connsiteX3" fmla="*/ 0 w 2322140"/>
                  <a:gd name="connsiteY3" fmla="*/ 1754805 h 1754805"/>
                  <a:gd name="connsiteX4" fmla="*/ 0 w 2322140"/>
                  <a:gd name="connsiteY4" fmla="*/ 0 h 1754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2140" h="1754805">
                    <a:moveTo>
                      <a:pt x="0" y="0"/>
                    </a:moveTo>
                    <a:lnTo>
                      <a:pt x="2294005" y="0"/>
                    </a:lnTo>
                    <a:lnTo>
                      <a:pt x="2322140" y="1628196"/>
                    </a:lnTo>
                    <a:lnTo>
                      <a:pt x="0" y="1754805"/>
                    </a:lnTo>
                    <a:lnTo>
                      <a:pt x="0" y="0"/>
                    </a:lnTo>
                    <a:close/>
                  </a:path>
                </a:pathLst>
              </a:custGeom>
              <a:solidFill>
                <a:srgbClr val="999A9A"/>
              </a:solidFill>
              <a:ln w="12700" cap="flat" cmpd="sng" algn="ctr">
                <a:noFill/>
                <a:prstDash val="solid"/>
                <a:miter lim="800000"/>
              </a:ln>
              <a:effectLst/>
            </p:spPr>
            <p:txBody>
              <a:bodyPr anchor="ctr"/>
              <a:lstStyle/>
              <a:p>
                <a:pPr algn="ctr" defTabSz="617158" eaLnBrk="0" fontAlgn="base" hangingPunct="0">
                  <a:spcBef>
                    <a:spcPct val="0"/>
                  </a:spcBef>
                  <a:spcAft>
                    <a:spcPct val="0"/>
                  </a:spcAft>
                  <a:defRPr/>
                </a:pPr>
                <a:endParaRPr lang="zh-CN" altLang="en-US" sz="946" kern="0">
                  <a:solidFill>
                    <a:prstClr val="white"/>
                  </a:solidFill>
                </a:endParaRPr>
              </a:p>
            </p:txBody>
          </p:sp>
          <p:sp>
            <p:nvSpPr>
              <p:cNvPr id="24" name="任意多边形 23"/>
              <p:cNvSpPr/>
              <p:nvPr/>
            </p:nvSpPr>
            <p:spPr>
              <a:xfrm>
                <a:off x="9718090" y="2001444"/>
                <a:ext cx="2295719" cy="1828421"/>
              </a:xfrm>
              <a:custGeom>
                <a:avLst/>
                <a:gdLst>
                  <a:gd name="connsiteX0" fmla="*/ 0 w 2209800"/>
                  <a:gd name="connsiteY0" fmla="*/ 228600 h 2425700"/>
                  <a:gd name="connsiteX1" fmla="*/ 12700 w 2209800"/>
                  <a:gd name="connsiteY1" fmla="*/ 1930400 h 2425700"/>
                  <a:gd name="connsiteX2" fmla="*/ 762000 w 2209800"/>
                  <a:gd name="connsiteY2" fmla="*/ 1892300 h 2425700"/>
                  <a:gd name="connsiteX3" fmla="*/ 711200 w 2209800"/>
                  <a:gd name="connsiteY3" fmla="*/ 2425700 h 2425700"/>
                  <a:gd name="connsiteX4" fmla="*/ 1384300 w 2209800"/>
                  <a:gd name="connsiteY4" fmla="*/ 1790700 h 2425700"/>
                  <a:gd name="connsiteX5" fmla="*/ 2209800 w 2209800"/>
                  <a:gd name="connsiteY5" fmla="*/ 1651000 h 2425700"/>
                  <a:gd name="connsiteX6" fmla="*/ 2184400 w 2209800"/>
                  <a:gd name="connsiteY6" fmla="*/ 0 h 2425700"/>
                  <a:gd name="connsiteX7" fmla="*/ 0 w 2209800"/>
                  <a:gd name="connsiteY7" fmla="*/ 228600 h 2425700"/>
                  <a:gd name="connsiteX0" fmla="*/ 0 w 2209800"/>
                  <a:gd name="connsiteY0" fmla="*/ 228600 h 2425700"/>
                  <a:gd name="connsiteX1" fmla="*/ 12700 w 2209800"/>
                  <a:gd name="connsiteY1" fmla="*/ 1930400 h 2425700"/>
                  <a:gd name="connsiteX2" fmla="*/ 777240 w 2209800"/>
                  <a:gd name="connsiteY2" fmla="*/ 1877060 h 2425700"/>
                  <a:gd name="connsiteX3" fmla="*/ 711200 w 2209800"/>
                  <a:gd name="connsiteY3" fmla="*/ 2425700 h 2425700"/>
                  <a:gd name="connsiteX4" fmla="*/ 1384300 w 2209800"/>
                  <a:gd name="connsiteY4" fmla="*/ 1790700 h 2425700"/>
                  <a:gd name="connsiteX5" fmla="*/ 2209800 w 2209800"/>
                  <a:gd name="connsiteY5" fmla="*/ 1651000 h 2425700"/>
                  <a:gd name="connsiteX6" fmla="*/ 2184400 w 2209800"/>
                  <a:gd name="connsiteY6" fmla="*/ 0 h 2425700"/>
                  <a:gd name="connsiteX7" fmla="*/ 0 w 2209800"/>
                  <a:gd name="connsiteY7" fmla="*/ 228600 h 2425700"/>
                  <a:gd name="connsiteX0" fmla="*/ 0 w 2209800"/>
                  <a:gd name="connsiteY0" fmla="*/ 228600 h 1930400"/>
                  <a:gd name="connsiteX1" fmla="*/ 12700 w 2209800"/>
                  <a:gd name="connsiteY1" fmla="*/ 1930400 h 1930400"/>
                  <a:gd name="connsiteX2" fmla="*/ 777240 w 2209800"/>
                  <a:gd name="connsiteY2" fmla="*/ 1877060 h 1930400"/>
                  <a:gd name="connsiteX3" fmla="*/ 986971 w 2209800"/>
                  <a:gd name="connsiteY3" fmla="*/ 1859643 h 1930400"/>
                  <a:gd name="connsiteX4" fmla="*/ 1384300 w 2209800"/>
                  <a:gd name="connsiteY4" fmla="*/ 1790700 h 1930400"/>
                  <a:gd name="connsiteX5" fmla="*/ 2209800 w 2209800"/>
                  <a:gd name="connsiteY5" fmla="*/ 1651000 h 1930400"/>
                  <a:gd name="connsiteX6" fmla="*/ 2184400 w 2209800"/>
                  <a:gd name="connsiteY6" fmla="*/ 0 h 1930400"/>
                  <a:gd name="connsiteX7" fmla="*/ 0 w 2209800"/>
                  <a:gd name="connsiteY7" fmla="*/ 228600 h 1930400"/>
                  <a:gd name="connsiteX0" fmla="*/ 0 w 2209800"/>
                  <a:gd name="connsiteY0" fmla="*/ 228600 h 1930400"/>
                  <a:gd name="connsiteX1" fmla="*/ 12700 w 2209800"/>
                  <a:gd name="connsiteY1" fmla="*/ 1930400 h 1930400"/>
                  <a:gd name="connsiteX2" fmla="*/ 777240 w 2209800"/>
                  <a:gd name="connsiteY2" fmla="*/ 1877060 h 1930400"/>
                  <a:gd name="connsiteX3" fmla="*/ 986971 w 2209800"/>
                  <a:gd name="connsiteY3" fmla="*/ 1830615 h 1930400"/>
                  <a:gd name="connsiteX4" fmla="*/ 1384300 w 2209800"/>
                  <a:gd name="connsiteY4" fmla="*/ 1790700 h 1930400"/>
                  <a:gd name="connsiteX5" fmla="*/ 2209800 w 2209800"/>
                  <a:gd name="connsiteY5" fmla="*/ 1651000 h 1930400"/>
                  <a:gd name="connsiteX6" fmla="*/ 2184400 w 2209800"/>
                  <a:gd name="connsiteY6" fmla="*/ 0 h 1930400"/>
                  <a:gd name="connsiteX7" fmla="*/ 0 w 2209800"/>
                  <a:gd name="connsiteY7" fmla="*/ 228600 h 1930400"/>
                  <a:gd name="connsiteX0" fmla="*/ 0 w 2209800"/>
                  <a:gd name="connsiteY0" fmla="*/ 228600 h 1930400"/>
                  <a:gd name="connsiteX1" fmla="*/ 12700 w 2209800"/>
                  <a:gd name="connsiteY1" fmla="*/ 1930400 h 1930400"/>
                  <a:gd name="connsiteX2" fmla="*/ 777240 w 2209800"/>
                  <a:gd name="connsiteY2" fmla="*/ 1877060 h 1930400"/>
                  <a:gd name="connsiteX3" fmla="*/ 986971 w 2209800"/>
                  <a:gd name="connsiteY3" fmla="*/ 1830615 h 1930400"/>
                  <a:gd name="connsiteX4" fmla="*/ 1384300 w 2209800"/>
                  <a:gd name="connsiteY4" fmla="*/ 1790700 h 1930400"/>
                  <a:gd name="connsiteX5" fmla="*/ 2209800 w 2209800"/>
                  <a:gd name="connsiteY5" fmla="*/ 1651000 h 1930400"/>
                  <a:gd name="connsiteX6" fmla="*/ 2184400 w 2209800"/>
                  <a:gd name="connsiteY6" fmla="*/ 0 h 1930400"/>
                  <a:gd name="connsiteX7" fmla="*/ 0 w 2209800"/>
                  <a:gd name="connsiteY7" fmla="*/ 228600 h 1930400"/>
                  <a:gd name="connsiteX0" fmla="*/ 0 w 2209800"/>
                  <a:gd name="connsiteY0" fmla="*/ 228600 h 1930400"/>
                  <a:gd name="connsiteX1" fmla="*/ 12700 w 2209800"/>
                  <a:gd name="connsiteY1" fmla="*/ 1930400 h 1930400"/>
                  <a:gd name="connsiteX2" fmla="*/ 777240 w 2209800"/>
                  <a:gd name="connsiteY2" fmla="*/ 1862546 h 1930400"/>
                  <a:gd name="connsiteX3" fmla="*/ 986971 w 2209800"/>
                  <a:gd name="connsiteY3" fmla="*/ 1830615 h 1930400"/>
                  <a:gd name="connsiteX4" fmla="*/ 1384300 w 2209800"/>
                  <a:gd name="connsiteY4" fmla="*/ 1790700 h 1930400"/>
                  <a:gd name="connsiteX5" fmla="*/ 2209800 w 2209800"/>
                  <a:gd name="connsiteY5" fmla="*/ 1651000 h 1930400"/>
                  <a:gd name="connsiteX6" fmla="*/ 2184400 w 2209800"/>
                  <a:gd name="connsiteY6" fmla="*/ 0 h 1930400"/>
                  <a:gd name="connsiteX7" fmla="*/ 0 w 2209800"/>
                  <a:gd name="connsiteY7" fmla="*/ 228600 h 1930400"/>
                  <a:gd name="connsiteX0" fmla="*/ 0 w 2209800"/>
                  <a:gd name="connsiteY0" fmla="*/ 228600 h 1930400"/>
                  <a:gd name="connsiteX1" fmla="*/ 12700 w 2209800"/>
                  <a:gd name="connsiteY1" fmla="*/ 1930400 h 1930400"/>
                  <a:gd name="connsiteX2" fmla="*/ 777240 w 2209800"/>
                  <a:gd name="connsiteY2" fmla="*/ 1862546 h 1930400"/>
                  <a:gd name="connsiteX3" fmla="*/ 986971 w 2209800"/>
                  <a:gd name="connsiteY3" fmla="*/ 1830615 h 1930400"/>
                  <a:gd name="connsiteX4" fmla="*/ 1384300 w 2209800"/>
                  <a:gd name="connsiteY4" fmla="*/ 1790700 h 1930400"/>
                  <a:gd name="connsiteX5" fmla="*/ 2209800 w 2209800"/>
                  <a:gd name="connsiteY5" fmla="*/ 1651000 h 1930400"/>
                  <a:gd name="connsiteX6" fmla="*/ 2184400 w 2209800"/>
                  <a:gd name="connsiteY6" fmla="*/ 0 h 1930400"/>
                  <a:gd name="connsiteX7" fmla="*/ 0 w 2209800"/>
                  <a:gd name="connsiteY7" fmla="*/ 228600 h 193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9800" h="1930400">
                    <a:moveTo>
                      <a:pt x="0" y="228600"/>
                    </a:moveTo>
                    <a:cubicBezTo>
                      <a:pt x="4233" y="795867"/>
                      <a:pt x="8467" y="1363133"/>
                      <a:pt x="12700" y="1930400"/>
                    </a:cubicBezTo>
                    <a:lnTo>
                      <a:pt x="777240" y="1862546"/>
                    </a:lnTo>
                    <a:cubicBezTo>
                      <a:pt x="939619" y="1845915"/>
                      <a:pt x="885794" y="1842589"/>
                      <a:pt x="986971" y="1830615"/>
                    </a:cubicBezTo>
                    <a:cubicBezTo>
                      <a:pt x="1088148" y="1818641"/>
                      <a:pt x="1180495" y="1820636"/>
                      <a:pt x="1384300" y="1790700"/>
                    </a:cubicBezTo>
                    <a:lnTo>
                      <a:pt x="2209800" y="1651000"/>
                    </a:lnTo>
                    <a:lnTo>
                      <a:pt x="2184400" y="0"/>
                    </a:lnTo>
                    <a:lnTo>
                      <a:pt x="0" y="228600"/>
                    </a:lnTo>
                    <a:close/>
                  </a:path>
                </a:pathLst>
              </a:custGeom>
              <a:solidFill>
                <a:sysClr val="window" lastClr="FFFFFF"/>
              </a:solidFill>
              <a:ln w="12700" cap="flat" cmpd="sng" algn="ctr">
                <a:noFill/>
                <a:prstDash val="solid"/>
                <a:miter lim="800000"/>
              </a:ln>
              <a:effectLst/>
            </p:spPr>
            <p:txBody>
              <a:bodyPr anchor="ctr"/>
              <a:lstStyle/>
              <a:p>
                <a:pPr algn="ctr" defTabSz="617158" eaLnBrk="0" fontAlgn="base" hangingPunct="0">
                  <a:spcBef>
                    <a:spcPct val="0"/>
                  </a:spcBef>
                  <a:spcAft>
                    <a:spcPct val="0"/>
                  </a:spcAft>
                  <a:defRPr/>
                </a:pPr>
                <a:endParaRPr lang="zh-CN" altLang="en-US" sz="946" kern="0">
                  <a:solidFill>
                    <a:prstClr val="white"/>
                  </a:solidFill>
                </a:endParaRPr>
              </a:p>
            </p:txBody>
          </p:sp>
          <p:sp>
            <p:nvSpPr>
              <p:cNvPr id="25" name="任意多边形 24"/>
              <p:cNvSpPr/>
              <p:nvPr/>
            </p:nvSpPr>
            <p:spPr>
              <a:xfrm>
                <a:off x="9704022" y="1833544"/>
                <a:ext cx="2209800" cy="2425700"/>
              </a:xfrm>
              <a:custGeom>
                <a:avLst/>
                <a:gdLst>
                  <a:gd name="connsiteX0" fmla="*/ 0 w 2209800"/>
                  <a:gd name="connsiteY0" fmla="*/ 228600 h 2425700"/>
                  <a:gd name="connsiteX1" fmla="*/ 12700 w 2209800"/>
                  <a:gd name="connsiteY1" fmla="*/ 1930400 h 2425700"/>
                  <a:gd name="connsiteX2" fmla="*/ 762000 w 2209800"/>
                  <a:gd name="connsiteY2" fmla="*/ 1892300 h 2425700"/>
                  <a:gd name="connsiteX3" fmla="*/ 711200 w 2209800"/>
                  <a:gd name="connsiteY3" fmla="*/ 2425700 h 2425700"/>
                  <a:gd name="connsiteX4" fmla="*/ 1384300 w 2209800"/>
                  <a:gd name="connsiteY4" fmla="*/ 1790700 h 2425700"/>
                  <a:gd name="connsiteX5" fmla="*/ 2209800 w 2209800"/>
                  <a:gd name="connsiteY5" fmla="*/ 1651000 h 2425700"/>
                  <a:gd name="connsiteX6" fmla="*/ 2184400 w 2209800"/>
                  <a:gd name="connsiteY6" fmla="*/ 0 h 2425700"/>
                  <a:gd name="connsiteX7" fmla="*/ 0 w 2209800"/>
                  <a:gd name="connsiteY7" fmla="*/ 228600 h 2425700"/>
                  <a:gd name="connsiteX0" fmla="*/ 0 w 2209800"/>
                  <a:gd name="connsiteY0" fmla="*/ 228600 h 2425700"/>
                  <a:gd name="connsiteX1" fmla="*/ 12700 w 2209800"/>
                  <a:gd name="connsiteY1" fmla="*/ 1930400 h 2425700"/>
                  <a:gd name="connsiteX2" fmla="*/ 777240 w 2209800"/>
                  <a:gd name="connsiteY2" fmla="*/ 1877060 h 2425700"/>
                  <a:gd name="connsiteX3" fmla="*/ 711200 w 2209800"/>
                  <a:gd name="connsiteY3" fmla="*/ 2425700 h 2425700"/>
                  <a:gd name="connsiteX4" fmla="*/ 1384300 w 2209800"/>
                  <a:gd name="connsiteY4" fmla="*/ 1790700 h 2425700"/>
                  <a:gd name="connsiteX5" fmla="*/ 2209800 w 2209800"/>
                  <a:gd name="connsiteY5" fmla="*/ 1651000 h 2425700"/>
                  <a:gd name="connsiteX6" fmla="*/ 2184400 w 2209800"/>
                  <a:gd name="connsiteY6" fmla="*/ 0 h 2425700"/>
                  <a:gd name="connsiteX7" fmla="*/ 0 w 2209800"/>
                  <a:gd name="connsiteY7" fmla="*/ 228600 h 242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9800" h="2425700">
                    <a:moveTo>
                      <a:pt x="0" y="228600"/>
                    </a:moveTo>
                    <a:cubicBezTo>
                      <a:pt x="4233" y="795867"/>
                      <a:pt x="8467" y="1363133"/>
                      <a:pt x="12700" y="1930400"/>
                    </a:cubicBezTo>
                    <a:lnTo>
                      <a:pt x="777240" y="1877060"/>
                    </a:lnTo>
                    <a:lnTo>
                      <a:pt x="711200" y="2425700"/>
                    </a:lnTo>
                    <a:lnTo>
                      <a:pt x="1384300" y="1790700"/>
                    </a:lnTo>
                    <a:lnTo>
                      <a:pt x="2209800" y="1651000"/>
                    </a:lnTo>
                    <a:lnTo>
                      <a:pt x="2184400" y="0"/>
                    </a:lnTo>
                    <a:lnTo>
                      <a:pt x="0" y="228600"/>
                    </a:lnTo>
                    <a:close/>
                  </a:path>
                </a:pathLst>
              </a:custGeom>
              <a:solidFill>
                <a:srgbClr val="21A557"/>
              </a:solidFill>
              <a:ln w="12700" cap="flat" cmpd="sng" algn="ctr">
                <a:noFill/>
                <a:prstDash val="solid"/>
                <a:miter lim="800000"/>
              </a:ln>
              <a:effectLst/>
            </p:spPr>
            <p:txBody>
              <a:bodyPr anchor="ctr"/>
              <a:lstStyle/>
              <a:p>
                <a:pPr algn="ctr" defTabSz="617158" eaLnBrk="0" fontAlgn="base" hangingPunct="0">
                  <a:spcBef>
                    <a:spcPct val="0"/>
                  </a:spcBef>
                  <a:spcAft>
                    <a:spcPct val="0"/>
                  </a:spcAft>
                  <a:defRPr/>
                </a:pPr>
                <a:endParaRPr lang="zh-CN" altLang="en-US" sz="946" kern="0">
                  <a:solidFill>
                    <a:prstClr val="white"/>
                  </a:solidFill>
                </a:endParaRPr>
              </a:p>
            </p:txBody>
          </p:sp>
        </p:grpSp>
        <p:sp>
          <p:nvSpPr>
            <p:cNvPr id="12" name="文本框 11"/>
            <p:cNvSpPr txBox="1">
              <a:spLocks noChangeArrowheads="1"/>
            </p:cNvSpPr>
            <p:nvPr/>
          </p:nvSpPr>
          <p:spPr bwMode="auto">
            <a:xfrm>
              <a:off x="5229225" y="4188246"/>
              <a:ext cx="1596629"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617158" eaLnBrk="0" fontAlgn="base" hangingPunct="0">
                <a:lnSpc>
                  <a:spcPct val="100000"/>
                </a:lnSpc>
                <a:spcBef>
                  <a:spcPct val="0"/>
                </a:spcBef>
                <a:spcAft>
                  <a:spcPct val="0"/>
                </a:spcAft>
                <a:buFont typeface="Arial" panose="020B0604020202020204" pitchFamily="34" charset="0"/>
                <a:buNone/>
                <a:defRPr/>
              </a:pPr>
              <a:r>
                <a:rPr lang="zh-CN" altLang="en-US" sz="1890" kern="0">
                  <a:solidFill>
                    <a:srgbClr val="FFFFFF"/>
                  </a:solidFill>
                  <a:latin typeface="方正正中黑简体" panose="02000000000000000000" pitchFamily="2" charset="-122"/>
                  <a:ea typeface="方正正中黑简体" panose="02000000000000000000" pitchFamily="2" charset="-122"/>
                </a:rPr>
                <a:t>网易云课堂</a:t>
              </a:r>
            </a:p>
          </p:txBody>
        </p:sp>
        <p:sp>
          <p:nvSpPr>
            <p:cNvPr id="13" name="矩形 12"/>
            <p:cNvSpPr/>
            <p:nvPr/>
          </p:nvSpPr>
          <p:spPr>
            <a:xfrm>
              <a:off x="6697267" y="4179911"/>
              <a:ext cx="1650206" cy="395288"/>
            </a:xfrm>
            <a:prstGeom prst="rect">
              <a:avLst/>
            </a:prstGeom>
            <a:solidFill>
              <a:sysClr val="window" lastClr="FFFFFF"/>
            </a:solidFill>
            <a:ln w="12700" cap="flat" cmpd="sng" algn="ctr">
              <a:noFill/>
              <a:prstDash val="solid"/>
              <a:miter lim="800000"/>
            </a:ln>
            <a:effectLst/>
          </p:spPr>
          <p:txBody>
            <a:bodyPr anchor="ctr"/>
            <a:lstStyle/>
            <a:p>
              <a:pPr algn="ctr" defTabSz="617158" eaLnBrk="0" fontAlgn="base" hangingPunct="0">
                <a:spcBef>
                  <a:spcPct val="0"/>
                </a:spcBef>
                <a:spcAft>
                  <a:spcPct val="0"/>
                </a:spcAft>
                <a:defRPr/>
              </a:pPr>
              <a:endParaRPr lang="zh-CN" altLang="en-US" sz="946" kern="0">
                <a:solidFill>
                  <a:prstClr val="white"/>
                </a:solidFill>
              </a:endParaRPr>
            </a:p>
          </p:txBody>
        </p:sp>
        <p:grpSp>
          <p:nvGrpSpPr>
            <p:cNvPr id="14" name="组合 13"/>
            <p:cNvGrpSpPr>
              <a:grpSpLocks/>
            </p:cNvGrpSpPr>
            <p:nvPr/>
          </p:nvGrpSpPr>
          <p:grpSpPr bwMode="auto">
            <a:xfrm>
              <a:off x="6742510" y="4271590"/>
              <a:ext cx="291703" cy="205978"/>
              <a:chOff x="6744072" y="3965894"/>
              <a:chExt cx="409599" cy="289318"/>
            </a:xfrm>
          </p:grpSpPr>
          <p:sp>
            <p:nvSpPr>
              <p:cNvPr id="21" name="同心圆 20"/>
              <p:cNvSpPr/>
              <p:nvPr/>
            </p:nvSpPr>
            <p:spPr>
              <a:xfrm>
                <a:off x="6744072" y="3965894"/>
                <a:ext cx="265821" cy="265905"/>
              </a:xfrm>
              <a:prstGeom prst="donut">
                <a:avLst>
                  <a:gd name="adj" fmla="val 18732"/>
                </a:avLst>
              </a:prstGeom>
              <a:solidFill>
                <a:srgbClr val="C2C2C4"/>
              </a:solidFill>
              <a:ln w="12700" cap="flat" cmpd="sng" algn="ctr">
                <a:noFill/>
                <a:prstDash val="solid"/>
                <a:miter lim="800000"/>
              </a:ln>
              <a:effectLst/>
            </p:spPr>
            <p:txBody>
              <a:bodyPr anchor="ctr"/>
              <a:lstStyle/>
              <a:p>
                <a:pPr algn="ctr" defTabSz="617158" eaLnBrk="0" fontAlgn="base" hangingPunct="0">
                  <a:spcBef>
                    <a:spcPct val="0"/>
                  </a:spcBef>
                  <a:spcAft>
                    <a:spcPct val="0"/>
                  </a:spcAft>
                  <a:defRPr/>
                </a:pPr>
                <a:endParaRPr lang="zh-CN" altLang="en-US" sz="946" kern="0">
                  <a:solidFill>
                    <a:prstClr val="black"/>
                  </a:solidFill>
                </a:endParaRPr>
              </a:p>
            </p:txBody>
          </p:sp>
          <p:sp>
            <p:nvSpPr>
              <p:cNvPr id="22" name="流程图: 终止 21"/>
              <p:cNvSpPr/>
              <p:nvPr/>
            </p:nvSpPr>
            <p:spPr>
              <a:xfrm rot="2172947">
                <a:off x="6938005" y="4210059"/>
                <a:ext cx="215666" cy="45153"/>
              </a:xfrm>
              <a:prstGeom prst="flowChartTerminator">
                <a:avLst/>
              </a:prstGeom>
              <a:solidFill>
                <a:srgbClr val="C2C2C4"/>
              </a:solidFill>
              <a:ln w="12700" cap="flat" cmpd="sng" algn="ctr">
                <a:noFill/>
                <a:prstDash val="solid"/>
                <a:miter lim="800000"/>
              </a:ln>
              <a:effectLst/>
            </p:spPr>
            <p:txBody>
              <a:bodyPr anchor="ctr"/>
              <a:lstStyle/>
              <a:p>
                <a:pPr algn="ctr" defTabSz="617158" eaLnBrk="0" fontAlgn="base" hangingPunct="0">
                  <a:spcBef>
                    <a:spcPct val="0"/>
                  </a:spcBef>
                  <a:spcAft>
                    <a:spcPct val="0"/>
                  </a:spcAft>
                  <a:defRPr/>
                </a:pPr>
                <a:endParaRPr lang="zh-CN" altLang="en-US" sz="946" kern="0">
                  <a:solidFill>
                    <a:prstClr val="white"/>
                  </a:solidFill>
                </a:endParaRPr>
              </a:p>
            </p:txBody>
          </p:sp>
        </p:grpSp>
        <p:sp>
          <p:nvSpPr>
            <p:cNvPr id="15" name="文本框 14"/>
            <p:cNvSpPr txBox="1">
              <a:spLocks noChangeArrowheads="1"/>
            </p:cNvSpPr>
            <p:nvPr/>
          </p:nvSpPr>
          <p:spPr bwMode="auto">
            <a:xfrm>
              <a:off x="7008019" y="4183483"/>
              <a:ext cx="757239"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617158" eaLnBrk="0" fontAlgn="base" hangingPunct="0">
                <a:lnSpc>
                  <a:spcPct val="100000"/>
                </a:lnSpc>
                <a:spcBef>
                  <a:spcPct val="0"/>
                </a:spcBef>
                <a:spcAft>
                  <a:spcPct val="0"/>
                </a:spcAft>
                <a:buFont typeface="Arial" panose="020B0604020202020204" pitchFamily="34" charset="0"/>
                <a:buNone/>
                <a:defRPr/>
              </a:pPr>
              <a:r>
                <a:rPr lang="zh-CN" altLang="en-US" sz="1890" b="1" kern="0">
                  <a:solidFill>
                    <a:prstClr val="black"/>
                  </a:solidFill>
                  <a:latin typeface="微软雅黑" panose="020B0503020204020204" pitchFamily="34" charset="-122"/>
                  <a:ea typeface="微软雅黑" panose="020B0503020204020204" pitchFamily="34" charset="-122"/>
                </a:rPr>
                <a:t>秋叶</a:t>
              </a:r>
            </a:p>
          </p:txBody>
        </p:sp>
        <p:sp>
          <p:nvSpPr>
            <p:cNvPr id="16" name="流程图: 终止 15"/>
            <p:cNvSpPr/>
            <p:nvPr/>
          </p:nvSpPr>
          <p:spPr>
            <a:xfrm rot="2459239">
              <a:off x="7556898" y="4838327"/>
              <a:ext cx="607219" cy="128588"/>
            </a:xfrm>
            <a:prstGeom prst="flowChartTerminator">
              <a:avLst/>
            </a:prstGeom>
            <a:solidFill>
              <a:srgbClr val="5D6175"/>
            </a:solidFill>
            <a:ln w="12700" cap="flat" cmpd="sng" algn="ctr">
              <a:noFill/>
              <a:prstDash val="solid"/>
              <a:miter lim="800000"/>
            </a:ln>
            <a:effectLst/>
          </p:spPr>
          <p:txBody>
            <a:bodyPr anchor="ctr"/>
            <a:lstStyle/>
            <a:p>
              <a:pPr algn="ctr" defTabSz="617158" eaLnBrk="0" fontAlgn="base" hangingPunct="0">
                <a:spcBef>
                  <a:spcPct val="0"/>
                </a:spcBef>
                <a:spcAft>
                  <a:spcPct val="0"/>
                </a:spcAft>
                <a:defRPr/>
              </a:pPr>
              <a:endParaRPr lang="zh-CN" altLang="en-US" sz="1216" kern="0">
                <a:solidFill>
                  <a:prstClr val="white"/>
                </a:solidFill>
              </a:endParaRPr>
            </a:p>
          </p:txBody>
        </p:sp>
        <p:grpSp>
          <p:nvGrpSpPr>
            <p:cNvPr id="17" name="组合 7"/>
            <p:cNvGrpSpPr>
              <a:grpSpLocks/>
            </p:cNvGrpSpPr>
            <p:nvPr/>
          </p:nvGrpSpPr>
          <p:grpSpPr bwMode="auto">
            <a:xfrm>
              <a:off x="6967538" y="4056086"/>
              <a:ext cx="846535" cy="846535"/>
              <a:chOff x="9216452" y="7221413"/>
              <a:chExt cx="998633" cy="998634"/>
            </a:xfrm>
          </p:grpSpPr>
          <p:sp>
            <p:nvSpPr>
              <p:cNvPr id="19" name="同心圆 18"/>
              <p:cNvSpPr/>
              <p:nvPr/>
            </p:nvSpPr>
            <p:spPr>
              <a:xfrm>
                <a:off x="9216452" y="7221413"/>
                <a:ext cx="998633" cy="998634"/>
              </a:xfrm>
              <a:prstGeom prst="donut">
                <a:avLst>
                  <a:gd name="adj" fmla="val 8808"/>
                </a:avLst>
              </a:prstGeom>
              <a:solidFill>
                <a:srgbClr val="5D6175"/>
              </a:solidFill>
              <a:ln w="12700" cap="flat" cmpd="sng" algn="ctr">
                <a:noFill/>
                <a:prstDash val="solid"/>
                <a:miter lim="800000"/>
              </a:ln>
              <a:effectLst/>
            </p:spPr>
            <p:txBody>
              <a:bodyPr anchor="ctr"/>
              <a:lstStyle/>
              <a:p>
                <a:pPr algn="ctr" defTabSz="617158" eaLnBrk="0" fontAlgn="base" hangingPunct="0">
                  <a:spcBef>
                    <a:spcPct val="0"/>
                  </a:spcBef>
                  <a:spcAft>
                    <a:spcPct val="0"/>
                  </a:spcAft>
                  <a:defRPr/>
                </a:pPr>
                <a:endParaRPr lang="zh-CN" altLang="en-US" sz="1216" kern="0">
                  <a:solidFill>
                    <a:prstClr val="black"/>
                  </a:solidFill>
                </a:endParaRPr>
              </a:p>
            </p:txBody>
          </p:sp>
          <p:pic>
            <p:nvPicPr>
              <p:cNvPr id="20" name="图片 19"/>
              <p:cNvPicPr>
                <a:picLocks noChangeAspect="1"/>
              </p:cNvPicPr>
              <p:nvPr/>
            </p:nvPicPr>
            <p:blipFill>
              <a:blip r:embed="rId3"/>
              <a:stretch>
                <a:fillRect/>
              </a:stretch>
            </p:blipFill>
            <p:spPr>
              <a:xfrm>
                <a:off x="9293373" y="7298335"/>
                <a:ext cx="844790" cy="844790"/>
              </a:xfrm>
              <a:prstGeom prst="ellipse">
                <a:avLst/>
              </a:prstGeom>
            </p:spPr>
          </p:pic>
        </p:grpSp>
        <p:sp>
          <p:nvSpPr>
            <p:cNvPr id="18" name="矩形 23"/>
            <p:cNvSpPr>
              <a:spLocks noChangeArrowheads="1"/>
            </p:cNvSpPr>
            <p:nvPr/>
          </p:nvSpPr>
          <p:spPr bwMode="auto">
            <a:xfrm>
              <a:off x="20243" y="4353743"/>
              <a:ext cx="3090590" cy="3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617158" fontAlgn="base">
                <a:lnSpc>
                  <a:spcPct val="100000"/>
                </a:lnSpc>
                <a:spcBef>
                  <a:spcPct val="0"/>
                </a:spcBef>
                <a:spcAft>
                  <a:spcPct val="0"/>
                </a:spcAft>
                <a:buFont typeface="Arial" panose="020B0604020202020204" pitchFamily="34" charset="0"/>
                <a:buNone/>
                <a:defRPr/>
              </a:pPr>
              <a:r>
                <a:rPr lang="zh-CN" altLang="en-US" sz="1350" kern="0">
                  <a:solidFill>
                    <a:srgbClr val="F96551"/>
                  </a:solidFill>
                  <a:latin typeface="方正正黑简体" panose="02000000000000000000" pitchFamily="2" charset="-122"/>
                  <a:ea typeface="方正正黑简体" panose="02000000000000000000" pitchFamily="2" charset="-122"/>
                </a:rPr>
                <a:t>网易云课堂最受欢迎的付费职场课</a:t>
              </a:r>
            </a:p>
          </p:txBody>
        </p:sp>
      </p:grpSp>
      <p:sp>
        <p:nvSpPr>
          <p:cNvPr id="26" name="文本框 25"/>
          <p:cNvSpPr txBox="1"/>
          <p:nvPr/>
        </p:nvSpPr>
        <p:spPr>
          <a:xfrm>
            <a:off x="3212347" y="1161046"/>
            <a:ext cx="5767312" cy="2612683"/>
          </a:xfrm>
          <a:prstGeom prst="rect">
            <a:avLst/>
          </a:prstGeom>
          <a:noFill/>
        </p:spPr>
        <p:txBody>
          <a:bodyPr wrap="square" rtlCol="0">
            <a:spAutoFit/>
          </a:bodyPr>
          <a:lstStyle/>
          <a:p>
            <a:pPr algn="ctr"/>
            <a:r>
              <a:rPr lang="en-US" altLang="zh-CN" sz="3240" b="1" dirty="0">
                <a:solidFill>
                  <a:srgbClr val="E50515"/>
                </a:solidFill>
                <a:latin typeface="微软雅黑" panose="020B0503020204020204" pitchFamily="34" charset="-122"/>
                <a:ea typeface="微软雅黑" panose="020B0503020204020204" pitchFamily="34" charset="-122"/>
              </a:rPr>
              <a:t>#</a:t>
            </a:r>
            <a:r>
              <a:rPr lang="zh-CN" altLang="en-US" sz="3240" b="1" dirty="0">
                <a:solidFill>
                  <a:srgbClr val="E50515"/>
                </a:solidFill>
                <a:latin typeface="微软雅黑" panose="020B0503020204020204" pitchFamily="34" charset="-122"/>
                <a:ea typeface="微软雅黑" panose="020B0503020204020204" pitchFamily="34" charset="-122"/>
              </a:rPr>
              <a:t>和秋叶一起学</a:t>
            </a:r>
            <a:r>
              <a:rPr lang="en-US" altLang="zh-CN" sz="3240" b="1" dirty="0">
                <a:solidFill>
                  <a:srgbClr val="E50515"/>
                </a:solidFill>
                <a:latin typeface="微软雅黑" panose="020B0503020204020204" pitchFamily="34" charset="-122"/>
                <a:ea typeface="微软雅黑" panose="020B0503020204020204" pitchFamily="34" charset="-122"/>
              </a:rPr>
              <a:t>PPT#</a:t>
            </a:r>
          </a:p>
          <a:p>
            <a:pPr algn="ctr">
              <a:spcBef>
                <a:spcPts val="2700"/>
              </a:spcBef>
            </a:pPr>
            <a:r>
              <a:rPr lang="zh-CN" altLang="en-US" sz="3960" b="1" dirty="0">
                <a:solidFill>
                  <a:prstClr val="black"/>
                </a:solidFill>
                <a:latin typeface="微软雅黑" panose="020B0503020204020204" pitchFamily="34" charset="-122"/>
                <a:ea typeface="微软雅黑" panose="020B0503020204020204" pitchFamily="34" charset="-122"/>
              </a:rPr>
              <a:t>学员寒假读书笔记</a:t>
            </a:r>
            <a:r>
              <a:rPr lang="en-US" altLang="zh-CN" sz="3960" b="1" dirty="0" smtClean="0">
                <a:solidFill>
                  <a:prstClr val="black"/>
                </a:solidFill>
                <a:latin typeface="微软雅黑" panose="020B0503020204020204" pitchFamily="34" charset="-122"/>
                <a:ea typeface="微软雅黑" panose="020B0503020204020204" pitchFamily="34" charset="-122"/>
              </a:rPr>
              <a:t>076</a:t>
            </a:r>
            <a:r>
              <a:rPr lang="zh-CN" altLang="en-US" sz="3960" b="1" dirty="0" smtClean="0">
                <a:solidFill>
                  <a:prstClr val="black"/>
                </a:solidFill>
                <a:latin typeface="微软雅黑" panose="020B0503020204020204" pitchFamily="34" charset="-122"/>
                <a:ea typeface="微软雅黑" panose="020B0503020204020204" pitchFamily="34" charset="-122"/>
              </a:rPr>
              <a:t>号</a:t>
            </a:r>
            <a:endParaRPr lang="en-US" altLang="zh-CN" sz="3960" b="1" dirty="0">
              <a:solidFill>
                <a:prstClr val="black"/>
              </a:solidFill>
              <a:latin typeface="微软雅黑" panose="020B0503020204020204" pitchFamily="34" charset="-122"/>
              <a:ea typeface="微软雅黑" panose="020B0503020204020204" pitchFamily="34" charset="-122"/>
            </a:endParaRPr>
          </a:p>
          <a:p>
            <a:pPr algn="ctr">
              <a:spcBef>
                <a:spcPts val="2700"/>
              </a:spcBef>
            </a:pPr>
            <a:r>
              <a:rPr lang="zh-CN" altLang="en-US" sz="2520" b="1" dirty="0">
                <a:solidFill>
                  <a:prstClr val="black"/>
                </a:solidFill>
                <a:latin typeface="微软雅黑" panose="020B0503020204020204" pitchFamily="34" charset="-122"/>
                <a:ea typeface="微软雅黑" panose="020B0503020204020204" pitchFamily="34" charset="-122"/>
              </a:rPr>
              <a:t>你也想做？请马上</a:t>
            </a:r>
            <a:r>
              <a:rPr lang="en-US" altLang="zh-CN" sz="2520" b="1" dirty="0">
                <a:solidFill>
                  <a:prstClr val="black"/>
                </a:solidFill>
                <a:latin typeface="微软雅黑" panose="020B0503020204020204" pitchFamily="34" charset="-122"/>
                <a:ea typeface="微软雅黑" panose="020B0503020204020204" pitchFamily="34" charset="-122"/>
              </a:rPr>
              <a:t>@</a:t>
            </a:r>
            <a:r>
              <a:rPr lang="zh-CN" altLang="en-US" sz="2520" b="1" dirty="0">
                <a:solidFill>
                  <a:prstClr val="black"/>
                </a:solidFill>
                <a:latin typeface="微软雅黑" panose="020B0503020204020204" pitchFamily="34" charset="-122"/>
                <a:ea typeface="微软雅黑" panose="020B0503020204020204" pitchFamily="34" charset="-122"/>
              </a:rPr>
              <a:t>时间卡片 约定</a:t>
            </a:r>
            <a:endParaRPr lang="en-US" altLang="zh-CN" sz="2520" b="1" dirty="0">
              <a:solidFill>
                <a:prstClr val="black"/>
              </a:solidFill>
              <a:latin typeface="微软雅黑" panose="020B0503020204020204" pitchFamily="34" charset="-122"/>
              <a:ea typeface="微软雅黑" panose="020B0503020204020204" pitchFamily="34" charset="-122"/>
            </a:endParaRPr>
          </a:p>
          <a:p>
            <a:pPr algn="ctr"/>
            <a:r>
              <a:rPr lang="zh-CN" altLang="en-US" sz="2160" b="1" dirty="0">
                <a:solidFill>
                  <a:prstClr val="black"/>
                </a:solidFill>
                <a:latin typeface="微软雅黑" panose="020B0503020204020204" pitchFamily="34" charset="-122"/>
                <a:ea typeface="微软雅黑" panose="020B0503020204020204" pitchFamily="34" charset="-122"/>
              </a:rPr>
              <a:t>我们免费指导你做出好读书笔记</a:t>
            </a:r>
            <a:r>
              <a:rPr lang="en-US" altLang="zh-CN" sz="2160" b="1" dirty="0">
                <a:solidFill>
                  <a:prstClr val="black"/>
                </a:solidFill>
                <a:latin typeface="微软雅黑" panose="020B0503020204020204" pitchFamily="34" charset="-122"/>
                <a:ea typeface="微软雅黑" panose="020B0503020204020204" pitchFamily="34" charset="-122"/>
              </a:rPr>
              <a:t>PPT</a:t>
            </a:r>
            <a:r>
              <a:rPr lang="zh-CN" altLang="en-US" sz="2160" b="1" dirty="0">
                <a:solidFill>
                  <a:prstClr val="black"/>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3336774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51PPT</a:t>
            </a:r>
            <a:r>
              <a:rPr lang="zh-CN" altLang="en-US" dirty="0" smtClean="0"/>
              <a:t>模板网  </a:t>
            </a:r>
            <a:r>
              <a:rPr lang="en-US" altLang="zh-CN" dirty="0" smtClean="0">
                <a:hlinkClick r:id="rId2"/>
              </a:rPr>
              <a:t>www.51pptmoban.com</a:t>
            </a:r>
            <a:r>
              <a:rPr lang="en-US" altLang="zh-CN" dirty="0" smtClean="0"/>
              <a:t>  </a:t>
            </a:r>
            <a:r>
              <a:rPr lang="zh-CN" altLang="en-US" dirty="0" smtClean="0"/>
              <a:t>授权发布</a:t>
            </a:r>
            <a:endParaRPr lang="zh-CN" altLang="en-US" dirty="0"/>
          </a:p>
        </p:txBody>
      </p:sp>
    </p:spTree>
    <p:extLst>
      <p:ext uri="{BB962C8B-B14F-4D97-AF65-F5344CB8AC3E}">
        <p14:creationId xmlns:p14="http://schemas.microsoft.com/office/powerpoint/2010/main" val="1912808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450024">
            <a:off x="7129013" y="1071069"/>
            <a:ext cx="4147866" cy="508664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8290" y="2934367"/>
            <a:ext cx="5831424" cy="1692771"/>
          </a:xfrm>
          <a:prstGeom prst="rect">
            <a:avLst/>
          </a:prstGeom>
          <a:noFill/>
        </p:spPr>
        <p:txBody>
          <a:bodyPr wrap="square" rtlCol="0">
            <a:spAutoFit/>
          </a:bodyPr>
          <a:lstStyle/>
          <a:p>
            <a:pPr algn="just"/>
            <a:r>
              <a:rPr lang="zh-CN" altLang="en-US" sz="3200" b="1" dirty="0" smtClean="0">
                <a:solidFill>
                  <a:srgbClr val="EAB200"/>
                </a:solidFill>
                <a:latin typeface="方正硬笔行书简体" panose="03000509000000000000" pitchFamily="65" charset="-122"/>
                <a:ea typeface="方正硬笔行书简体" panose="03000509000000000000" pitchFamily="65" charset="-122"/>
              </a:rPr>
              <a:t>张嘉佳</a:t>
            </a:r>
            <a:endParaRPr lang="en-US" altLang="zh-CN" sz="3200" b="1" dirty="0" smtClean="0">
              <a:solidFill>
                <a:srgbClr val="EAB200"/>
              </a:solidFill>
              <a:latin typeface="方正硬笔行书简体" panose="03000509000000000000" pitchFamily="65" charset="-122"/>
              <a:ea typeface="方正硬笔行书简体" panose="03000509000000000000" pitchFamily="65" charset="-122"/>
            </a:endParaRPr>
          </a:p>
          <a:p>
            <a:pPr algn="just">
              <a:lnSpc>
                <a:spcPct val="120000"/>
              </a:lnSpc>
            </a:pPr>
            <a:r>
              <a:rPr lang="zh-CN" altLang="en-US" sz="2000" dirty="0">
                <a:latin typeface="方正硬笔行书简体" panose="03000509000000000000" pitchFamily="65" charset="-122"/>
                <a:ea typeface="方正硬笔行书简体" panose="03000509000000000000" pitchFamily="65" charset="-122"/>
              </a:rPr>
              <a:t>微博上最会写故事的人</a:t>
            </a:r>
            <a:endParaRPr lang="en-US" altLang="zh-CN" sz="2000" dirty="0">
              <a:latin typeface="方正硬笔行书简体" panose="03000509000000000000" pitchFamily="65" charset="-122"/>
              <a:ea typeface="方正硬笔行书简体" panose="03000509000000000000" pitchFamily="65" charset="-122"/>
            </a:endParaRPr>
          </a:p>
          <a:p>
            <a:pPr algn="just">
              <a:lnSpc>
                <a:spcPct val="120000"/>
              </a:lnSpc>
            </a:pPr>
            <a:r>
              <a:rPr lang="zh-CN" altLang="en-US" sz="2000" dirty="0">
                <a:latin typeface="方正硬笔行书简体" panose="03000509000000000000" pitchFamily="65" charset="-122"/>
                <a:ea typeface="方正硬笔行书简体" panose="03000509000000000000" pitchFamily="65" charset="-122"/>
              </a:rPr>
              <a:t>毕业于南京大学出版小说：</a:t>
            </a:r>
            <a:r>
              <a:rPr lang="en-US" altLang="zh-CN" sz="2000" dirty="0">
                <a:latin typeface="方正硬笔行书简体" panose="03000509000000000000" pitchFamily="65" charset="-122"/>
                <a:ea typeface="方正硬笔行书简体" panose="03000509000000000000" pitchFamily="65" charset="-122"/>
              </a:rPr>
              <a:t>《</a:t>
            </a:r>
            <a:r>
              <a:rPr lang="zh-CN" altLang="en-US" sz="2000" dirty="0">
                <a:latin typeface="方正硬笔行书简体" panose="03000509000000000000" pitchFamily="65" charset="-122"/>
                <a:ea typeface="方正硬笔行书简体" panose="03000509000000000000" pitchFamily="65" charset="-122"/>
              </a:rPr>
              <a:t>几乎成了英雄</a:t>
            </a:r>
            <a:r>
              <a:rPr lang="en-US" altLang="zh-CN" sz="2000" dirty="0">
                <a:latin typeface="方正硬笔行书简体" panose="03000509000000000000" pitchFamily="65" charset="-122"/>
                <a:ea typeface="方正硬笔行书简体" panose="03000509000000000000" pitchFamily="65" charset="-122"/>
              </a:rPr>
              <a:t>》</a:t>
            </a:r>
            <a:r>
              <a:rPr lang="zh-CN" altLang="en-US" sz="2000" dirty="0">
                <a:latin typeface="方正硬笔行书简体" panose="03000509000000000000" pitchFamily="65" charset="-122"/>
                <a:ea typeface="方正硬笔行书简体" panose="03000509000000000000" pitchFamily="65" charset="-122"/>
              </a:rPr>
              <a:t>、</a:t>
            </a:r>
            <a:r>
              <a:rPr lang="en-US" altLang="zh-CN" sz="2000" dirty="0">
                <a:latin typeface="方正硬笔行书简体" panose="03000509000000000000" pitchFamily="65" charset="-122"/>
                <a:ea typeface="方正硬笔行书简体" panose="03000509000000000000" pitchFamily="65" charset="-122"/>
              </a:rPr>
              <a:t>《</a:t>
            </a:r>
            <a:r>
              <a:rPr lang="zh-CN" altLang="en-US" sz="2000" dirty="0">
                <a:latin typeface="方正硬笔行书简体" panose="03000509000000000000" pitchFamily="65" charset="-122"/>
                <a:ea typeface="方正硬笔行书简体" panose="03000509000000000000" pitchFamily="65" charset="-122"/>
              </a:rPr>
              <a:t>情人书</a:t>
            </a:r>
            <a:r>
              <a:rPr lang="en-US" altLang="zh-CN" sz="2000" dirty="0">
                <a:latin typeface="方正硬笔行书简体" panose="03000509000000000000" pitchFamily="65" charset="-122"/>
                <a:ea typeface="方正硬笔行书简体" panose="03000509000000000000" pitchFamily="65" charset="-122"/>
              </a:rPr>
              <a:t>》</a:t>
            </a:r>
            <a:r>
              <a:rPr lang="zh-CN" altLang="en-US" sz="2000" dirty="0">
                <a:latin typeface="方正硬笔行书简体" panose="03000509000000000000" pitchFamily="65" charset="-122"/>
                <a:ea typeface="方正硬笔行书简体" panose="03000509000000000000" pitchFamily="65" charset="-122"/>
              </a:rPr>
              <a:t>、</a:t>
            </a:r>
            <a:r>
              <a:rPr lang="en-US" altLang="zh-CN" sz="2000" dirty="0">
                <a:latin typeface="方正硬笔行书简体" panose="03000509000000000000" pitchFamily="65" charset="-122"/>
                <a:ea typeface="方正硬笔行书简体" panose="03000509000000000000" pitchFamily="65" charset="-122"/>
              </a:rPr>
              <a:t>《</a:t>
            </a:r>
            <a:r>
              <a:rPr lang="zh-CN" altLang="en-US" sz="2000" dirty="0">
                <a:latin typeface="方正硬笔行书简体" panose="03000509000000000000" pitchFamily="65" charset="-122"/>
                <a:ea typeface="方正硬笔行书简体" panose="03000509000000000000" pitchFamily="65" charset="-122"/>
              </a:rPr>
              <a:t>刀见笑</a:t>
            </a:r>
            <a:r>
              <a:rPr lang="en-US" altLang="zh-CN" sz="2000" dirty="0">
                <a:latin typeface="方正硬笔行书简体" panose="03000509000000000000" pitchFamily="65" charset="-122"/>
                <a:ea typeface="方正硬笔行书简体" panose="03000509000000000000" pitchFamily="65" charset="-122"/>
              </a:rPr>
              <a:t>》</a:t>
            </a:r>
            <a:r>
              <a:rPr lang="zh-CN" altLang="en-US" sz="2000" dirty="0">
                <a:latin typeface="方正硬笔行书简体" panose="03000509000000000000" pitchFamily="65" charset="-122"/>
                <a:ea typeface="方正硬笔行书简体" panose="03000509000000000000" pitchFamily="65" charset="-122"/>
              </a:rPr>
              <a:t>、</a:t>
            </a:r>
            <a:r>
              <a:rPr lang="en-US" altLang="zh-CN" sz="2000" dirty="0">
                <a:latin typeface="方正硬笔行书简体" panose="03000509000000000000" pitchFamily="65" charset="-122"/>
                <a:ea typeface="方正硬笔行书简体" panose="03000509000000000000" pitchFamily="65" charset="-122"/>
              </a:rPr>
              <a:t>《</a:t>
            </a:r>
            <a:r>
              <a:rPr lang="zh-CN" altLang="en-US" sz="2000" dirty="0">
                <a:latin typeface="方正硬笔行书简体" panose="03000509000000000000" pitchFamily="65" charset="-122"/>
                <a:ea typeface="方正硬笔行书简体" panose="03000509000000000000" pitchFamily="65" charset="-122"/>
              </a:rPr>
              <a:t>小夫妻天天恶战</a:t>
            </a:r>
            <a:r>
              <a:rPr lang="en-US" altLang="zh-CN" sz="2000" dirty="0">
                <a:latin typeface="方正硬笔行书简体" panose="03000509000000000000" pitchFamily="65" charset="-122"/>
                <a:ea typeface="方正硬笔行书简体" panose="03000509000000000000" pitchFamily="65" charset="-122"/>
              </a:rPr>
              <a:t>》</a:t>
            </a:r>
            <a:r>
              <a:rPr lang="zh-CN" altLang="en-US" sz="2000" dirty="0">
                <a:latin typeface="方正硬笔行书简体" panose="03000509000000000000" pitchFamily="65" charset="-122"/>
                <a:ea typeface="方正硬笔行书简体" panose="03000509000000000000" pitchFamily="65" charset="-122"/>
              </a:rPr>
              <a:t>等</a:t>
            </a:r>
            <a:endParaRPr lang="en-US" altLang="zh-CN" sz="2000" dirty="0">
              <a:latin typeface="方正硬笔行书简体" panose="03000509000000000000" pitchFamily="65" charset="-122"/>
              <a:ea typeface="方正硬笔行书简体" panose="03000509000000000000" pitchFamily="65" charset="-122"/>
            </a:endParaRPr>
          </a:p>
        </p:txBody>
      </p:sp>
      <p:sp>
        <p:nvSpPr>
          <p:cNvPr id="7" name="文本框 6"/>
          <p:cNvSpPr txBox="1"/>
          <p:nvPr/>
        </p:nvSpPr>
        <p:spPr>
          <a:xfrm>
            <a:off x="658289" y="4577960"/>
            <a:ext cx="5697301" cy="1200329"/>
          </a:xfrm>
          <a:prstGeom prst="rect">
            <a:avLst/>
          </a:prstGeom>
          <a:noFill/>
        </p:spPr>
        <p:txBody>
          <a:bodyPr wrap="square" rtlCol="0">
            <a:spAutoFit/>
          </a:bodyPr>
          <a:lstStyle/>
          <a:p>
            <a:pPr algn="just">
              <a:lnSpc>
                <a:spcPct val="120000"/>
              </a:lnSpc>
            </a:pPr>
            <a:r>
              <a:rPr lang="en-US" altLang="zh-CN" sz="2000" dirty="0">
                <a:latin typeface="方正硬笔行书简体" panose="03000509000000000000" pitchFamily="65" charset="-122"/>
                <a:ea typeface="方正硬笔行书简体" panose="03000509000000000000" pitchFamily="65" charset="-122"/>
              </a:rPr>
              <a:t>《</a:t>
            </a:r>
            <a:r>
              <a:rPr lang="zh-CN" altLang="en-US" sz="2000" dirty="0">
                <a:latin typeface="方正硬笔行书简体" panose="03000509000000000000" pitchFamily="65" charset="-122"/>
                <a:ea typeface="方正硬笔行书简体" panose="03000509000000000000" pitchFamily="65" charset="-122"/>
              </a:rPr>
              <a:t>从你的全世界路过</a:t>
            </a:r>
            <a:r>
              <a:rPr lang="en-US" altLang="zh-CN" sz="2000" dirty="0">
                <a:latin typeface="方正硬笔行书简体" panose="03000509000000000000" pitchFamily="65" charset="-122"/>
                <a:ea typeface="方正硬笔行书简体" panose="03000509000000000000" pitchFamily="65" charset="-122"/>
              </a:rPr>
              <a:t>》</a:t>
            </a:r>
            <a:r>
              <a:rPr lang="zh-CN" altLang="en-US" sz="2000" dirty="0">
                <a:latin typeface="方正硬笔行书简体" panose="03000509000000000000" pitchFamily="65" charset="-122"/>
                <a:ea typeface="方正硬笔行书简体" panose="03000509000000000000" pitchFamily="65" charset="-122"/>
              </a:rPr>
              <a:t>是一本短篇集，即“睡前故事”系列，发表后广为流传，被转发超</a:t>
            </a:r>
            <a:r>
              <a:rPr lang="en-US" altLang="zh-CN" sz="2000" dirty="0">
                <a:latin typeface="方正硬笔行书简体" panose="03000509000000000000" pitchFamily="65" charset="-122"/>
                <a:ea typeface="方正硬笔行书简体" panose="03000509000000000000" pitchFamily="65" charset="-122"/>
              </a:rPr>
              <a:t>200</a:t>
            </a:r>
            <a:r>
              <a:rPr lang="zh-CN" altLang="en-US" sz="2000" dirty="0">
                <a:latin typeface="方正硬笔行书简体" panose="03000509000000000000" pitchFamily="65" charset="-122"/>
                <a:ea typeface="方正硬笔行书简体" panose="03000509000000000000" pitchFamily="65" charset="-122"/>
              </a:rPr>
              <a:t>万次，总阅读量超过四亿</a:t>
            </a:r>
          </a:p>
        </p:txBody>
      </p:sp>
      <p:sp>
        <p:nvSpPr>
          <p:cNvPr id="8" name="文本框 7"/>
          <p:cNvSpPr txBox="1"/>
          <p:nvPr/>
        </p:nvSpPr>
        <p:spPr>
          <a:xfrm rot="482505">
            <a:off x="8000173" y="5301066"/>
            <a:ext cx="3189493" cy="584775"/>
          </a:xfrm>
          <a:prstGeom prst="rect">
            <a:avLst/>
          </a:prstGeom>
          <a:noFill/>
        </p:spPr>
        <p:txBody>
          <a:bodyPr wrap="square" rtlCol="0">
            <a:spAutoFit/>
          </a:bodyPr>
          <a:lstStyle/>
          <a:p>
            <a:r>
              <a:rPr lang="zh-CN" altLang="en-US" sz="1600" dirty="0" smtClean="0">
                <a:ea typeface="方正硬笔行书简体" panose="03000509000000000000" pitchFamily="65" charset="-122"/>
              </a:rPr>
              <a:t>你可以和张嘉佳一起睡不着</a:t>
            </a:r>
            <a:endParaRPr lang="en-US" altLang="zh-CN" sz="1600" dirty="0" smtClean="0">
              <a:ea typeface="方正硬笔行书简体" panose="03000509000000000000" pitchFamily="65" charset="-122"/>
            </a:endParaRPr>
          </a:p>
          <a:p>
            <a:r>
              <a:rPr lang="en-US" altLang="zh-CN" sz="1600" dirty="0" smtClean="0">
                <a:ea typeface="方正硬笔行书简体" panose="03000509000000000000" pitchFamily="65" charset="-122"/>
              </a:rPr>
              <a:t>http://weibo.com/zhangjiajia</a:t>
            </a:r>
            <a:endParaRPr lang="zh-CN" altLang="en-US" sz="1600" dirty="0" smtClean="0">
              <a:ea typeface="方正硬笔行书简体" panose="03000509000000000000" pitchFamily="65" charset="-122"/>
            </a:endParaRPr>
          </a:p>
        </p:txBody>
      </p:sp>
      <p:pic>
        <p:nvPicPr>
          <p:cNvPr id="10" name="图片 9"/>
          <p:cNvPicPr>
            <a:picLocks/>
          </p:cNvPicPr>
          <p:nvPr/>
        </p:nvPicPr>
        <p:blipFill rotWithShape="1">
          <a:blip r:embed="rId2">
            <a:extLst>
              <a:ext uri="{28A0092B-C50C-407E-A947-70E740481C1C}">
                <a14:useLocalDpi xmlns:a14="http://schemas.microsoft.com/office/drawing/2010/main" val="0"/>
              </a:ext>
            </a:extLst>
          </a:blip>
          <a:srcRect l="2577" t="30048" r="2577" b="3098"/>
          <a:stretch/>
        </p:blipFill>
        <p:spPr>
          <a:xfrm rot="450462">
            <a:off x="7467593" y="1274457"/>
            <a:ext cx="3679084" cy="3679084"/>
          </a:xfrm>
          <a:prstGeom prst="rect">
            <a:avLst/>
          </a:prstGeom>
          <a:effectLst/>
        </p:spPr>
      </p:pic>
      <p:grpSp>
        <p:nvGrpSpPr>
          <p:cNvPr id="12" name="组合 11"/>
          <p:cNvGrpSpPr>
            <a:grpSpLocks noChangeAspect="1"/>
          </p:cNvGrpSpPr>
          <p:nvPr/>
        </p:nvGrpSpPr>
        <p:grpSpPr>
          <a:xfrm>
            <a:off x="7292967" y="5047300"/>
            <a:ext cx="540000" cy="496730"/>
            <a:chOff x="3905126" y="5240964"/>
            <a:chExt cx="854608" cy="786128"/>
          </a:xfrm>
        </p:grpSpPr>
        <p:sp>
          <p:nvSpPr>
            <p:cNvPr id="13" name="任意多边形 12"/>
            <p:cNvSpPr/>
            <p:nvPr/>
          </p:nvSpPr>
          <p:spPr>
            <a:xfrm>
              <a:off x="3905126" y="5383098"/>
              <a:ext cx="804937" cy="643994"/>
            </a:xfrm>
            <a:custGeom>
              <a:avLst/>
              <a:gdLst>
                <a:gd name="connsiteX0" fmla="*/ 425303 w 808075"/>
                <a:gd name="connsiteY0" fmla="*/ 148856 h 606056"/>
                <a:gd name="connsiteX1" fmla="*/ 606056 w 808075"/>
                <a:gd name="connsiteY1" fmla="*/ 106325 h 606056"/>
                <a:gd name="connsiteX2" fmla="*/ 659219 w 808075"/>
                <a:gd name="connsiteY2" fmla="*/ 255181 h 606056"/>
                <a:gd name="connsiteX3" fmla="*/ 808075 w 808075"/>
                <a:gd name="connsiteY3" fmla="*/ 404037 h 606056"/>
                <a:gd name="connsiteX4" fmla="*/ 627321 w 808075"/>
                <a:gd name="connsiteY4" fmla="*/ 595423 h 606056"/>
                <a:gd name="connsiteX5" fmla="*/ 191386 w 808075"/>
                <a:gd name="connsiteY5" fmla="*/ 606056 h 606056"/>
                <a:gd name="connsiteX6" fmla="*/ 0 w 808075"/>
                <a:gd name="connsiteY6" fmla="*/ 425302 h 606056"/>
                <a:gd name="connsiteX7" fmla="*/ 148856 w 808075"/>
                <a:gd name="connsiteY7" fmla="*/ 127591 h 606056"/>
                <a:gd name="connsiteX8" fmla="*/ 425303 w 808075"/>
                <a:gd name="connsiteY8" fmla="*/ 0 h 606056"/>
                <a:gd name="connsiteX9" fmla="*/ 425303 w 808075"/>
                <a:gd name="connsiteY9" fmla="*/ 148856 h 606056"/>
                <a:gd name="connsiteX0" fmla="*/ 425303 w 808075"/>
                <a:gd name="connsiteY0" fmla="*/ 154453 h 611653"/>
                <a:gd name="connsiteX1" fmla="*/ 606056 w 808075"/>
                <a:gd name="connsiteY1" fmla="*/ 111922 h 611653"/>
                <a:gd name="connsiteX2" fmla="*/ 659219 w 808075"/>
                <a:gd name="connsiteY2" fmla="*/ 260778 h 611653"/>
                <a:gd name="connsiteX3" fmla="*/ 808075 w 808075"/>
                <a:gd name="connsiteY3" fmla="*/ 409634 h 611653"/>
                <a:gd name="connsiteX4" fmla="*/ 627321 w 808075"/>
                <a:gd name="connsiteY4" fmla="*/ 601020 h 611653"/>
                <a:gd name="connsiteX5" fmla="*/ 191386 w 808075"/>
                <a:gd name="connsiteY5" fmla="*/ 611653 h 611653"/>
                <a:gd name="connsiteX6" fmla="*/ 0 w 808075"/>
                <a:gd name="connsiteY6" fmla="*/ 430899 h 611653"/>
                <a:gd name="connsiteX7" fmla="*/ 148856 w 808075"/>
                <a:gd name="connsiteY7" fmla="*/ 133188 h 611653"/>
                <a:gd name="connsiteX8" fmla="*/ 425303 w 808075"/>
                <a:gd name="connsiteY8" fmla="*/ 5597 h 611653"/>
                <a:gd name="connsiteX9" fmla="*/ 425303 w 808075"/>
                <a:gd name="connsiteY9" fmla="*/ 154453 h 611653"/>
                <a:gd name="connsiteX0" fmla="*/ 425303 w 808075"/>
                <a:gd name="connsiteY0" fmla="*/ 153786 h 610986"/>
                <a:gd name="connsiteX1" fmla="*/ 606056 w 808075"/>
                <a:gd name="connsiteY1" fmla="*/ 111255 h 610986"/>
                <a:gd name="connsiteX2" fmla="*/ 659219 w 808075"/>
                <a:gd name="connsiteY2" fmla="*/ 260111 h 610986"/>
                <a:gd name="connsiteX3" fmla="*/ 808075 w 808075"/>
                <a:gd name="connsiteY3" fmla="*/ 408967 h 610986"/>
                <a:gd name="connsiteX4" fmla="*/ 627321 w 808075"/>
                <a:gd name="connsiteY4" fmla="*/ 600353 h 610986"/>
                <a:gd name="connsiteX5" fmla="*/ 191386 w 808075"/>
                <a:gd name="connsiteY5" fmla="*/ 610986 h 610986"/>
                <a:gd name="connsiteX6" fmla="*/ 0 w 808075"/>
                <a:gd name="connsiteY6" fmla="*/ 430232 h 610986"/>
                <a:gd name="connsiteX7" fmla="*/ 148856 w 808075"/>
                <a:gd name="connsiteY7" fmla="*/ 132521 h 610986"/>
                <a:gd name="connsiteX8" fmla="*/ 425303 w 808075"/>
                <a:gd name="connsiteY8" fmla="*/ 4930 h 610986"/>
                <a:gd name="connsiteX9" fmla="*/ 425303 w 808075"/>
                <a:gd name="connsiteY9" fmla="*/ 153786 h 610986"/>
                <a:gd name="connsiteX0" fmla="*/ 425303 w 808075"/>
                <a:gd name="connsiteY0" fmla="*/ 153786 h 610986"/>
                <a:gd name="connsiteX1" fmla="*/ 606056 w 808075"/>
                <a:gd name="connsiteY1" fmla="*/ 111255 h 610986"/>
                <a:gd name="connsiteX2" fmla="*/ 659219 w 808075"/>
                <a:gd name="connsiteY2" fmla="*/ 260111 h 610986"/>
                <a:gd name="connsiteX3" fmla="*/ 808075 w 808075"/>
                <a:gd name="connsiteY3" fmla="*/ 408967 h 610986"/>
                <a:gd name="connsiteX4" fmla="*/ 627321 w 808075"/>
                <a:gd name="connsiteY4" fmla="*/ 600353 h 610986"/>
                <a:gd name="connsiteX5" fmla="*/ 191386 w 808075"/>
                <a:gd name="connsiteY5" fmla="*/ 610986 h 610986"/>
                <a:gd name="connsiteX6" fmla="*/ 0 w 808075"/>
                <a:gd name="connsiteY6" fmla="*/ 430232 h 610986"/>
                <a:gd name="connsiteX7" fmla="*/ 148856 w 808075"/>
                <a:gd name="connsiteY7" fmla="*/ 132521 h 610986"/>
                <a:gd name="connsiteX8" fmla="*/ 425303 w 808075"/>
                <a:gd name="connsiteY8" fmla="*/ 4930 h 610986"/>
                <a:gd name="connsiteX9" fmla="*/ 425303 w 808075"/>
                <a:gd name="connsiteY9" fmla="*/ 153786 h 610986"/>
                <a:gd name="connsiteX0" fmla="*/ 434312 w 817084"/>
                <a:gd name="connsiteY0" fmla="*/ 153786 h 610986"/>
                <a:gd name="connsiteX1" fmla="*/ 615065 w 817084"/>
                <a:gd name="connsiteY1" fmla="*/ 111255 h 610986"/>
                <a:gd name="connsiteX2" fmla="*/ 668228 w 817084"/>
                <a:gd name="connsiteY2" fmla="*/ 260111 h 610986"/>
                <a:gd name="connsiteX3" fmla="*/ 817084 w 817084"/>
                <a:gd name="connsiteY3" fmla="*/ 408967 h 610986"/>
                <a:gd name="connsiteX4" fmla="*/ 636330 w 817084"/>
                <a:gd name="connsiteY4" fmla="*/ 600353 h 610986"/>
                <a:gd name="connsiteX5" fmla="*/ 200395 w 817084"/>
                <a:gd name="connsiteY5" fmla="*/ 610986 h 610986"/>
                <a:gd name="connsiteX6" fmla="*/ 9009 w 817084"/>
                <a:gd name="connsiteY6" fmla="*/ 430232 h 610986"/>
                <a:gd name="connsiteX7" fmla="*/ 157865 w 817084"/>
                <a:gd name="connsiteY7" fmla="*/ 132521 h 610986"/>
                <a:gd name="connsiteX8" fmla="*/ 434312 w 817084"/>
                <a:gd name="connsiteY8" fmla="*/ 4930 h 610986"/>
                <a:gd name="connsiteX9" fmla="*/ 434312 w 817084"/>
                <a:gd name="connsiteY9" fmla="*/ 153786 h 610986"/>
                <a:gd name="connsiteX0" fmla="*/ 434312 w 817084"/>
                <a:gd name="connsiteY0" fmla="*/ 153786 h 610986"/>
                <a:gd name="connsiteX1" fmla="*/ 615065 w 817084"/>
                <a:gd name="connsiteY1" fmla="*/ 111255 h 610986"/>
                <a:gd name="connsiteX2" fmla="*/ 668228 w 817084"/>
                <a:gd name="connsiteY2" fmla="*/ 260111 h 610986"/>
                <a:gd name="connsiteX3" fmla="*/ 817084 w 817084"/>
                <a:gd name="connsiteY3" fmla="*/ 408967 h 610986"/>
                <a:gd name="connsiteX4" fmla="*/ 636330 w 817084"/>
                <a:gd name="connsiteY4" fmla="*/ 600353 h 610986"/>
                <a:gd name="connsiteX5" fmla="*/ 200395 w 817084"/>
                <a:gd name="connsiteY5" fmla="*/ 610986 h 610986"/>
                <a:gd name="connsiteX6" fmla="*/ 9009 w 817084"/>
                <a:gd name="connsiteY6" fmla="*/ 430232 h 610986"/>
                <a:gd name="connsiteX7" fmla="*/ 157865 w 817084"/>
                <a:gd name="connsiteY7" fmla="*/ 132521 h 610986"/>
                <a:gd name="connsiteX8" fmla="*/ 434312 w 817084"/>
                <a:gd name="connsiteY8" fmla="*/ 4930 h 610986"/>
                <a:gd name="connsiteX9" fmla="*/ 434312 w 817084"/>
                <a:gd name="connsiteY9" fmla="*/ 153786 h 610986"/>
                <a:gd name="connsiteX0" fmla="*/ 434600 w 817372"/>
                <a:gd name="connsiteY0" fmla="*/ 154063 h 611263"/>
                <a:gd name="connsiteX1" fmla="*/ 615353 w 817372"/>
                <a:gd name="connsiteY1" fmla="*/ 111532 h 611263"/>
                <a:gd name="connsiteX2" fmla="*/ 668516 w 817372"/>
                <a:gd name="connsiteY2" fmla="*/ 260388 h 611263"/>
                <a:gd name="connsiteX3" fmla="*/ 817372 w 817372"/>
                <a:gd name="connsiteY3" fmla="*/ 409244 h 611263"/>
                <a:gd name="connsiteX4" fmla="*/ 636618 w 817372"/>
                <a:gd name="connsiteY4" fmla="*/ 600630 h 611263"/>
                <a:gd name="connsiteX5" fmla="*/ 200683 w 817372"/>
                <a:gd name="connsiteY5" fmla="*/ 611263 h 611263"/>
                <a:gd name="connsiteX6" fmla="*/ 9297 w 817372"/>
                <a:gd name="connsiteY6" fmla="*/ 430509 h 611263"/>
                <a:gd name="connsiteX7" fmla="*/ 155269 w 817372"/>
                <a:gd name="connsiteY7" fmla="*/ 124145 h 611263"/>
                <a:gd name="connsiteX8" fmla="*/ 434600 w 817372"/>
                <a:gd name="connsiteY8" fmla="*/ 5207 h 611263"/>
                <a:gd name="connsiteX9" fmla="*/ 434600 w 817372"/>
                <a:gd name="connsiteY9" fmla="*/ 154063 h 611263"/>
                <a:gd name="connsiteX0" fmla="*/ 434600 w 817372"/>
                <a:gd name="connsiteY0" fmla="*/ 149444 h 606644"/>
                <a:gd name="connsiteX1" fmla="*/ 615353 w 817372"/>
                <a:gd name="connsiteY1" fmla="*/ 106913 h 606644"/>
                <a:gd name="connsiteX2" fmla="*/ 668516 w 817372"/>
                <a:gd name="connsiteY2" fmla="*/ 255769 h 606644"/>
                <a:gd name="connsiteX3" fmla="*/ 817372 w 817372"/>
                <a:gd name="connsiteY3" fmla="*/ 404625 h 606644"/>
                <a:gd name="connsiteX4" fmla="*/ 636618 w 817372"/>
                <a:gd name="connsiteY4" fmla="*/ 596011 h 606644"/>
                <a:gd name="connsiteX5" fmla="*/ 200683 w 817372"/>
                <a:gd name="connsiteY5" fmla="*/ 606644 h 606644"/>
                <a:gd name="connsiteX6" fmla="*/ 9297 w 817372"/>
                <a:gd name="connsiteY6" fmla="*/ 425890 h 606644"/>
                <a:gd name="connsiteX7" fmla="*/ 155269 w 817372"/>
                <a:gd name="connsiteY7" fmla="*/ 119526 h 606644"/>
                <a:gd name="connsiteX8" fmla="*/ 434600 w 817372"/>
                <a:gd name="connsiteY8" fmla="*/ 588 h 606644"/>
                <a:gd name="connsiteX9" fmla="*/ 434600 w 817372"/>
                <a:gd name="connsiteY9" fmla="*/ 149444 h 606644"/>
                <a:gd name="connsiteX0" fmla="*/ 432958 w 815730"/>
                <a:gd name="connsiteY0" fmla="*/ 149444 h 606644"/>
                <a:gd name="connsiteX1" fmla="*/ 613711 w 815730"/>
                <a:gd name="connsiteY1" fmla="*/ 106913 h 606644"/>
                <a:gd name="connsiteX2" fmla="*/ 666874 w 815730"/>
                <a:gd name="connsiteY2" fmla="*/ 255769 h 606644"/>
                <a:gd name="connsiteX3" fmla="*/ 815730 w 815730"/>
                <a:gd name="connsiteY3" fmla="*/ 404625 h 606644"/>
                <a:gd name="connsiteX4" fmla="*/ 634976 w 815730"/>
                <a:gd name="connsiteY4" fmla="*/ 596011 h 606644"/>
                <a:gd name="connsiteX5" fmla="*/ 199041 w 815730"/>
                <a:gd name="connsiteY5" fmla="*/ 606644 h 606644"/>
                <a:gd name="connsiteX6" fmla="*/ 7655 w 815730"/>
                <a:gd name="connsiteY6" fmla="*/ 425890 h 606644"/>
                <a:gd name="connsiteX7" fmla="*/ 153627 w 815730"/>
                <a:gd name="connsiteY7" fmla="*/ 119526 h 606644"/>
                <a:gd name="connsiteX8" fmla="*/ 432958 w 815730"/>
                <a:gd name="connsiteY8" fmla="*/ 588 h 606644"/>
                <a:gd name="connsiteX9" fmla="*/ 432958 w 815730"/>
                <a:gd name="connsiteY9" fmla="*/ 149444 h 606644"/>
                <a:gd name="connsiteX0" fmla="*/ 432958 w 815730"/>
                <a:gd name="connsiteY0" fmla="*/ 149444 h 635278"/>
                <a:gd name="connsiteX1" fmla="*/ 613711 w 815730"/>
                <a:gd name="connsiteY1" fmla="*/ 106913 h 635278"/>
                <a:gd name="connsiteX2" fmla="*/ 666874 w 815730"/>
                <a:gd name="connsiteY2" fmla="*/ 255769 h 635278"/>
                <a:gd name="connsiteX3" fmla="*/ 815730 w 815730"/>
                <a:gd name="connsiteY3" fmla="*/ 404625 h 635278"/>
                <a:gd name="connsiteX4" fmla="*/ 634976 w 815730"/>
                <a:gd name="connsiteY4" fmla="*/ 596011 h 635278"/>
                <a:gd name="connsiteX5" fmla="*/ 199041 w 815730"/>
                <a:gd name="connsiteY5" fmla="*/ 606644 h 635278"/>
                <a:gd name="connsiteX6" fmla="*/ 7655 w 815730"/>
                <a:gd name="connsiteY6" fmla="*/ 425890 h 635278"/>
                <a:gd name="connsiteX7" fmla="*/ 153627 w 815730"/>
                <a:gd name="connsiteY7" fmla="*/ 119526 h 635278"/>
                <a:gd name="connsiteX8" fmla="*/ 432958 w 815730"/>
                <a:gd name="connsiteY8" fmla="*/ 588 h 635278"/>
                <a:gd name="connsiteX9" fmla="*/ 432958 w 815730"/>
                <a:gd name="connsiteY9" fmla="*/ 149444 h 635278"/>
                <a:gd name="connsiteX0" fmla="*/ 432958 w 815730"/>
                <a:gd name="connsiteY0" fmla="*/ 149444 h 635278"/>
                <a:gd name="connsiteX1" fmla="*/ 613711 w 815730"/>
                <a:gd name="connsiteY1" fmla="*/ 106913 h 635278"/>
                <a:gd name="connsiteX2" fmla="*/ 666874 w 815730"/>
                <a:gd name="connsiteY2" fmla="*/ 255769 h 635278"/>
                <a:gd name="connsiteX3" fmla="*/ 815730 w 815730"/>
                <a:gd name="connsiteY3" fmla="*/ 404625 h 635278"/>
                <a:gd name="connsiteX4" fmla="*/ 634976 w 815730"/>
                <a:gd name="connsiteY4" fmla="*/ 596011 h 635278"/>
                <a:gd name="connsiteX5" fmla="*/ 199041 w 815730"/>
                <a:gd name="connsiteY5" fmla="*/ 606644 h 635278"/>
                <a:gd name="connsiteX6" fmla="*/ 7655 w 815730"/>
                <a:gd name="connsiteY6" fmla="*/ 425890 h 635278"/>
                <a:gd name="connsiteX7" fmla="*/ 153627 w 815730"/>
                <a:gd name="connsiteY7" fmla="*/ 119526 h 635278"/>
                <a:gd name="connsiteX8" fmla="*/ 432958 w 815730"/>
                <a:gd name="connsiteY8" fmla="*/ 588 h 635278"/>
                <a:gd name="connsiteX9" fmla="*/ 432958 w 815730"/>
                <a:gd name="connsiteY9" fmla="*/ 149444 h 635278"/>
                <a:gd name="connsiteX0" fmla="*/ 432958 w 815730"/>
                <a:gd name="connsiteY0" fmla="*/ 149444 h 635278"/>
                <a:gd name="connsiteX1" fmla="*/ 613711 w 815730"/>
                <a:gd name="connsiteY1" fmla="*/ 106913 h 635278"/>
                <a:gd name="connsiteX2" fmla="*/ 666874 w 815730"/>
                <a:gd name="connsiteY2" fmla="*/ 255769 h 635278"/>
                <a:gd name="connsiteX3" fmla="*/ 815730 w 815730"/>
                <a:gd name="connsiteY3" fmla="*/ 404625 h 635278"/>
                <a:gd name="connsiteX4" fmla="*/ 634976 w 815730"/>
                <a:gd name="connsiteY4" fmla="*/ 596011 h 635278"/>
                <a:gd name="connsiteX5" fmla="*/ 199041 w 815730"/>
                <a:gd name="connsiteY5" fmla="*/ 606644 h 635278"/>
                <a:gd name="connsiteX6" fmla="*/ 7655 w 815730"/>
                <a:gd name="connsiteY6" fmla="*/ 425890 h 635278"/>
                <a:gd name="connsiteX7" fmla="*/ 153627 w 815730"/>
                <a:gd name="connsiteY7" fmla="*/ 119526 h 635278"/>
                <a:gd name="connsiteX8" fmla="*/ 432958 w 815730"/>
                <a:gd name="connsiteY8" fmla="*/ 588 h 635278"/>
                <a:gd name="connsiteX9" fmla="*/ 432958 w 815730"/>
                <a:gd name="connsiteY9" fmla="*/ 149444 h 635278"/>
                <a:gd name="connsiteX0" fmla="*/ 432958 w 815730"/>
                <a:gd name="connsiteY0" fmla="*/ 149444 h 635278"/>
                <a:gd name="connsiteX1" fmla="*/ 613711 w 815730"/>
                <a:gd name="connsiteY1" fmla="*/ 106913 h 635278"/>
                <a:gd name="connsiteX2" fmla="*/ 666874 w 815730"/>
                <a:gd name="connsiteY2" fmla="*/ 255769 h 635278"/>
                <a:gd name="connsiteX3" fmla="*/ 815730 w 815730"/>
                <a:gd name="connsiteY3" fmla="*/ 404625 h 635278"/>
                <a:gd name="connsiteX4" fmla="*/ 634976 w 815730"/>
                <a:gd name="connsiteY4" fmla="*/ 596011 h 635278"/>
                <a:gd name="connsiteX5" fmla="*/ 199041 w 815730"/>
                <a:gd name="connsiteY5" fmla="*/ 606644 h 635278"/>
                <a:gd name="connsiteX6" fmla="*/ 7655 w 815730"/>
                <a:gd name="connsiteY6" fmla="*/ 425890 h 635278"/>
                <a:gd name="connsiteX7" fmla="*/ 153627 w 815730"/>
                <a:gd name="connsiteY7" fmla="*/ 119526 h 635278"/>
                <a:gd name="connsiteX8" fmla="*/ 432958 w 815730"/>
                <a:gd name="connsiteY8" fmla="*/ 588 h 635278"/>
                <a:gd name="connsiteX9" fmla="*/ 432958 w 815730"/>
                <a:gd name="connsiteY9" fmla="*/ 149444 h 635278"/>
                <a:gd name="connsiteX0" fmla="*/ 432958 w 815730"/>
                <a:gd name="connsiteY0" fmla="*/ 149444 h 637715"/>
                <a:gd name="connsiteX1" fmla="*/ 613711 w 815730"/>
                <a:gd name="connsiteY1" fmla="*/ 106913 h 637715"/>
                <a:gd name="connsiteX2" fmla="*/ 666874 w 815730"/>
                <a:gd name="connsiteY2" fmla="*/ 255769 h 637715"/>
                <a:gd name="connsiteX3" fmla="*/ 815730 w 815730"/>
                <a:gd name="connsiteY3" fmla="*/ 404625 h 637715"/>
                <a:gd name="connsiteX4" fmla="*/ 634976 w 815730"/>
                <a:gd name="connsiteY4" fmla="*/ 596011 h 637715"/>
                <a:gd name="connsiteX5" fmla="*/ 199041 w 815730"/>
                <a:gd name="connsiteY5" fmla="*/ 606644 h 637715"/>
                <a:gd name="connsiteX6" fmla="*/ 7655 w 815730"/>
                <a:gd name="connsiteY6" fmla="*/ 425890 h 637715"/>
                <a:gd name="connsiteX7" fmla="*/ 153627 w 815730"/>
                <a:gd name="connsiteY7" fmla="*/ 119526 h 637715"/>
                <a:gd name="connsiteX8" fmla="*/ 432958 w 815730"/>
                <a:gd name="connsiteY8" fmla="*/ 588 h 637715"/>
                <a:gd name="connsiteX9" fmla="*/ 432958 w 815730"/>
                <a:gd name="connsiteY9" fmla="*/ 149444 h 637715"/>
                <a:gd name="connsiteX0" fmla="*/ 432958 w 815730"/>
                <a:gd name="connsiteY0" fmla="*/ 149444 h 637715"/>
                <a:gd name="connsiteX1" fmla="*/ 613711 w 815730"/>
                <a:gd name="connsiteY1" fmla="*/ 106913 h 637715"/>
                <a:gd name="connsiteX2" fmla="*/ 666874 w 815730"/>
                <a:gd name="connsiteY2" fmla="*/ 255769 h 637715"/>
                <a:gd name="connsiteX3" fmla="*/ 815730 w 815730"/>
                <a:gd name="connsiteY3" fmla="*/ 404625 h 637715"/>
                <a:gd name="connsiteX4" fmla="*/ 634976 w 815730"/>
                <a:gd name="connsiteY4" fmla="*/ 596011 h 637715"/>
                <a:gd name="connsiteX5" fmla="*/ 199041 w 815730"/>
                <a:gd name="connsiteY5" fmla="*/ 606644 h 637715"/>
                <a:gd name="connsiteX6" fmla="*/ 7655 w 815730"/>
                <a:gd name="connsiteY6" fmla="*/ 425890 h 637715"/>
                <a:gd name="connsiteX7" fmla="*/ 153627 w 815730"/>
                <a:gd name="connsiteY7" fmla="*/ 119526 h 637715"/>
                <a:gd name="connsiteX8" fmla="*/ 432958 w 815730"/>
                <a:gd name="connsiteY8" fmla="*/ 588 h 637715"/>
                <a:gd name="connsiteX9" fmla="*/ 432958 w 815730"/>
                <a:gd name="connsiteY9" fmla="*/ 149444 h 637715"/>
                <a:gd name="connsiteX0" fmla="*/ 432958 w 815730"/>
                <a:gd name="connsiteY0" fmla="*/ 149444 h 637715"/>
                <a:gd name="connsiteX1" fmla="*/ 613711 w 815730"/>
                <a:gd name="connsiteY1" fmla="*/ 106913 h 637715"/>
                <a:gd name="connsiteX2" fmla="*/ 666874 w 815730"/>
                <a:gd name="connsiteY2" fmla="*/ 255769 h 637715"/>
                <a:gd name="connsiteX3" fmla="*/ 815730 w 815730"/>
                <a:gd name="connsiteY3" fmla="*/ 404625 h 637715"/>
                <a:gd name="connsiteX4" fmla="*/ 634976 w 815730"/>
                <a:gd name="connsiteY4" fmla="*/ 596011 h 637715"/>
                <a:gd name="connsiteX5" fmla="*/ 199041 w 815730"/>
                <a:gd name="connsiteY5" fmla="*/ 606644 h 637715"/>
                <a:gd name="connsiteX6" fmla="*/ 7655 w 815730"/>
                <a:gd name="connsiteY6" fmla="*/ 425890 h 637715"/>
                <a:gd name="connsiteX7" fmla="*/ 153627 w 815730"/>
                <a:gd name="connsiteY7" fmla="*/ 119526 h 637715"/>
                <a:gd name="connsiteX8" fmla="*/ 432958 w 815730"/>
                <a:gd name="connsiteY8" fmla="*/ 588 h 637715"/>
                <a:gd name="connsiteX9" fmla="*/ 432958 w 815730"/>
                <a:gd name="connsiteY9" fmla="*/ 149444 h 637715"/>
                <a:gd name="connsiteX0" fmla="*/ 432958 w 804192"/>
                <a:gd name="connsiteY0" fmla="*/ 149444 h 637715"/>
                <a:gd name="connsiteX1" fmla="*/ 613711 w 804192"/>
                <a:gd name="connsiteY1" fmla="*/ 106913 h 637715"/>
                <a:gd name="connsiteX2" fmla="*/ 666874 w 804192"/>
                <a:gd name="connsiteY2" fmla="*/ 255769 h 637715"/>
                <a:gd name="connsiteX3" fmla="*/ 804192 w 804192"/>
                <a:gd name="connsiteY3" fmla="*/ 398856 h 637715"/>
                <a:gd name="connsiteX4" fmla="*/ 634976 w 804192"/>
                <a:gd name="connsiteY4" fmla="*/ 596011 h 637715"/>
                <a:gd name="connsiteX5" fmla="*/ 199041 w 804192"/>
                <a:gd name="connsiteY5" fmla="*/ 606644 h 637715"/>
                <a:gd name="connsiteX6" fmla="*/ 7655 w 804192"/>
                <a:gd name="connsiteY6" fmla="*/ 425890 h 637715"/>
                <a:gd name="connsiteX7" fmla="*/ 153627 w 804192"/>
                <a:gd name="connsiteY7" fmla="*/ 119526 h 637715"/>
                <a:gd name="connsiteX8" fmla="*/ 432958 w 804192"/>
                <a:gd name="connsiteY8" fmla="*/ 588 h 637715"/>
                <a:gd name="connsiteX9" fmla="*/ 432958 w 804192"/>
                <a:gd name="connsiteY9" fmla="*/ 149444 h 637715"/>
                <a:gd name="connsiteX0" fmla="*/ 432958 w 804192"/>
                <a:gd name="connsiteY0" fmla="*/ 149444 h 634326"/>
                <a:gd name="connsiteX1" fmla="*/ 613711 w 804192"/>
                <a:gd name="connsiteY1" fmla="*/ 106913 h 634326"/>
                <a:gd name="connsiteX2" fmla="*/ 666874 w 804192"/>
                <a:gd name="connsiteY2" fmla="*/ 255769 h 634326"/>
                <a:gd name="connsiteX3" fmla="*/ 804192 w 804192"/>
                <a:gd name="connsiteY3" fmla="*/ 398856 h 634326"/>
                <a:gd name="connsiteX4" fmla="*/ 637860 w 804192"/>
                <a:gd name="connsiteY4" fmla="*/ 581588 h 634326"/>
                <a:gd name="connsiteX5" fmla="*/ 199041 w 804192"/>
                <a:gd name="connsiteY5" fmla="*/ 606644 h 634326"/>
                <a:gd name="connsiteX6" fmla="*/ 7655 w 804192"/>
                <a:gd name="connsiteY6" fmla="*/ 425890 h 634326"/>
                <a:gd name="connsiteX7" fmla="*/ 153627 w 804192"/>
                <a:gd name="connsiteY7" fmla="*/ 119526 h 634326"/>
                <a:gd name="connsiteX8" fmla="*/ 432958 w 804192"/>
                <a:gd name="connsiteY8" fmla="*/ 588 h 634326"/>
                <a:gd name="connsiteX9" fmla="*/ 432958 w 804192"/>
                <a:gd name="connsiteY9" fmla="*/ 149444 h 634326"/>
                <a:gd name="connsiteX0" fmla="*/ 432958 w 804192"/>
                <a:gd name="connsiteY0" fmla="*/ 149444 h 634326"/>
                <a:gd name="connsiteX1" fmla="*/ 613711 w 804192"/>
                <a:gd name="connsiteY1" fmla="*/ 106913 h 634326"/>
                <a:gd name="connsiteX2" fmla="*/ 666874 w 804192"/>
                <a:gd name="connsiteY2" fmla="*/ 255769 h 634326"/>
                <a:gd name="connsiteX3" fmla="*/ 804192 w 804192"/>
                <a:gd name="connsiteY3" fmla="*/ 398856 h 634326"/>
                <a:gd name="connsiteX4" fmla="*/ 637860 w 804192"/>
                <a:gd name="connsiteY4" fmla="*/ 581588 h 634326"/>
                <a:gd name="connsiteX5" fmla="*/ 199041 w 804192"/>
                <a:gd name="connsiteY5" fmla="*/ 606644 h 634326"/>
                <a:gd name="connsiteX6" fmla="*/ 7655 w 804192"/>
                <a:gd name="connsiteY6" fmla="*/ 425890 h 634326"/>
                <a:gd name="connsiteX7" fmla="*/ 153627 w 804192"/>
                <a:gd name="connsiteY7" fmla="*/ 119526 h 634326"/>
                <a:gd name="connsiteX8" fmla="*/ 432958 w 804192"/>
                <a:gd name="connsiteY8" fmla="*/ 588 h 634326"/>
                <a:gd name="connsiteX9" fmla="*/ 432958 w 804192"/>
                <a:gd name="connsiteY9" fmla="*/ 149444 h 634326"/>
                <a:gd name="connsiteX0" fmla="*/ 432958 w 804762"/>
                <a:gd name="connsiteY0" fmla="*/ 149444 h 634326"/>
                <a:gd name="connsiteX1" fmla="*/ 613711 w 804762"/>
                <a:gd name="connsiteY1" fmla="*/ 106913 h 634326"/>
                <a:gd name="connsiteX2" fmla="*/ 666874 w 804762"/>
                <a:gd name="connsiteY2" fmla="*/ 255769 h 634326"/>
                <a:gd name="connsiteX3" fmla="*/ 804192 w 804762"/>
                <a:gd name="connsiteY3" fmla="*/ 398856 h 634326"/>
                <a:gd name="connsiteX4" fmla="*/ 637860 w 804762"/>
                <a:gd name="connsiteY4" fmla="*/ 581588 h 634326"/>
                <a:gd name="connsiteX5" fmla="*/ 199041 w 804762"/>
                <a:gd name="connsiteY5" fmla="*/ 606644 h 634326"/>
                <a:gd name="connsiteX6" fmla="*/ 7655 w 804762"/>
                <a:gd name="connsiteY6" fmla="*/ 425890 h 634326"/>
                <a:gd name="connsiteX7" fmla="*/ 153627 w 804762"/>
                <a:gd name="connsiteY7" fmla="*/ 119526 h 634326"/>
                <a:gd name="connsiteX8" fmla="*/ 432958 w 804762"/>
                <a:gd name="connsiteY8" fmla="*/ 588 h 634326"/>
                <a:gd name="connsiteX9" fmla="*/ 432958 w 804762"/>
                <a:gd name="connsiteY9" fmla="*/ 149444 h 634326"/>
                <a:gd name="connsiteX0" fmla="*/ 432958 w 804937"/>
                <a:gd name="connsiteY0" fmla="*/ 149444 h 634326"/>
                <a:gd name="connsiteX1" fmla="*/ 613711 w 804937"/>
                <a:gd name="connsiteY1" fmla="*/ 106913 h 634326"/>
                <a:gd name="connsiteX2" fmla="*/ 666874 w 804937"/>
                <a:gd name="connsiteY2" fmla="*/ 255769 h 634326"/>
                <a:gd name="connsiteX3" fmla="*/ 804192 w 804937"/>
                <a:gd name="connsiteY3" fmla="*/ 398856 h 634326"/>
                <a:gd name="connsiteX4" fmla="*/ 637860 w 804937"/>
                <a:gd name="connsiteY4" fmla="*/ 581588 h 634326"/>
                <a:gd name="connsiteX5" fmla="*/ 199041 w 804937"/>
                <a:gd name="connsiteY5" fmla="*/ 606644 h 634326"/>
                <a:gd name="connsiteX6" fmla="*/ 7655 w 804937"/>
                <a:gd name="connsiteY6" fmla="*/ 425890 h 634326"/>
                <a:gd name="connsiteX7" fmla="*/ 153627 w 804937"/>
                <a:gd name="connsiteY7" fmla="*/ 119526 h 634326"/>
                <a:gd name="connsiteX8" fmla="*/ 432958 w 804937"/>
                <a:gd name="connsiteY8" fmla="*/ 588 h 634326"/>
                <a:gd name="connsiteX9" fmla="*/ 432958 w 804937"/>
                <a:gd name="connsiteY9" fmla="*/ 149444 h 634326"/>
                <a:gd name="connsiteX0" fmla="*/ 432958 w 804937"/>
                <a:gd name="connsiteY0" fmla="*/ 149444 h 634326"/>
                <a:gd name="connsiteX1" fmla="*/ 613711 w 804937"/>
                <a:gd name="connsiteY1" fmla="*/ 106913 h 634326"/>
                <a:gd name="connsiteX2" fmla="*/ 666874 w 804937"/>
                <a:gd name="connsiteY2" fmla="*/ 255769 h 634326"/>
                <a:gd name="connsiteX3" fmla="*/ 804192 w 804937"/>
                <a:gd name="connsiteY3" fmla="*/ 398856 h 634326"/>
                <a:gd name="connsiteX4" fmla="*/ 637860 w 804937"/>
                <a:gd name="connsiteY4" fmla="*/ 581588 h 634326"/>
                <a:gd name="connsiteX5" fmla="*/ 199041 w 804937"/>
                <a:gd name="connsiteY5" fmla="*/ 606644 h 634326"/>
                <a:gd name="connsiteX6" fmla="*/ 7655 w 804937"/>
                <a:gd name="connsiteY6" fmla="*/ 425890 h 634326"/>
                <a:gd name="connsiteX7" fmla="*/ 153627 w 804937"/>
                <a:gd name="connsiteY7" fmla="*/ 119526 h 634326"/>
                <a:gd name="connsiteX8" fmla="*/ 432958 w 804937"/>
                <a:gd name="connsiteY8" fmla="*/ 588 h 634326"/>
                <a:gd name="connsiteX9" fmla="*/ 432958 w 804937"/>
                <a:gd name="connsiteY9" fmla="*/ 149444 h 634326"/>
                <a:gd name="connsiteX0" fmla="*/ 432958 w 804937"/>
                <a:gd name="connsiteY0" fmla="*/ 149444 h 634326"/>
                <a:gd name="connsiteX1" fmla="*/ 613711 w 804937"/>
                <a:gd name="connsiteY1" fmla="*/ 106913 h 634326"/>
                <a:gd name="connsiteX2" fmla="*/ 666874 w 804937"/>
                <a:gd name="connsiteY2" fmla="*/ 255769 h 634326"/>
                <a:gd name="connsiteX3" fmla="*/ 804192 w 804937"/>
                <a:gd name="connsiteY3" fmla="*/ 398856 h 634326"/>
                <a:gd name="connsiteX4" fmla="*/ 637860 w 804937"/>
                <a:gd name="connsiteY4" fmla="*/ 581588 h 634326"/>
                <a:gd name="connsiteX5" fmla="*/ 199041 w 804937"/>
                <a:gd name="connsiteY5" fmla="*/ 606644 h 634326"/>
                <a:gd name="connsiteX6" fmla="*/ 7655 w 804937"/>
                <a:gd name="connsiteY6" fmla="*/ 425890 h 634326"/>
                <a:gd name="connsiteX7" fmla="*/ 153627 w 804937"/>
                <a:gd name="connsiteY7" fmla="*/ 119526 h 634326"/>
                <a:gd name="connsiteX8" fmla="*/ 432958 w 804937"/>
                <a:gd name="connsiteY8" fmla="*/ 588 h 634326"/>
                <a:gd name="connsiteX9" fmla="*/ 432958 w 804937"/>
                <a:gd name="connsiteY9" fmla="*/ 149444 h 634326"/>
                <a:gd name="connsiteX0" fmla="*/ 432958 w 804937"/>
                <a:gd name="connsiteY0" fmla="*/ 149444 h 634326"/>
                <a:gd name="connsiteX1" fmla="*/ 613711 w 804937"/>
                <a:gd name="connsiteY1" fmla="*/ 106913 h 634326"/>
                <a:gd name="connsiteX2" fmla="*/ 666874 w 804937"/>
                <a:gd name="connsiteY2" fmla="*/ 255769 h 634326"/>
                <a:gd name="connsiteX3" fmla="*/ 804192 w 804937"/>
                <a:gd name="connsiteY3" fmla="*/ 398856 h 634326"/>
                <a:gd name="connsiteX4" fmla="*/ 637860 w 804937"/>
                <a:gd name="connsiteY4" fmla="*/ 581588 h 634326"/>
                <a:gd name="connsiteX5" fmla="*/ 199041 w 804937"/>
                <a:gd name="connsiteY5" fmla="*/ 606644 h 634326"/>
                <a:gd name="connsiteX6" fmla="*/ 7655 w 804937"/>
                <a:gd name="connsiteY6" fmla="*/ 425890 h 634326"/>
                <a:gd name="connsiteX7" fmla="*/ 153627 w 804937"/>
                <a:gd name="connsiteY7" fmla="*/ 119526 h 634326"/>
                <a:gd name="connsiteX8" fmla="*/ 432958 w 804937"/>
                <a:gd name="connsiteY8" fmla="*/ 588 h 634326"/>
                <a:gd name="connsiteX9" fmla="*/ 432958 w 804937"/>
                <a:gd name="connsiteY9" fmla="*/ 149444 h 634326"/>
                <a:gd name="connsiteX0" fmla="*/ 432958 w 804937"/>
                <a:gd name="connsiteY0" fmla="*/ 149444 h 634326"/>
                <a:gd name="connsiteX1" fmla="*/ 625249 w 804937"/>
                <a:gd name="connsiteY1" fmla="*/ 104029 h 634326"/>
                <a:gd name="connsiteX2" fmla="*/ 666874 w 804937"/>
                <a:gd name="connsiteY2" fmla="*/ 255769 h 634326"/>
                <a:gd name="connsiteX3" fmla="*/ 804192 w 804937"/>
                <a:gd name="connsiteY3" fmla="*/ 398856 h 634326"/>
                <a:gd name="connsiteX4" fmla="*/ 637860 w 804937"/>
                <a:gd name="connsiteY4" fmla="*/ 581588 h 634326"/>
                <a:gd name="connsiteX5" fmla="*/ 199041 w 804937"/>
                <a:gd name="connsiteY5" fmla="*/ 606644 h 634326"/>
                <a:gd name="connsiteX6" fmla="*/ 7655 w 804937"/>
                <a:gd name="connsiteY6" fmla="*/ 425890 h 634326"/>
                <a:gd name="connsiteX7" fmla="*/ 153627 w 804937"/>
                <a:gd name="connsiteY7" fmla="*/ 119526 h 634326"/>
                <a:gd name="connsiteX8" fmla="*/ 432958 w 804937"/>
                <a:gd name="connsiteY8" fmla="*/ 588 h 634326"/>
                <a:gd name="connsiteX9" fmla="*/ 432958 w 804937"/>
                <a:gd name="connsiteY9" fmla="*/ 149444 h 634326"/>
                <a:gd name="connsiteX0" fmla="*/ 432958 w 804937"/>
                <a:gd name="connsiteY0" fmla="*/ 149444 h 634326"/>
                <a:gd name="connsiteX1" fmla="*/ 625249 w 804937"/>
                <a:gd name="connsiteY1" fmla="*/ 104029 h 634326"/>
                <a:gd name="connsiteX2" fmla="*/ 666874 w 804937"/>
                <a:gd name="connsiteY2" fmla="*/ 255769 h 634326"/>
                <a:gd name="connsiteX3" fmla="*/ 804192 w 804937"/>
                <a:gd name="connsiteY3" fmla="*/ 398856 h 634326"/>
                <a:gd name="connsiteX4" fmla="*/ 637860 w 804937"/>
                <a:gd name="connsiteY4" fmla="*/ 581588 h 634326"/>
                <a:gd name="connsiteX5" fmla="*/ 199041 w 804937"/>
                <a:gd name="connsiteY5" fmla="*/ 606644 h 634326"/>
                <a:gd name="connsiteX6" fmla="*/ 7655 w 804937"/>
                <a:gd name="connsiteY6" fmla="*/ 425890 h 634326"/>
                <a:gd name="connsiteX7" fmla="*/ 153627 w 804937"/>
                <a:gd name="connsiteY7" fmla="*/ 119526 h 634326"/>
                <a:gd name="connsiteX8" fmla="*/ 432958 w 804937"/>
                <a:gd name="connsiteY8" fmla="*/ 588 h 634326"/>
                <a:gd name="connsiteX9" fmla="*/ 432958 w 804937"/>
                <a:gd name="connsiteY9" fmla="*/ 149444 h 634326"/>
                <a:gd name="connsiteX0" fmla="*/ 432958 w 804937"/>
                <a:gd name="connsiteY0" fmla="*/ 149444 h 634326"/>
                <a:gd name="connsiteX1" fmla="*/ 625249 w 804937"/>
                <a:gd name="connsiteY1" fmla="*/ 104029 h 634326"/>
                <a:gd name="connsiteX2" fmla="*/ 666874 w 804937"/>
                <a:gd name="connsiteY2" fmla="*/ 255769 h 634326"/>
                <a:gd name="connsiteX3" fmla="*/ 804192 w 804937"/>
                <a:gd name="connsiteY3" fmla="*/ 398856 h 634326"/>
                <a:gd name="connsiteX4" fmla="*/ 637860 w 804937"/>
                <a:gd name="connsiteY4" fmla="*/ 581588 h 634326"/>
                <a:gd name="connsiteX5" fmla="*/ 199041 w 804937"/>
                <a:gd name="connsiteY5" fmla="*/ 606644 h 634326"/>
                <a:gd name="connsiteX6" fmla="*/ 7655 w 804937"/>
                <a:gd name="connsiteY6" fmla="*/ 425890 h 634326"/>
                <a:gd name="connsiteX7" fmla="*/ 153627 w 804937"/>
                <a:gd name="connsiteY7" fmla="*/ 119526 h 634326"/>
                <a:gd name="connsiteX8" fmla="*/ 432958 w 804937"/>
                <a:gd name="connsiteY8" fmla="*/ 588 h 634326"/>
                <a:gd name="connsiteX9" fmla="*/ 432958 w 804937"/>
                <a:gd name="connsiteY9" fmla="*/ 149444 h 634326"/>
                <a:gd name="connsiteX0" fmla="*/ 432958 w 804937"/>
                <a:gd name="connsiteY0" fmla="*/ 149444 h 634326"/>
                <a:gd name="connsiteX1" fmla="*/ 625249 w 804937"/>
                <a:gd name="connsiteY1" fmla="*/ 104029 h 634326"/>
                <a:gd name="connsiteX2" fmla="*/ 666874 w 804937"/>
                <a:gd name="connsiteY2" fmla="*/ 255769 h 634326"/>
                <a:gd name="connsiteX3" fmla="*/ 804192 w 804937"/>
                <a:gd name="connsiteY3" fmla="*/ 398856 h 634326"/>
                <a:gd name="connsiteX4" fmla="*/ 637860 w 804937"/>
                <a:gd name="connsiteY4" fmla="*/ 581588 h 634326"/>
                <a:gd name="connsiteX5" fmla="*/ 199041 w 804937"/>
                <a:gd name="connsiteY5" fmla="*/ 606644 h 634326"/>
                <a:gd name="connsiteX6" fmla="*/ 7655 w 804937"/>
                <a:gd name="connsiteY6" fmla="*/ 425890 h 634326"/>
                <a:gd name="connsiteX7" fmla="*/ 153627 w 804937"/>
                <a:gd name="connsiteY7" fmla="*/ 119526 h 634326"/>
                <a:gd name="connsiteX8" fmla="*/ 432958 w 804937"/>
                <a:gd name="connsiteY8" fmla="*/ 588 h 634326"/>
                <a:gd name="connsiteX9" fmla="*/ 432958 w 804937"/>
                <a:gd name="connsiteY9" fmla="*/ 149444 h 634326"/>
                <a:gd name="connsiteX0" fmla="*/ 432958 w 804937"/>
                <a:gd name="connsiteY0" fmla="*/ 149444 h 634326"/>
                <a:gd name="connsiteX1" fmla="*/ 625249 w 804937"/>
                <a:gd name="connsiteY1" fmla="*/ 104029 h 634326"/>
                <a:gd name="connsiteX2" fmla="*/ 666874 w 804937"/>
                <a:gd name="connsiteY2" fmla="*/ 255769 h 634326"/>
                <a:gd name="connsiteX3" fmla="*/ 804192 w 804937"/>
                <a:gd name="connsiteY3" fmla="*/ 398856 h 634326"/>
                <a:gd name="connsiteX4" fmla="*/ 637860 w 804937"/>
                <a:gd name="connsiteY4" fmla="*/ 581588 h 634326"/>
                <a:gd name="connsiteX5" fmla="*/ 199041 w 804937"/>
                <a:gd name="connsiteY5" fmla="*/ 606644 h 634326"/>
                <a:gd name="connsiteX6" fmla="*/ 7655 w 804937"/>
                <a:gd name="connsiteY6" fmla="*/ 425890 h 634326"/>
                <a:gd name="connsiteX7" fmla="*/ 153627 w 804937"/>
                <a:gd name="connsiteY7" fmla="*/ 119526 h 634326"/>
                <a:gd name="connsiteX8" fmla="*/ 432958 w 804937"/>
                <a:gd name="connsiteY8" fmla="*/ 588 h 634326"/>
                <a:gd name="connsiteX9" fmla="*/ 432958 w 804937"/>
                <a:gd name="connsiteY9" fmla="*/ 149444 h 634326"/>
                <a:gd name="connsiteX0" fmla="*/ 432958 w 804937"/>
                <a:gd name="connsiteY0" fmla="*/ 149444 h 634326"/>
                <a:gd name="connsiteX1" fmla="*/ 625249 w 804937"/>
                <a:gd name="connsiteY1" fmla="*/ 104029 h 634326"/>
                <a:gd name="connsiteX2" fmla="*/ 666874 w 804937"/>
                <a:gd name="connsiteY2" fmla="*/ 255769 h 634326"/>
                <a:gd name="connsiteX3" fmla="*/ 804192 w 804937"/>
                <a:gd name="connsiteY3" fmla="*/ 398856 h 634326"/>
                <a:gd name="connsiteX4" fmla="*/ 637860 w 804937"/>
                <a:gd name="connsiteY4" fmla="*/ 581588 h 634326"/>
                <a:gd name="connsiteX5" fmla="*/ 199041 w 804937"/>
                <a:gd name="connsiteY5" fmla="*/ 606644 h 634326"/>
                <a:gd name="connsiteX6" fmla="*/ 7655 w 804937"/>
                <a:gd name="connsiteY6" fmla="*/ 425890 h 634326"/>
                <a:gd name="connsiteX7" fmla="*/ 153627 w 804937"/>
                <a:gd name="connsiteY7" fmla="*/ 119526 h 634326"/>
                <a:gd name="connsiteX8" fmla="*/ 432958 w 804937"/>
                <a:gd name="connsiteY8" fmla="*/ 588 h 634326"/>
                <a:gd name="connsiteX9" fmla="*/ 432958 w 804937"/>
                <a:gd name="connsiteY9" fmla="*/ 149444 h 634326"/>
                <a:gd name="connsiteX0" fmla="*/ 432958 w 804937"/>
                <a:gd name="connsiteY0" fmla="*/ 159112 h 643994"/>
                <a:gd name="connsiteX1" fmla="*/ 625249 w 804937"/>
                <a:gd name="connsiteY1" fmla="*/ 113697 h 643994"/>
                <a:gd name="connsiteX2" fmla="*/ 666874 w 804937"/>
                <a:gd name="connsiteY2" fmla="*/ 265437 h 643994"/>
                <a:gd name="connsiteX3" fmla="*/ 804192 w 804937"/>
                <a:gd name="connsiteY3" fmla="*/ 408524 h 643994"/>
                <a:gd name="connsiteX4" fmla="*/ 637860 w 804937"/>
                <a:gd name="connsiteY4" fmla="*/ 591256 h 643994"/>
                <a:gd name="connsiteX5" fmla="*/ 199041 w 804937"/>
                <a:gd name="connsiteY5" fmla="*/ 616312 h 643994"/>
                <a:gd name="connsiteX6" fmla="*/ 7655 w 804937"/>
                <a:gd name="connsiteY6" fmla="*/ 435558 h 643994"/>
                <a:gd name="connsiteX7" fmla="*/ 153627 w 804937"/>
                <a:gd name="connsiteY7" fmla="*/ 129194 h 643994"/>
                <a:gd name="connsiteX8" fmla="*/ 432958 w 804937"/>
                <a:gd name="connsiteY8" fmla="*/ 10256 h 643994"/>
                <a:gd name="connsiteX9" fmla="*/ 432958 w 804937"/>
                <a:gd name="connsiteY9" fmla="*/ 159112 h 643994"/>
                <a:gd name="connsiteX0" fmla="*/ 432958 w 804937"/>
                <a:gd name="connsiteY0" fmla="*/ 159112 h 643994"/>
                <a:gd name="connsiteX1" fmla="*/ 625249 w 804937"/>
                <a:gd name="connsiteY1" fmla="*/ 113697 h 643994"/>
                <a:gd name="connsiteX2" fmla="*/ 666874 w 804937"/>
                <a:gd name="connsiteY2" fmla="*/ 265437 h 643994"/>
                <a:gd name="connsiteX3" fmla="*/ 804192 w 804937"/>
                <a:gd name="connsiteY3" fmla="*/ 408524 h 643994"/>
                <a:gd name="connsiteX4" fmla="*/ 637860 w 804937"/>
                <a:gd name="connsiteY4" fmla="*/ 591256 h 643994"/>
                <a:gd name="connsiteX5" fmla="*/ 199041 w 804937"/>
                <a:gd name="connsiteY5" fmla="*/ 616312 h 643994"/>
                <a:gd name="connsiteX6" fmla="*/ 7655 w 804937"/>
                <a:gd name="connsiteY6" fmla="*/ 435558 h 643994"/>
                <a:gd name="connsiteX7" fmla="*/ 153627 w 804937"/>
                <a:gd name="connsiteY7" fmla="*/ 129194 h 643994"/>
                <a:gd name="connsiteX8" fmla="*/ 432958 w 804937"/>
                <a:gd name="connsiteY8" fmla="*/ 10256 h 643994"/>
                <a:gd name="connsiteX9" fmla="*/ 432958 w 804937"/>
                <a:gd name="connsiteY9" fmla="*/ 159112 h 643994"/>
                <a:gd name="connsiteX0" fmla="*/ 432958 w 804937"/>
                <a:gd name="connsiteY0" fmla="*/ 159112 h 643994"/>
                <a:gd name="connsiteX1" fmla="*/ 625249 w 804937"/>
                <a:gd name="connsiteY1" fmla="*/ 113697 h 643994"/>
                <a:gd name="connsiteX2" fmla="*/ 666874 w 804937"/>
                <a:gd name="connsiteY2" fmla="*/ 265437 h 643994"/>
                <a:gd name="connsiteX3" fmla="*/ 804192 w 804937"/>
                <a:gd name="connsiteY3" fmla="*/ 408524 h 643994"/>
                <a:gd name="connsiteX4" fmla="*/ 637860 w 804937"/>
                <a:gd name="connsiteY4" fmla="*/ 591256 h 643994"/>
                <a:gd name="connsiteX5" fmla="*/ 199041 w 804937"/>
                <a:gd name="connsiteY5" fmla="*/ 616312 h 643994"/>
                <a:gd name="connsiteX6" fmla="*/ 7655 w 804937"/>
                <a:gd name="connsiteY6" fmla="*/ 435558 h 643994"/>
                <a:gd name="connsiteX7" fmla="*/ 153627 w 804937"/>
                <a:gd name="connsiteY7" fmla="*/ 129194 h 643994"/>
                <a:gd name="connsiteX8" fmla="*/ 432958 w 804937"/>
                <a:gd name="connsiteY8" fmla="*/ 10256 h 643994"/>
                <a:gd name="connsiteX9" fmla="*/ 432958 w 804937"/>
                <a:gd name="connsiteY9" fmla="*/ 159112 h 643994"/>
                <a:gd name="connsiteX0" fmla="*/ 432958 w 804937"/>
                <a:gd name="connsiteY0" fmla="*/ 159112 h 643994"/>
                <a:gd name="connsiteX1" fmla="*/ 625249 w 804937"/>
                <a:gd name="connsiteY1" fmla="*/ 113697 h 643994"/>
                <a:gd name="connsiteX2" fmla="*/ 666874 w 804937"/>
                <a:gd name="connsiteY2" fmla="*/ 265437 h 643994"/>
                <a:gd name="connsiteX3" fmla="*/ 804192 w 804937"/>
                <a:gd name="connsiteY3" fmla="*/ 408524 h 643994"/>
                <a:gd name="connsiteX4" fmla="*/ 637860 w 804937"/>
                <a:gd name="connsiteY4" fmla="*/ 591256 h 643994"/>
                <a:gd name="connsiteX5" fmla="*/ 199041 w 804937"/>
                <a:gd name="connsiteY5" fmla="*/ 616312 h 643994"/>
                <a:gd name="connsiteX6" fmla="*/ 7655 w 804937"/>
                <a:gd name="connsiteY6" fmla="*/ 435558 h 643994"/>
                <a:gd name="connsiteX7" fmla="*/ 153627 w 804937"/>
                <a:gd name="connsiteY7" fmla="*/ 129194 h 643994"/>
                <a:gd name="connsiteX8" fmla="*/ 432958 w 804937"/>
                <a:gd name="connsiteY8" fmla="*/ 10256 h 643994"/>
                <a:gd name="connsiteX9" fmla="*/ 432958 w 804937"/>
                <a:gd name="connsiteY9" fmla="*/ 159112 h 643994"/>
                <a:gd name="connsiteX0" fmla="*/ 432958 w 804937"/>
                <a:gd name="connsiteY0" fmla="*/ 159112 h 643994"/>
                <a:gd name="connsiteX1" fmla="*/ 625249 w 804937"/>
                <a:gd name="connsiteY1" fmla="*/ 113697 h 643994"/>
                <a:gd name="connsiteX2" fmla="*/ 666874 w 804937"/>
                <a:gd name="connsiteY2" fmla="*/ 265437 h 643994"/>
                <a:gd name="connsiteX3" fmla="*/ 804192 w 804937"/>
                <a:gd name="connsiteY3" fmla="*/ 408524 h 643994"/>
                <a:gd name="connsiteX4" fmla="*/ 637860 w 804937"/>
                <a:gd name="connsiteY4" fmla="*/ 591256 h 643994"/>
                <a:gd name="connsiteX5" fmla="*/ 199041 w 804937"/>
                <a:gd name="connsiteY5" fmla="*/ 616312 h 643994"/>
                <a:gd name="connsiteX6" fmla="*/ 7655 w 804937"/>
                <a:gd name="connsiteY6" fmla="*/ 435558 h 643994"/>
                <a:gd name="connsiteX7" fmla="*/ 153627 w 804937"/>
                <a:gd name="connsiteY7" fmla="*/ 129194 h 643994"/>
                <a:gd name="connsiteX8" fmla="*/ 432958 w 804937"/>
                <a:gd name="connsiteY8" fmla="*/ 10256 h 643994"/>
                <a:gd name="connsiteX9" fmla="*/ 432958 w 804937"/>
                <a:gd name="connsiteY9" fmla="*/ 159112 h 643994"/>
                <a:gd name="connsiteX0" fmla="*/ 432958 w 804937"/>
                <a:gd name="connsiteY0" fmla="*/ 159112 h 643994"/>
                <a:gd name="connsiteX1" fmla="*/ 625249 w 804937"/>
                <a:gd name="connsiteY1" fmla="*/ 113697 h 643994"/>
                <a:gd name="connsiteX2" fmla="*/ 666874 w 804937"/>
                <a:gd name="connsiteY2" fmla="*/ 265437 h 643994"/>
                <a:gd name="connsiteX3" fmla="*/ 804192 w 804937"/>
                <a:gd name="connsiteY3" fmla="*/ 408524 h 643994"/>
                <a:gd name="connsiteX4" fmla="*/ 637860 w 804937"/>
                <a:gd name="connsiteY4" fmla="*/ 591256 h 643994"/>
                <a:gd name="connsiteX5" fmla="*/ 199041 w 804937"/>
                <a:gd name="connsiteY5" fmla="*/ 616312 h 643994"/>
                <a:gd name="connsiteX6" fmla="*/ 7655 w 804937"/>
                <a:gd name="connsiteY6" fmla="*/ 435558 h 643994"/>
                <a:gd name="connsiteX7" fmla="*/ 153627 w 804937"/>
                <a:gd name="connsiteY7" fmla="*/ 129194 h 643994"/>
                <a:gd name="connsiteX8" fmla="*/ 432958 w 804937"/>
                <a:gd name="connsiteY8" fmla="*/ 10256 h 643994"/>
                <a:gd name="connsiteX9" fmla="*/ 432958 w 804937"/>
                <a:gd name="connsiteY9" fmla="*/ 159112 h 643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4937" h="643994">
                  <a:moveTo>
                    <a:pt x="432958" y="159112"/>
                  </a:moveTo>
                  <a:cubicBezTo>
                    <a:pt x="508593" y="120898"/>
                    <a:pt x="555383" y="102874"/>
                    <a:pt x="625249" y="113697"/>
                  </a:cubicBezTo>
                  <a:cubicBezTo>
                    <a:pt x="680469" y="140239"/>
                    <a:pt x="701075" y="158127"/>
                    <a:pt x="666874" y="265437"/>
                  </a:cubicBezTo>
                  <a:cubicBezTo>
                    <a:pt x="738608" y="284288"/>
                    <a:pt x="813226" y="311790"/>
                    <a:pt x="804192" y="408524"/>
                  </a:cubicBezTo>
                  <a:cubicBezTo>
                    <a:pt x="778555" y="463665"/>
                    <a:pt x="741380" y="518807"/>
                    <a:pt x="637860" y="591256"/>
                  </a:cubicBezTo>
                  <a:cubicBezTo>
                    <a:pt x="607930" y="606339"/>
                    <a:pt x="367429" y="684882"/>
                    <a:pt x="199041" y="616312"/>
                  </a:cubicBezTo>
                  <a:cubicBezTo>
                    <a:pt x="152553" y="596445"/>
                    <a:pt x="33951" y="562154"/>
                    <a:pt x="7655" y="435558"/>
                  </a:cubicBezTo>
                  <a:cubicBezTo>
                    <a:pt x="-23493" y="402665"/>
                    <a:pt x="43433" y="231316"/>
                    <a:pt x="153627" y="129194"/>
                  </a:cubicBezTo>
                  <a:cubicBezTo>
                    <a:pt x="165009" y="106856"/>
                    <a:pt x="332156" y="-39519"/>
                    <a:pt x="432958" y="10256"/>
                  </a:cubicBezTo>
                  <a:cubicBezTo>
                    <a:pt x="499302" y="36799"/>
                    <a:pt x="456034" y="121032"/>
                    <a:pt x="432958" y="159112"/>
                  </a:cubicBezTo>
                  <a:close/>
                </a:path>
              </a:pathLst>
            </a:custGeom>
            <a:solidFill>
              <a:srgbClr val="FFE30D"/>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椭圆 13"/>
            <p:cNvSpPr/>
            <p:nvPr/>
          </p:nvSpPr>
          <p:spPr>
            <a:xfrm>
              <a:off x="4004604" y="5601550"/>
              <a:ext cx="574933" cy="386310"/>
            </a:xfrm>
            <a:prstGeom prst="ellipse">
              <a:avLst/>
            </a:prstGeom>
            <a:pattFill prst="pct90">
              <a:fgClr>
                <a:srgbClr val="FFF07D"/>
              </a:fgClr>
              <a:bgClr>
                <a:schemeClr val="bg1"/>
              </a:bgClr>
            </a:patt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21376667">
              <a:off x="4123476" y="5693764"/>
              <a:ext cx="306000" cy="252000"/>
            </a:xfrm>
            <a:prstGeom prst="ellipse">
              <a:avLst/>
            </a:prstGeom>
            <a:solidFill>
              <a:srgbClr val="FFE30D"/>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a:spLocks noChangeAspect="1"/>
            </p:cNvSpPr>
            <p:nvPr/>
          </p:nvSpPr>
          <p:spPr>
            <a:xfrm>
              <a:off x="4181622" y="5798094"/>
              <a:ext cx="108000" cy="108000"/>
            </a:xfrm>
            <a:prstGeom prst="ellipse">
              <a:avLst/>
            </a:prstGeom>
            <a:pattFill prst="pct90">
              <a:fgClr>
                <a:srgbClr val="FFF07D"/>
              </a:fgClr>
              <a:bgClr>
                <a:schemeClr val="bg1"/>
              </a:bgClr>
            </a:patt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294288" y="5786037"/>
              <a:ext cx="45719" cy="45719"/>
            </a:xfrm>
            <a:prstGeom prst="ellipse">
              <a:avLst/>
            </a:prstGeom>
            <a:pattFill prst="pct90">
              <a:fgClr>
                <a:srgbClr val="FFF07D"/>
              </a:fgClr>
              <a:bgClr>
                <a:schemeClr val="bg1"/>
              </a:bgClr>
            </a:patt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空心弧 42"/>
            <p:cNvSpPr/>
            <p:nvPr/>
          </p:nvSpPr>
          <p:spPr>
            <a:xfrm rot="3148219">
              <a:off x="4464796" y="5357489"/>
              <a:ext cx="411464" cy="178413"/>
            </a:xfrm>
            <a:custGeom>
              <a:avLst/>
              <a:gdLst>
                <a:gd name="connsiteX0" fmla="*/ 0 w 411982"/>
                <a:gd name="connsiteY0" fmla="*/ 173977 h 347953"/>
                <a:gd name="connsiteX1" fmla="*/ 200778 w 411982"/>
                <a:gd name="connsiteY1" fmla="*/ 56 h 347953"/>
                <a:gd name="connsiteX2" fmla="*/ 411464 w 411982"/>
                <a:gd name="connsiteY2" fmla="*/ 161649 h 347953"/>
                <a:gd name="connsiteX3" fmla="*/ 348254 w 411982"/>
                <a:gd name="connsiteY3" fmla="*/ 165441 h 347953"/>
                <a:gd name="connsiteX4" fmla="*/ 202675 w 411982"/>
                <a:gd name="connsiteY4" fmla="*/ 63333 h 347953"/>
                <a:gd name="connsiteX5" fmla="*/ 63303 w 411982"/>
                <a:gd name="connsiteY5" fmla="*/ 173976 h 347953"/>
                <a:gd name="connsiteX6" fmla="*/ 0 w 411982"/>
                <a:gd name="connsiteY6" fmla="*/ 173977 h 347953"/>
                <a:gd name="connsiteX0" fmla="*/ 0 w 411464"/>
                <a:gd name="connsiteY0" fmla="*/ 173977 h 178413"/>
                <a:gd name="connsiteX1" fmla="*/ 200778 w 411464"/>
                <a:gd name="connsiteY1" fmla="*/ 56 h 178413"/>
                <a:gd name="connsiteX2" fmla="*/ 411464 w 411464"/>
                <a:gd name="connsiteY2" fmla="*/ 161649 h 178413"/>
                <a:gd name="connsiteX3" fmla="*/ 348254 w 411464"/>
                <a:gd name="connsiteY3" fmla="*/ 165441 h 178413"/>
                <a:gd name="connsiteX4" fmla="*/ 202675 w 411464"/>
                <a:gd name="connsiteY4" fmla="*/ 63333 h 178413"/>
                <a:gd name="connsiteX5" fmla="*/ 63303 w 411464"/>
                <a:gd name="connsiteY5" fmla="*/ 173976 h 178413"/>
                <a:gd name="connsiteX6" fmla="*/ 0 w 411464"/>
                <a:gd name="connsiteY6" fmla="*/ 173977 h 178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1464" h="178413">
                  <a:moveTo>
                    <a:pt x="0" y="173977"/>
                  </a:moveTo>
                  <a:cubicBezTo>
                    <a:pt x="0" y="79607"/>
                    <a:pt x="89079" y="2444"/>
                    <a:pt x="200778" y="56"/>
                  </a:cubicBezTo>
                  <a:cubicBezTo>
                    <a:pt x="310856" y="-2297"/>
                    <a:pt x="403661" y="68883"/>
                    <a:pt x="411464" y="161649"/>
                  </a:cubicBezTo>
                  <a:lnTo>
                    <a:pt x="348254" y="165441"/>
                  </a:lnTo>
                  <a:cubicBezTo>
                    <a:pt x="342407" y="106812"/>
                    <a:pt x="278469" y="61967"/>
                    <a:pt x="202675" y="63333"/>
                  </a:cubicBezTo>
                  <a:cubicBezTo>
                    <a:pt x="125184" y="64730"/>
                    <a:pt x="63303" y="113855"/>
                    <a:pt x="63303" y="173976"/>
                  </a:cubicBezTo>
                  <a:cubicBezTo>
                    <a:pt x="48945" y="183960"/>
                    <a:pt x="21101" y="173977"/>
                    <a:pt x="0" y="173977"/>
                  </a:cubicBezTo>
                  <a:close/>
                </a:path>
              </a:pathLst>
            </a:custGeom>
            <a:solidFill>
              <a:srgbClr val="FFE30D"/>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空心弧 18"/>
            <p:cNvSpPr/>
            <p:nvPr/>
          </p:nvSpPr>
          <p:spPr>
            <a:xfrm rot="3051828">
              <a:off x="4477756" y="5428669"/>
              <a:ext cx="198000" cy="171355"/>
            </a:xfrm>
            <a:prstGeom prst="blockArc">
              <a:avLst/>
            </a:prstGeom>
            <a:solidFill>
              <a:srgbClr val="FFE30D"/>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71052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175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7305" y="609601"/>
            <a:ext cx="4395537" cy="923330"/>
          </a:xfrm>
          <a:prstGeom prst="rect">
            <a:avLst/>
          </a:prstGeom>
          <a:noFill/>
        </p:spPr>
        <p:txBody>
          <a:bodyPr wrap="square" rtlCol="0">
            <a:spAutoFit/>
          </a:bodyPr>
          <a:lstStyle/>
          <a:p>
            <a:r>
              <a:rPr lang="zh-CN" altLang="en-US" sz="5400" b="1" dirty="0" smtClean="0">
                <a:solidFill>
                  <a:srgbClr val="FF6699"/>
                </a:solidFill>
                <a:latin typeface="方正硬笔行书简体" panose="03000509000000000000" pitchFamily="65" charset="-122"/>
                <a:ea typeface="方正硬笔行书简体" panose="03000509000000000000" pitchFamily="65" charset="-122"/>
              </a:rPr>
              <a:t>初恋</a:t>
            </a:r>
            <a:r>
              <a:rPr lang="zh-CN" altLang="en-US" sz="2400" dirty="0" smtClean="0">
                <a:latin typeface="方正硬笔行书简体" panose="03000509000000000000" pitchFamily="65" charset="-122"/>
                <a:ea typeface="方正硬笔行书简体" panose="03000509000000000000" pitchFamily="65" charset="-122"/>
              </a:rPr>
              <a:t>是一个人的兵荒马乱</a:t>
            </a:r>
          </a:p>
        </p:txBody>
      </p:sp>
      <p:sp>
        <p:nvSpPr>
          <p:cNvPr id="3" name="文本框 2"/>
          <p:cNvSpPr txBox="1"/>
          <p:nvPr/>
        </p:nvSpPr>
        <p:spPr>
          <a:xfrm>
            <a:off x="6698932" y="2211288"/>
            <a:ext cx="5936485" cy="2308324"/>
          </a:xfrm>
          <a:prstGeom prst="rect">
            <a:avLst/>
          </a:prstGeom>
          <a:noFill/>
        </p:spPr>
        <p:txBody>
          <a:bodyPr wrap="square" rtlCol="0">
            <a:spAutoFit/>
          </a:bodyPr>
          <a:lstStyle/>
          <a:p>
            <a:pPr algn="just">
              <a:lnSpc>
                <a:spcPct val="120000"/>
              </a:lnSpc>
            </a:pPr>
            <a:r>
              <a:rPr lang="zh-CN" altLang="en-US" sz="2000" dirty="0" smtClean="0">
                <a:latin typeface="方正硬笔行书简体" panose="03000509000000000000" pitchFamily="65" charset="-122"/>
                <a:ea typeface="方正硬笔行书简体" panose="03000509000000000000" pitchFamily="65" charset="-122"/>
              </a:rPr>
              <a:t>我会承诺很多，实现很少，</a:t>
            </a:r>
            <a:endParaRPr lang="en-US" altLang="zh-CN" sz="2000" dirty="0" smtClean="0">
              <a:latin typeface="方正硬笔行书简体" panose="03000509000000000000" pitchFamily="65" charset="-122"/>
              <a:ea typeface="方正硬笔行书简体" panose="03000509000000000000" pitchFamily="65" charset="-122"/>
            </a:endParaRPr>
          </a:p>
          <a:p>
            <a:pPr algn="just">
              <a:lnSpc>
                <a:spcPct val="120000"/>
              </a:lnSpc>
            </a:pPr>
            <a:r>
              <a:rPr lang="zh-CN" altLang="en-US" sz="2000" dirty="0" smtClean="0">
                <a:latin typeface="方正硬笔行书简体" panose="03000509000000000000" pitchFamily="65" charset="-122"/>
                <a:ea typeface="方正硬笔行书简体" panose="03000509000000000000" pitchFamily="65" charset="-122"/>
              </a:rPr>
              <a:t>我们会面对越走越远，肩并肩悄然失散。</a:t>
            </a:r>
            <a:endParaRPr lang="en-US" altLang="zh-CN" sz="2000" dirty="0" smtClean="0">
              <a:latin typeface="方正硬笔行书简体" panose="03000509000000000000" pitchFamily="65" charset="-122"/>
              <a:ea typeface="方正硬笔行书简体" panose="03000509000000000000" pitchFamily="65" charset="-122"/>
            </a:endParaRPr>
          </a:p>
          <a:p>
            <a:pPr algn="just">
              <a:lnSpc>
                <a:spcPct val="120000"/>
              </a:lnSpc>
            </a:pPr>
            <a:r>
              <a:rPr lang="zh-CN" altLang="en-US" sz="2000" dirty="0" smtClean="0">
                <a:latin typeface="方正硬笔行书简体" panose="03000509000000000000" pitchFamily="65" charset="-122"/>
                <a:ea typeface="方正硬笔行书简体" panose="03000509000000000000" pitchFamily="65" charset="-122"/>
              </a:rPr>
              <a:t>你会掉眼泪，每一颗都烫伤我的肌肤。</a:t>
            </a:r>
            <a:endParaRPr lang="en-US" altLang="zh-CN" sz="2000" dirty="0" smtClean="0">
              <a:latin typeface="方正硬笔行书简体" panose="03000509000000000000" pitchFamily="65" charset="-122"/>
              <a:ea typeface="方正硬笔行书简体" panose="03000509000000000000" pitchFamily="65" charset="-122"/>
            </a:endParaRPr>
          </a:p>
          <a:p>
            <a:pPr algn="just">
              <a:lnSpc>
                <a:spcPct val="120000"/>
              </a:lnSpc>
            </a:pPr>
            <a:r>
              <a:rPr lang="zh-CN" altLang="en-US" sz="2000" dirty="0" smtClean="0">
                <a:latin typeface="方正硬笔行书简体" panose="03000509000000000000" pitchFamily="65" charset="-122"/>
                <a:ea typeface="方正硬笔行书简体" panose="03000509000000000000" pitchFamily="65" charset="-122"/>
              </a:rPr>
              <a:t>你应该留在家里，</a:t>
            </a:r>
            <a:endParaRPr lang="en-US" altLang="zh-CN" sz="2000" dirty="0" smtClean="0">
              <a:latin typeface="方正硬笔行书简体" panose="03000509000000000000" pitchFamily="65" charset="-122"/>
              <a:ea typeface="方正硬笔行书简体" panose="03000509000000000000" pitchFamily="65" charset="-122"/>
            </a:endParaRPr>
          </a:p>
          <a:p>
            <a:pPr algn="just">
              <a:lnSpc>
                <a:spcPct val="120000"/>
              </a:lnSpc>
            </a:pPr>
            <a:r>
              <a:rPr lang="zh-CN" altLang="en-US" sz="2000" dirty="0" smtClean="0">
                <a:latin typeface="方正硬笔行书简体" panose="03000509000000000000" pitchFamily="65" charset="-122"/>
                <a:ea typeface="方正硬笔行书简体" panose="03000509000000000000" pitchFamily="65" charset="-122"/>
              </a:rPr>
              <a:t>把试卷做完，</a:t>
            </a:r>
            <a:endParaRPr lang="en-US" altLang="zh-CN" sz="2000" dirty="0" smtClean="0">
              <a:latin typeface="方正硬笔行书简体" panose="03000509000000000000" pitchFamily="65" charset="-122"/>
              <a:ea typeface="方正硬笔行书简体" panose="03000509000000000000" pitchFamily="65" charset="-122"/>
            </a:endParaRPr>
          </a:p>
          <a:p>
            <a:pPr algn="just">
              <a:lnSpc>
                <a:spcPct val="120000"/>
              </a:lnSpc>
            </a:pPr>
            <a:r>
              <a:rPr lang="zh-CN" altLang="en-US" sz="2000" dirty="0" smtClean="0">
                <a:latin typeface="方正硬笔行书简体" panose="03000509000000000000" pitchFamily="65" charset="-122"/>
                <a:ea typeface="方正硬笔行书简体" panose="03000509000000000000" pitchFamily="65" charset="-122"/>
              </a:rPr>
              <a:t>而不是和我一起交了空白纸张。</a:t>
            </a:r>
          </a:p>
        </p:txBody>
      </p:sp>
      <p:sp>
        <p:nvSpPr>
          <p:cNvPr id="4" name="矩形 3"/>
          <p:cNvSpPr/>
          <p:nvPr/>
        </p:nvSpPr>
        <p:spPr>
          <a:xfrm>
            <a:off x="6698932" y="4559140"/>
            <a:ext cx="4844716" cy="769441"/>
          </a:xfrm>
          <a:prstGeom prst="rect">
            <a:avLst/>
          </a:prstGeom>
        </p:spPr>
        <p:txBody>
          <a:bodyPr wrap="square">
            <a:spAutoFit/>
          </a:bodyPr>
          <a:lstStyle/>
          <a:p>
            <a:r>
              <a:rPr lang="zh-CN" altLang="en-US" sz="4400" b="1" dirty="0">
                <a:solidFill>
                  <a:srgbClr val="FF6699"/>
                </a:solidFill>
                <a:latin typeface="方正硬笔行书简体" panose="03000509000000000000" pitchFamily="65" charset="-122"/>
                <a:ea typeface="方正硬笔行书简体" panose="03000509000000000000" pitchFamily="65" charset="-122"/>
              </a:rPr>
              <a:t>对不起，爱过你。</a:t>
            </a:r>
          </a:p>
        </p:txBody>
      </p:sp>
      <p:pic>
        <p:nvPicPr>
          <p:cNvPr id="6" name="图片 5"/>
          <p:cNvPicPr>
            <a:picLocks noChangeAspect="1"/>
          </p:cNvPicPr>
          <p:nvPr/>
        </p:nvPicPr>
        <p:blipFill>
          <a:blip r:embed="rId2">
            <a:duotone>
              <a:schemeClr val="accent4">
                <a:shade val="45000"/>
                <a:satMod val="135000"/>
              </a:schemeClr>
              <a:prstClr val="white"/>
            </a:duotone>
            <a:extLst>
              <a:ext uri="{BEBA8EAE-BF5A-486C-A8C5-ECC9F3942E4B}">
                <a14:imgProps xmlns:a14="http://schemas.microsoft.com/office/drawing/2010/main">
                  <a14:imgLayer r:embed="rId3">
                    <a14:imgEffect>
                      <a14:backgroundRemoval t="0" b="100000" l="0" r="95631"/>
                    </a14:imgEffect>
                  </a14:imgLayer>
                </a14:imgProps>
              </a:ext>
            </a:extLst>
          </a:blip>
          <a:stretch>
            <a:fillRect/>
          </a:stretch>
        </p:blipFill>
        <p:spPr>
          <a:xfrm rot="3886533" flipH="1">
            <a:off x="1222403" y="1969321"/>
            <a:ext cx="1470734" cy="1470734"/>
          </a:xfrm>
          <a:prstGeom prst="rect">
            <a:avLst/>
          </a:prstGeom>
        </p:spPr>
      </p:pic>
      <p:sp>
        <p:nvSpPr>
          <p:cNvPr id="8" name="任意多边形 7"/>
          <p:cNvSpPr/>
          <p:nvPr/>
        </p:nvSpPr>
        <p:spPr>
          <a:xfrm>
            <a:off x="2790825" y="3371850"/>
            <a:ext cx="952500" cy="2295525"/>
          </a:xfrm>
          <a:custGeom>
            <a:avLst/>
            <a:gdLst>
              <a:gd name="connsiteX0" fmla="*/ 952500 w 952500"/>
              <a:gd name="connsiteY0" fmla="*/ 9525 h 2295525"/>
              <a:gd name="connsiteX1" fmla="*/ 666750 w 952500"/>
              <a:gd name="connsiteY1" fmla="*/ 0 h 2295525"/>
              <a:gd name="connsiteX2" fmla="*/ 419100 w 952500"/>
              <a:gd name="connsiteY2" fmla="*/ 304800 h 2295525"/>
              <a:gd name="connsiteX3" fmla="*/ 381000 w 952500"/>
              <a:gd name="connsiteY3" fmla="*/ 400050 h 2295525"/>
              <a:gd name="connsiteX4" fmla="*/ 371475 w 952500"/>
              <a:gd name="connsiteY4" fmla="*/ 533400 h 2295525"/>
              <a:gd name="connsiteX5" fmla="*/ 485775 w 952500"/>
              <a:gd name="connsiteY5" fmla="*/ 609600 h 2295525"/>
              <a:gd name="connsiteX6" fmla="*/ 666750 w 952500"/>
              <a:gd name="connsiteY6" fmla="*/ 533400 h 2295525"/>
              <a:gd name="connsiteX7" fmla="*/ 714375 w 952500"/>
              <a:gd name="connsiteY7" fmla="*/ 619125 h 2295525"/>
              <a:gd name="connsiteX8" fmla="*/ 685800 w 952500"/>
              <a:gd name="connsiteY8" fmla="*/ 666750 h 2295525"/>
              <a:gd name="connsiteX9" fmla="*/ 581025 w 952500"/>
              <a:gd name="connsiteY9" fmla="*/ 666750 h 2295525"/>
              <a:gd name="connsiteX10" fmla="*/ 161925 w 952500"/>
              <a:gd name="connsiteY10" fmla="*/ 1171575 h 2295525"/>
              <a:gd name="connsiteX11" fmla="*/ 47625 w 952500"/>
              <a:gd name="connsiteY11" fmla="*/ 1219200 h 2295525"/>
              <a:gd name="connsiteX12" fmla="*/ 66675 w 952500"/>
              <a:gd name="connsiteY12" fmla="*/ 1314450 h 2295525"/>
              <a:gd name="connsiteX13" fmla="*/ 209550 w 952500"/>
              <a:gd name="connsiteY13" fmla="*/ 1352550 h 2295525"/>
              <a:gd name="connsiteX14" fmla="*/ 295275 w 952500"/>
              <a:gd name="connsiteY14" fmla="*/ 1152525 h 2295525"/>
              <a:gd name="connsiteX15" fmla="*/ 533400 w 952500"/>
              <a:gd name="connsiteY15" fmla="*/ 809625 h 2295525"/>
              <a:gd name="connsiteX16" fmla="*/ 552450 w 952500"/>
              <a:gd name="connsiteY16" fmla="*/ 1476375 h 2295525"/>
              <a:gd name="connsiteX17" fmla="*/ 533400 w 952500"/>
              <a:gd name="connsiteY17" fmla="*/ 1562100 h 2295525"/>
              <a:gd name="connsiteX18" fmla="*/ 457200 w 952500"/>
              <a:gd name="connsiteY18" fmla="*/ 1609725 h 2295525"/>
              <a:gd name="connsiteX19" fmla="*/ 466725 w 952500"/>
              <a:gd name="connsiteY19" fmla="*/ 1619250 h 2295525"/>
              <a:gd name="connsiteX20" fmla="*/ 533400 w 952500"/>
              <a:gd name="connsiteY20" fmla="*/ 1666875 h 2295525"/>
              <a:gd name="connsiteX21" fmla="*/ 114300 w 952500"/>
              <a:gd name="connsiteY21" fmla="*/ 2028825 h 2295525"/>
              <a:gd name="connsiteX22" fmla="*/ 0 w 952500"/>
              <a:gd name="connsiteY22" fmla="*/ 2057400 h 2295525"/>
              <a:gd name="connsiteX23" fmla="*/ 28575 w 952500"/>
              <a:gd name="connsiteY23" fmla="*/ 2143125 h 2295525"/>
              <a:gd name="connsiteX24" fmla="*/ 142875 w 952500"/>
              <a:gd name="connsiteY24" fmla="*/ 2266950 h 2295525"/>
              <a:gd name="connsiteX25" fmla="*/ 304800 w 952500"/>
              <a:gd name="connsiteY25" fmla="*/ 2295525 h 2295525"/>
              <a:gd name="connsiteX26" fmla="*/ 390525 w 952500"/>
              <a:gd name="connsiteY26" fmla="*/ 2181225 h 2295525"/>
              <a:gd name="connsiteX27" fmla="*/ 314325 w 952500"/>
              <a:gd name="connsiteY27" fmla="*/ 1990725 h 229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52500" h="2295525">
                <a:moveTo>
                  <a:pt x="952500" y="9525"/>
                </a:moveTo>
                <a:lnTo>
                  <a:pt x="666750" y="0"/>
                </a:lnTo>
                <a:lnTo>
                  <a:pt x="419100" y="304800"/>
                </a:lnTo>
                <a:lnTo>
                  <a:pt x="381000" y="400050"/>
                </a:lnTo>
                <a:lnTo>
                  <a:pt x="371475" y="533400"/>
                </a:lnTo>
                <a:lnTo>
                  <a:pt x="485775" y="609600"/>
                </a:lnTo>
                <a:lnTo>
                  <a:pt x="666750" y="533400"/>
                </a:lnTo>
                <a:lnTo>
                  <a:pt x="714375" y="619125"/>
                </a:lnTo>
                <a:lnTo>
                  <a:pt x="685800" y="666750"/>
                </a:lnTo>
                <a:lnTo>
                  <a:pt x="581025" y="666750"/>
                </a:lnTo>
                <a:lnTo>
                  <a:pt x="161925" y="1171575"/>
                </a:lnTo>
                <a:lnTo>
                  <a:pt x="47625" y="1219200"/>
                </a:lnTo>
                <a:lnTo>
                  <a:pt x="66675" y="1314450"/>
                </a:lnTo>
                <a:lnTo>
                  <a:pt x="209550" y="1352550"/>
                </a:lnTo>
                <a:lnTo>
                  <a:pt x="295275" y="1152525"/>
                </a:lnTo>
                <a:lnTo>
                  <a:pt x="533400" y="809625"/>
                </a:lnTo>
                <a:lnTo>
                  <a:pt x="552450" y="1476375"/>
                </a:lnTo>
                <a:lnTo>
                  <a:pt x="533400" y="1562100"/>
                </a:lnTo>
                <a:lnTo>
                  <a:pt x="457200" y="1609725"/>
                </a:lnTo>
                <a:lnTo>
                  <a:pt x="466725" y="1619250"/>
                </a:lnTo>
                <a:lnTo>
                  <a:pt x="533400" y="1666875"/>
                </a:lnTo>
                <a:lnTo>
                  <a:pt x="114300" y="2028825"/>
                </a:lnTo>
                <a:lnTo>
                  <a:pt x="0" y="2057400"/>
                </a:lnTo>
                <a:lnTo>
                  <a:pt x="28575" y="2143125"/>
                </a:lnTo>
                <a:lnTo>
                  <a:pt x="142875" y="2266950"/>
                </a:lnTo>
                <a:lnTo>
                  <a:pt x="304800" y="2295525"/>
                </a:lnTo>
                <a:lnTo>
                  <a:pt x="390525" y="2181225"/>
                </a:lnTo>
                <a:lnTo>
                  <a:pt x="314325" y="1990725"/>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4">
            <a:duotone>
              <a:schemeClr val="accent4">
                <a:shade val="45000"/>
                <a:satMod val="135000"/>
              </a:schemeClr>
              <a:prstClr val="white"/>
            </a:duotone>
            <a:extLst>
              <a:ext uri="{BEBA8EAE-BF5A-486C-A8C5-ECC9F3942E4B}">
                <a14:imgProps xmlns:a14="http://schemas.microsoft.com/office/drawing/2010/main">
                  <a14:imgLayer r:embed="rId5">
                    <a14:imgEffect>
                      <a14:backgroundRemoval t="9709" b="100000" l="0" r="98817"/>
                    </a14:imgEffect>
                  </a14:imgLayer>
                </a14:imgProps>
              </a:ext>
            </a:extLst>
          </a:blip>
          <a:stretch>
            <a:fillRect/>
          </a:stretch>
        </p:blipFill>
        <p:spPr>
          <a:xfrm>
            <a:off x="2790825" y="3013530"/>
            <a:ext cx="2379593" cy="2900568"/>
          </a:xfrm>
          <a:prstGeom prst="rect">
            <a:avLst/>
          </a:prstGeom>
        </p:spPr>
      </p:pic>
      <p:sp>
        <p:nvSpPr>
          <p:cNvPr id="11" name="文本框 10"/>
          <p:cNvSpPr txBox="1"/>
          <p:nvPr/>
        </p:nvSpPr>
        <p:spPr>
          <a:xfrm>
            <a:off x="9465972" y="548046"/>
            <a:ext cx="2726028" cy="523220"/>
          </a:xfrm>
          <a:prstGeom prst="rect">
            <a:avLst/>
          </a:prstGeom>
          <a:noFill/>
        </p:spPr>
        <p:txBody>
          <a:bodyPr wrap="square" rtlCol="0">
            <a:spAutoFit/>
          </a:bodyPr>
          <a:lstStyle/>
          <a:p>
            <a:r>
              <a:rPr lang="zh-CN" altLang="en-US" sz="2800" b="1" dirty="0" smtClean="0">
                <a:latin typeface="方正硬笔行书简体" panose="03000509000000000000" pitchFamily="65" charset="-122"/>
                <a:ea typeface="方正硬笔行书简体" panose="03000509000000000000" pitchFamily="65" charset="-122"/>
              </a:rPr>
              <a:t>第一章：初恋</a:t>
            </a:r>
          </a:p>
        </p:txBody>
      </p:sp>
      <p:pic>
        <p:nvPicPr>
          <p:cNvPr id="5" name="图片 4"/>
          <p:cNvPicPr>
            <a:picLocks noChangeAspect="1"/>
          </p:cNvPicPr>
          <p:nvPr/>
        </p:nvPicPr>
        <p:blipFill>
          <a:blip r:embed="rId6"/>
          <a:stretch>
            <a:fillRect/>
          </a:stretch>
        </p:blipFill>
        <p:spPr>
          <a:xfrm rot="638994">
            <a:off x="1652216" y="2376699"/>
            <a:ext cx="4182218" cy="2999492"/>
          </a:xfrm>
          <a:prstGeom prst="rect">
            <a:avLst/>
          </a:prstGeom>
        </p:spPr>
      </p:pic>
    </p:spTree>
    <p:extLst>
      <p:ext uri="{BB962C8B-B14F-4D97-AF65-F5344CB8AC3E}">
        <p14:creationId xmlns:p14="http://schemas.microsoft.com/office/powerpoint/2010/main" val="15814725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44891" y="609601"/>
            <a:ext cx="2447109" cy="523220"/>
          </a:xfrm>
          <a:prstGeom prst="rect">
            <a:avLst/>
          </a:prstGeom>
          <a:noFill/>
        </p:spPr>
        <p:txBody>
          <a:bodyPr wrap="square" rtlCol="0">
            <a:spAutoFit/>
          </a:bodyPr>
          <a:lstStyle>
            <a:defPPr>
              <a:defRPr lang="zh-CN"/>
            </a:defPPr>
            <a:lvl1pPr>
              <a:defRPr sz="2800" b="1">
                <a:latin typeface="方正硬笔行书简体" panose="03000509000000000000" pitchFamily="65" charset="-122"/>
                <a:ea typeface="方正硬笔行书简体" panose="03000509000000000000" pitchFamily="65" charset="-122"/>
              </a:defRPr>
            </a:lvl1pPr>
          </a:lstStyle>
          <a:p>
            <a:r>
              <a:rPr lang="zh-CN" altLang="en-US" dirty="0"/>
              <a:t>第二章：表白</a:t>
            </a:r>
          </a:p>
        </p:txBody>
      </p:sp>
      <p:sp>
        <p:nvSpPr>
          <p:cNvPr id="5" name="文本框 4"/>
          <p:cNvSpPr txBox="1"/>
          <p:nvPr/>
        </p:nvSpPr>
        <p:spPr>
          <a:xfrm>
            <a:off x="497305" y="609601"/>
            <a:ext cx="4395537" cy="923330"/>
          </a:xfrm>
          <a:prstGeom prst="rect">
            <a:avLst/>
          </a:prstGeom>
          <a:noFill/>
        </p:spPr>
        <p:txBody>
          <a:bodyPr wrap="square" rtlCol="0">
            <a:spAutoFit/>
          </a:bodyPr>
          <a:lstStyle/>
          <a:p>
            <a:r>
              <a:rPr lang="zh-CN" altLang="en-US" sz="5400" b="1" dirty="0">
                <a:solidFill>
                  <a:srgbClr val="F89028"/>
                </a:solidFill>
                <a:latin typeface="方正硬笔行书简体" panose="03000509000000000000" pitchFamily="65" charset="-122"/>
                <a:ea typeface="方正硬笔行书简体" panose="03000509000000000000" pitchFamily="65" charset="-122"/>
              </a:rPr>
              <a:t>表白</a:t>
            </a:r>
            <a:r>
              <a:rPr lang="zh-CN" altLang="en-US" sz="2400" dirty="0" smtClean="0">
                <a:latin typeface="方正硬笔行书简体" panose="03000509000000000000" pitchFamily="65" charset="-122"/>
                <a:ea typeface="方正硬笔行书简体" panose="03000509000000000000" pitchFamily="65" charset="-122"/>
              </a:rPr>
              <a:t>是一门技术活</a:t>
            </a:r>
          </a:p>
        </p:txBody>
      </p:sp>
      <p:sp>
        <p:nvSpPr>
          <p:cNvPr id="6" name="文本框 5"/>
          <p:cNvSpPr txBox="1"/>
          <p:nvPr/>
        </p:nvSpPr>
        <p:spPr>
          <a:xfrm>
            <a:off x="1184223" y="2096358"/>
            <a:ext cx="6051180" cy="1569660"/>
          </a:xfrm>
          <a:prstGeom prst="rect">
            <a:avLst/>
          </a:prstGeom>
          <a:noFill/>
        </p:spPr>
        <p:txBody>
          <a:bodyPr wrap="square" rtlCol="0">
            <a:spAutoFit/>
          </a:bodyPr>
          <a:lstStyle/>
          <a:p>
            <a:pPr algn="just">
              <a:lnSpc>
                <a:spcPct val="120000"/>
              </a:lnSpc>
            </a:pPr>
            <a:r>
              <a:rPr lang="zh-CN" altLang="en-US" sz="2000" dirty="0" smtClean="0">
                <a:ea typeface="方正硬笔行书简体" panose="03000509000000000000" pitchFamily="65" charset="-122"/>
              </a:rPr>
              <a:t>有人表白跟熬汤一样，葱姜蒜材料齐全，把姑娘当成一直乌骨鸡，咕嘟咕嘟小火炖着，猛炖一年半载。</a:t>
            </a:r>
            <a:endParaRPr lang="en-US" altLang="zh-CN" sz="2000" dirty="0" smtClean="0">
              <a:ea typeface="方正硬笔行书简体" panose="03000509000000000000" pitchFamily="65" charset="-122"/>
            </a:endParaRPr>
          </a:p>
          <a:p>
            <a:pPr algn="just">
              <a:lnSpc>
                <a:spcPct val="120000"/>
              </a:lnSpc>
            </a:pPr>
            <a:r>
              <a:rPr lang="zh-CN" altLang="en-US" sz="2000" dirty="0" smtClean="0">
                <a:ea typeface="方正硬笔行书简体" panose="03000509000000000000" pitchFamily="65" charset="-122"/>
              </a:rPr>
              <a:t>有人表白跟爆炒一样，轰一声火光四射，油星万点，孤注一掷，几十秒决战胜负。</a:t>
            </a:r>
          </a:p>
        </p:txBody>
      </p:sp>
      <p:sp>
        <p:nvSpPr>
          <p:cNvPr id="7" name="文本框 6"/>
          <p:cNvSpPr txBox="1"/>
          <p:nvPr/>
        </p:nvSpPr>
        <p:spPr>
          <a:xfrm>
            <a:off x="1184223" y="4041724"/>
            <a:ext cx="5711252" cy="1077218"/>
          </a:xfrm>
          <a:prstGeom prst="rect">
            <a:avLst/>
          </a:prstGeom>
          <a:noFill/>
        </p:spPr>
        <p:txBody>
          <a:bodyPr wrap="square" rtlCol="0">
            <a:spAutoFit/>
          </a:bodyPr>
          <a:lstStyle/>
          <a:p>
            <a:r>
              <a:rPr lang="zh-CN" altLang="en-US" sz="2000" dirty="0" smtClean="0">
                <a:ea typeface="方正硬笔行书简体" panose="03000509000000000000" pitchFamily="65" charset="-122"/>
              </a:rPr>
              <a:t>表白这种技术活</a:t>
            </a:r>
            <a:endParaRPr lang="en-US" altLang="zh-CN" sz="2000" dirty="0" smtClean="0">
              <a:ea typeface="方正硬笔行书简体" panose="03000509000000000000" pitchFamily="65" charset="-122"/>
            </a:endParaRPr>
          </a:p>
          <a:p>
            <a:r>
              <a:rPr lang="zh-CN" altLang="en-US" sz="4400" b="1" dirty="0">
                <a:solidFill>
                  <a:srgbClr val="F88818"/>
                </a:solidFill>
                <a:latin typeface="方正硬笔行书简体" panose="03000509000000000000" pitchFamily="65" charset="-122"/>
                <a:ea typeface="方正硬笔行书简体" panose="03000509000000000000" pitchFamily="65" charset="-122"/>
              </a:rPr>
              <a:t>谋事在人</a:t>
            </a:r>
            <a:r>
              <a:rPr lang="zh-CN" altLang="en-US" sz="4400" b="1" dirty="0" smtClean="0">
                <a:solidFill>
                  <a:srgbClr val="F88818"/>
                </a:solidFill>
                <a:latin typeface="方正硬笔行书简体" panose="03000509000000000000" pitchFamily="65" charset="-122"/>
                <a:ea typeface="方正硬笔行书简体" panose="03000509000000000000" pitchFamily="65" charset="-122"/>
              </a:rPr>
              <a:t>，成事在天</a:t>
            </a:r>
            <a:endParaRPr lang="zh-CN" altLang="en-US" sz="4400" b="1" dirty="0">
              <a:solidFill>
                <a:srgbClr val="F88818"/>
              </a:solidFill>
              <a:latin typeface="方正硬笔行书简体" panose="03000509000000000000" pitchFamily="65" charset="-122"/>
              <a:ea typeface="方正硬笔行书简体" panose="03000509000000000000" pitchFamily="65" charset="-122"/>
            </a:endParaRPr>
          </a:p>
        </p:txBody>
      </p:sp>
      <p:pic>
        <p:nvPicPr>
          <p:cNvPr id="9" name="图片 8"/>
          <p:cNvPicPr>
            <a:picLocks noChangeAspect="1"/>
          </p:cNvPicPr>
          <p:nvPr/>
        </p:nvPicPr>
        <p:blipFill>
          <a:blip r:embed="rId2">
            <a:duotone>
              <a:schemeClr val="accent4">
                <a:shade val="45000"/>
                <a:satMod val="135000"/>
              </a:schemeClr>
              <a:prstClr val="white"/>
            </a:duotone>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8949127" y="2424554"/>
            <a:ext cx="1274165" cy="2610866"/>
          </a:xfrm>
          <a:prstGeom prst="rect">
            <a:avLst/>
          </a:prstGeom>
        </p:spPr>
      </p:pic>
      <p:pic>
        <p:nvPicPr>
          <p:cNvPr id="12" name="图片 11"/>
          <p:cNvPicPr>
            <a:picLocks noChangeAspect="1"/>
          </p:cNvPicPr>
          <p:nvPr/>
        </p:nvPicPr>
        <p:blipFill>
          <a:blip r:embed="rId4">
            <a:duotone>
              <a:schemeClr val="accent4">
                <a:shade val="45000"/>
                <a:satMod val="135000"/>
              </a:schemeClr>
              <a:prstClr val="white"/>
            </a:duotone>
            <a:extLst>
              <a:ext uri="{BEBA8EAE-BF5A-486C-A8C5-ECC9F3942E4B}">
                <a14:imgProps xmlns:a14="http://schemas.microsoft.com/office/drawing/2010/main">
                  <a14:imgLayer r:embed="rId5">
                    <a14:imgEffect>
                      <a14:backgroundRemoval t="0" b="100000" l="0" r="100000"/>
                    </a14:imgEffect>
                  </a14:imgLayer>
                </a14:imgProps>
              </a:ext>
            </a:extLst>
          </a:blip>
          <a:stretch>
            <a:fillRect/>
          </a:stretch>
        </p:blipFill>
        <p:spPr>
          <a:xfrm>
            <a:off x="7698856" y="3001410"/>
            <a:ext cx="628650" cy="295275"/>
          </a:xfrm>
          <a:prstGeom prst="rect">
            <a:avLst/>
          </a:prstGeom>
        </p:spPr>
      </p:pic>
      <p:pic>
        <p:nvPicPr>
          <p:cNvPr id="13" name="图片 12"/>
          <p:cNvPicPr>
            <a:picLocks noChangeAspect="1"/>
          </p:cNvPicPr>
          <p:nvPr/>
        </p:nvPicPr>
        <p:blipFill>
          <a:blip r:embed="rId6">
            <a:duotone>
              <a:schemeClr val="accent4">
                <a:shade val="45000"/>
                <a:satMod val="135000"/>
              </a:schemeClr>
              <a:prstClr val="white"/>
            </a:duotone>
            <a:extLst>
              <a:ext uri="{BEBA8EAE-BF5A-486C-A8C5-ECC9F3942E4B}">
                <a14:imgProps xmlns:a14="http://schemas.microsoft.com/office/drawing/2010/main">
                  <a14:imgLayer r:embed="rId7">
                    <a14:imgEffect>
                      <a14:backgroundRemoval t="0" b="100000" l="0" r="100000"/>
                    </a14:imgEffect>
                  </a14:imgLayer>
                </a14:imgProps>
              </a:ext>
            </a:extLst>
          </a:blip>
          <a:stretch>
            <a:fillRect/>
          </a:stretch>
        </p:blipFill>
        <p:spPr>
          <a:xfrm>
            <a:off x="10443070" y="2894881"/>
            <a:ext cx="299021" cy="508335"/>
          </a:xfrm>
          <a:prstGeom prst="rect">
            <a:avLst/>
          </a:prstGeom>
        </p:spPr>
      </p:pic>
      <p:pic>
        <p:nvPicPr>
          <p:cNvPr id="24" name="图片 23"/>
          <p:cNvPicPr>
            <a:picLocks noChangeAspect="1"/>
          </p:cNvPicPr>
          <p:nvPr/>
        </p:nvPicPr>
        <p:blipFill>
          <a:blip r:embed="rId8">
            <a:clrChange>
              <a:clrFrom>
                <a:srgbClr val="FFFFFF"/>
              </a:clrFrom>
              <a:clrTo>
                <a:srgbClr val="FFFFFF">
                  <a:alpha val="0"/>
                </a:srgbClr>
              </a:clrTo>
            </a:clrChange>
            <a:duotone>
              <a:schemeClr val="accent4">
                <a:shade val="45000"/>
                <a:satMod val="135000"/>
              </a:schemeClr>
              <a:prstClr val="white"/>
            </a:duotone>
            <a:extLst>
              <a:ext uri="{BEBA8EAE-BF5A-486C-A8C5-ECC9F3942E4B}">
                <a14:imgProps xmlns:a14="http://schemas.microsoft.com/office/drawing/2010/main">
                  <a14:imgLayer r:embed="rId9">
                    <a14:imgEffect>
                      <a14:backgroundRemoval t="0" b="100000" l="0" r="100000"/>
                    </a14:imgEffect>
                  </a14:imgLayer>
                </a14:imgProps>
              </a:ext>
            </a:extLst>
          </a:blip>
          <a:srcRect/>
          <a:stretch>
            <a:fillRect/>
          </a:stretch>
        </p:blipFill>
        <p:spPr>
          <a:xfrm>
            <a:off x="10888830" y="4353592"/>
            <a:ext cx="560493" cy="548568"/>
          </a:xfrm>
          <a:custGeom>
            <a:avLst/>
            <a:gdLst>
              <a:gd name="connsiteX0" fmla="*/ 588220 w 1052281"/>
              <a:gd name="connsiteY0" fmla="*/ 0 h 1029892"/>
              <a:gd name="connsiteX1" fmla="*/ 1052281 w 1052281"/>
              <a:gd name="connsiteY1" fmla="*/ 0 h 1029892"/>
              <a:gd name="connsiteX2" fmla="*/ 1052281 w 1052281"/>
              <a:gd name="connsiteY2" fmla="*/ 868532 h 1029892"/>
              <a:gd name="connsiteX3" fmla="*/ 787454 w 1052281"/>
              <a:gd name="connsiteY3" fmla="*/ 868532 h 1029892"/>
              <a:gd name="connsiteX4" fmla="*/ 717499 w 1052281"/>
              <a:gd name="connsiteY4" fmla="*/ 938487 h 1029892"/>
              <a:gd name="connsiteX5" fmla="*/ 717499 w 1052281"/>
              <a:gd name="connsiteY5" fmla="*/ 1029892 h 1029892"/>
              <a:gd name="connsiteX6" fmla="*/ 0 w 1052281"/>
              <a:gd name="connsiteY6" fmla="*/ 1029892 h 1029892"/>
              <a:gd name="connsiteX7" fmla="*/ 0 w 1052281"/>
              <a:gd name="connsiteY7" fmla="*/ 423775 h 1029892"/>
              <a:gd name="connsiteX8" fmla="*/ 8562 w 1052281"/>
              <a:gd name="connsiteY8" fmla="*/ 416166 h 1029892"/>
              <a:gd name="connsiteX9" fmla="*/ 137587 w 1052281"/>
              <a:gd name="connsiteY9" fmla="*/ 561381 h 1029892"/>
              <a:gd name="connsiteX10" fmla="*/ 476846 w 1052281"/>
              <a:gd name="connsiteY10" fmla="*/ 0 h 1029892"/>
              <a:gd name="connsiteX11" fmla="*/ 538403 w 1052281"/>
              <a:gd name="connsiteY11" fmla="*/ 0 h 1029892"/>
              <a:gd name="connsiteX12" fmla="*/ 358571 w 1052281"/>
              <a:gd name="connsiteY12" fmla="*/ 105112 h 1029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2281" h="1029892">
                <a:moveTo>
                  <a:pt x="588220" y="0"/>
                </a:moveTo>
                <a:lnTo>
                  <a:pt x="1052281" y="0"/>
                </a:lnTo>
                <a:lnTo>
                  <a:pt x="1052281" y="868532"/>
                </a:lnTo>
                <a:lnTo>
                  <a:pt x="787454" y="868532"/>
                </a:lnTo>
                <a:cubicBezTo>
                  <a:pt x="748819" y="868532"/>
                  <a:pt x="717499" y="899852"/>
                  <a:pt x="717499" y="938487"/>
                </a:cubicBezTo>
                <a:lnTo>
                  <a:pt x="717499" y="1029892"/>
                </a:lnTo>
                <a:lnTo>
                  <a:pt x="0" y="1029892"/>
                </a:lnTo>
                <a:lnTo>
                  <a:pt x="0" y="423775"/>
                </a:lnTo>
                <a:lnTo>
                  <a:pt x="8562" y="416166"/>
                </a:lnTo>
                <a:lnTo>
                  <a:pt x="137587" y="561381"/>
                </a:lnTo>
                <a:close/>
                <a:moveTo>
                  <a:pt x="476846" y="0"/>
                </a:moveTo>
                <a:lnTo>
                  <a:pt x="538403" y="0"/>
                </a:lnTo>
                <a:lnTo>
                  <a:pt x="358571" y="105112"/>
                </a:lnTo>
                <a:close/>
              </a:path>
            </a:pathLst>
          </a:custGeom>
        </p:spPr>
      </p:pic>
      <p:pic>
        <p:nvPicPr>
          <p:cNvPr id="25" name="图片 24"/>
          <p:cNvPicPr>
            <a:picLocks noChangeAspect="1"/>
          </p:cNvPicPr>
          <p:nvPr/>
        </p:nvPicPr>
        <p:blipFill>
          <a:blip r:embed="rId10">
            <a:duotone>
              <a:schemeClr val="accent4">
                <a:shade val="45000"/>
                <a:satMod val="135000"/>
              </a:schemeClr>
              <a:prstClr val="white"/>
            </a:duotone>
            <a:extLst>
              <a:ext uri="{BEBA8EAE-BF5A-486C-A8C5-ECC9F3942E4B}">
                <a14:imgProps xmlns:a14="http://schemas.microsoft.com/office/drawing/2010/main">
                  <a14:imgLayer r:embed="rId11">
                    <a14:imgEffect>
                      <a14:backgroundRemoval t="14667" b="100000" l="0" r="95082"/>
                    </a14:imgEffect>
                  </a14:imgLayer>
                </a14:imgProps>
              </a:ext>
            </a:extLst>
          </a:blip>
          <a:stretch>
            <a:fillRect/>
          </a:stretch>
        </p:blipFill>
        <p:spPr>
          <a:xfrm>
            <a:off x="8404615" y="2093818"/>
            <a:ext cx="649465" cy="798523"/>
          </a:xfrm>
          <a:prstGeom prst="rect">
            <a:avLst/>
          </a:prstGeom>
        </p:spPr>
      </p:pic>
      <p:pic>
        <p:nvPicPr>
          <p:cNvPr id="26" name="图片 25"/>
          <p:cNvPicPr>
            <a:picLocks noChangeAspect="1"/>
          </p:cNvPicPr>
          <p:nvPr/>
        </p:nvPicPr>
        <p:blipFill>
          <a:blip r:embed="rId12">
            <a:clrChange>
              <a:clrFrom>
                <a:srgbClr val="FFFFFF"/>
              </a:clrFrom>
              <a:clrTo>
                <a:srgbClr val="FFFFFF">
                  <a:alpha val="0"/>
                </a:srgbClr>
              </a:clrTo>
            </a:clrChange>
            <a:duotone>
              <a:schemeClr val="accent4">
                <a:shade val="45000"/>
                <a:satMod val="135000"/>
              </a:schemeClr>
              <a:prstClr val="white"/>
            </a:duotone>
          </a:blip>
          <a:stretch>
            <a:fillRect/>
          </a:stretch>
        </p:blipFill>
        <p:spPr>
          <a:xfrm>
            <a:off x="8224604" y="4662174"/>
            <a:ext cx="734295" cy="537123"/>
          </a:xfrm>
          <a:prstGeom prst="rect">
            <a:avLst/>
          </a:prstGeom>
        </p:spPr>
      </p:pic>
      <p:pic>
        <p:nvPicPr>
          <p:cNvPr id="27" name="图片 26"/>
          <p:cNvPicPr>
            <a:picLocks noChangeAspect="1"/>
          </p:cNvPicPr>
          <p:nvPr/>
        </p:nvPicPr>
        <p:blipFill>
          <a:blip r:embed="rId13">
            <a:clrChange>
              <a:clrFrom>
                <a:srgbClr val="FFFFFF"/>
              </a:clrFrom>
              <a:clrTo>
                <a:srgbClr val="FFFFFF">
                  <a:alpha val="0"/>
                </a:srgbClr>
              </a:clrTo>
            </a:clrChange>
            <a:duotone>
              <a:schemeClr val="accent4">
                <a:shade val="45000"/>
                <a:satMod val="135000"/>
              </a:schemeClr>
              <a:prstClr val="white"/>
            </a:duotone>
          </a:blip>
          <a:stretch>
            <a:fillRect/>
          </a:stretch>
        </p:blipFill>
        <p:spPr>
          <a:xfrm>
            <a:off x="10239687" y="3724943"/>
            <a:ext cx="666750" cy="657225"/>
          </a:xfrm>
          <a:prstGeom prst="rect">
            <a:avLst/>
          </a:prstGeom>
        </p:spPr>
      </p:pic>
      <p:pic>
        <p:nvPicPr>
          <p:cNvPr id="28" name="图片 27"/>
          <p:cNvPicPr>
            <a:picLocks noChangeAspect="1"/>
          </p:cNvPicPr>
          <p:nvPr/>
        </p:nvPicPr>
        <p:blipFill>
          <a:blip r:embed="rId14">
            <a:clrChange>
              <a:clrFrom>
                <a:srgbClr val="FEFEFE"/>
              </a:clrFrom>
              <a:clrTo>
                <a:srgbClr val="FEFEFE">
                  <a:alpha val="0"/>
                </a:srgbClr>
              </a:clrTo>
            </a:clrChange>
            <a:duotone>
              <a:schemeClr val="accent4">
                <a:shade val="45000"/>
                <a:satMod val="135000"/>
              </a:schemeClr>
              <a:prstClr val="white"/>
            </a:duotone>
          </a:blip>
          <a:stretch>
            <a:fillRect/>
          </a:stretch>
        </p:blipFill>
        <p:spPr>
          <a:xfrm rot="17511426">
            <a:off x="10540821" y="2265770"/>
            <a:ext cx="563700" cy="591886"/>
          </a:xfrm>
          <a:prstGeom prst="rect">
            <a:avLst/>
          </a:prstGeom>
        </p:spPr>
      </p:pic>
      <p:pic>
        <p:nvPicPr>
          <p:cNvPr id="29" name="图片 28"/>
          <p:cNvPicPr>
            <a:picLocks noChangeAspect="1"/>
          </p:cNvPicPr>
          <p:nvPr/>
        </p:nvPicPr>
        <p:blipFill>
          <a:blip r:embed="rId15">
            <a:clrChange>
              <a:clrFrom>
                <a:srgbClr val="FFFFFF"/>
              </a:clrFrom>
              <a:clrTo>
                <a:srgbClr val="FFFFFF">
                  <a:alpha val="0"/>
                </a:srgbClr>
              </a:clrTo>
            </a:clrChange>
            <a:duotone>
              <a:schemeClr val="accent4">
                <a:shade val="45000"/>
                <a:satMod val="135000"/>
              </a:schemeClr>
              <a:prstClr val="white"/>
            </a:duotone>
          </a:blip>
          <a:stretch>
            <a:fillRect/>
          </a:stretch>
        </p:blipFill>
        <p:spPr>
          <a:xfrm>
            <a:off x="8017943" y="3679392"/>
            <a:ext cx="619125" cy="600075"/>
          </a:xfrm>
          <a:prstGeom prst="rect">
            <a:avLst/>
          </a:prstGeom>
        </p:spPr>
      </p:pic>
    </p:spTree>
    <p:extLst>
      <p:ext uri="{BB962C8B-B14F-4D97-AF65-F5344CB8AC3E}">
        <p14:creationId xmlns:p14="http://schemas.microsoft.com/office/powerpoint/2010/main" val="10683059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71017" y="609601"/>
            <a:ext cx="2420983" cy="523220"/>
          </a:xfrm>
          <a:prstGeom prst="rect">
            <a:avLst/>
          </a:prstGeom>
          <a:noFill/>
        </p:spPr>
        <p:txBody>
          <a:bodyPr wrap="square" rtlCol="0">
            <a:spAutoFit/>
          </a:bodyPr>
          <a:lstStyle>
            <a:defPPr>
              <a:defRPr lang="zh-CN"/>
            </a:defPPr>
            <a:lvl1pPr>
              <a:defRPr sz="2800" b="1">
                <a:latin typeface="方正硬笔行书简体" panose="03000509000000000000" pitchFamily="65" charset="-122"/>
                <a:ea typeface="方正硬笔行书简体" panose="03000509000000000000" pitchFamily="65" charset="-122"/>
              </a:defRPr>
            </a:lvl1pPr>
          </a:lstStyle>
          <a:p>
            <a:r>
              <a:rPr lang="zh-CN" altLang="en-US" dirty="0"/>
              <a:t>第二章：表白</a:t>
            </a:r>
          </a:p>
        </p:txBody>
      </p:sp>
      <p:sp>
        <p:nvSpPr>
          <p:cNvPr id="3" name="文本框 2"/>
          <p:cNvSpPr txBox="1"/>
          <p:nvPr/>
        </p:nvSpPr>
        <p:spPr>
          <a:xfrm>
            <a:off x="497305" y="609601"/>
            <a:ext cx="4395537" cy="923330"/>
          </a:xfrm>
          <a:prstGeom prst="rect">
            <a:avLst/>
          </a:prstGeom>
          <a:noFill/>
        </p:spPr>
        <p:txBody>
          <a:bodyPr wrap="square" rtlCol="0">
            <a:spAutoFit/>
          </a:bodyPr>
          <a:lstStyle/>
          <a:p>
            <a:r>
              <a:rPr lang="zh-CN" altLang="en-US" sz="5400" b="1" dirty="0">
                <a:solidFill>
                  <a:srgbClr val="F89028"/>
                </a:solidFill>
                <a:latin typeface="方正硬笔行书简体" panose="03000509000000000000" pitchFamily="65" charset="-122"/>
                <a:ea typeface="方正硬笔行书简体" panose="03000509000000000000" pitchFamily="65" charset="-122"/>
              </a:rPr>
              <a:t>表白</a:t>
            </a:r>
            <a:r>
              <a:rPr lang="zh-CN" altLang="en-US" sz="2400" dirty="0" smtClean="0">
                <a:latin typeface="方正硬笔行书简体" panose="03000509000000000000" pitchFamily="65" charset="-122"/>
                <a:ea typeface="方正硬笔行书简体" panose="03000509000000000000" pitchFamily="65" charset="-122"/>
              </a:rPr>
              <a:t>是一门技术活</a:t>
            </a:r>
          </a:p>
        </p:txBody>
      </p:sp>
      <p:sp>
        <p:nvSpPr>
          <p:cNvPr id="4" name="文本框 3"/>
          <p:cNvSpPr txBox="1"/>
          <p:nvPr/>
        </p:nvSpPr>
        <p:spPr>
          <a:xfrm>
            <a:off x="1303000" y="1777071"/>
            <a:ext cx="8632569" cy="707886"/>
          </a:xfrm>
          <a:prstGeom prst="rect">
            <a:avLst/>
          </a:prstGeom>
          <a:noFill/>
        </p:spPr>
        <p:txBody>
          <a:bodyPr wrap="square" rtlCol="0">
            <a:spAutoFit/>
          </a:bodyPr>
          <a:lstStyle/>
          <a:p>
            <a:r>
              <a:rPr lang="zh-CN" altLang="en-US" dirty="0" smtClean="0">
                <a:ea typeface="方正硬笔行书简体" panose="03000509000000000000" pitchFamily="65" charset="-122"/>
              </a:rPr>
              <a:t>这本书中，谁都可以忽略，唯独</a:t>
            </a:r>
            <a:r>
              <a:rPr lang="zh-CN" altLang="en-US" sz="4000" b="1" dirty="0">
                <a:solidFill>
                  <a:srgbClr val="F89028"/>
                </a:solidFill>
                <a:latin typeface="方正硬笔行书简体" panose="03000509000000000000" pitchFamily="65" charset="-122"/>
                <a:ea typeface="方正硬笔行书简体" panose="03000509000000000000" pitchFamily="65" charset="-122"/>
              </a:rPr>
              <a:t>管春</a:t>
            </a:r>
            <a:r>
              <a:rPr lang="zh-CN" altLang="en-US" dirty="0" smtClean="0">
                <a:ea typeface="方正硬笔行书简体" panose="03000509000000000000" pitchFamily="65" charset="-122"/>
              </a:rPr>
              <a:t>和</a:t>
            </a:r>
            <a:r>
              <a:rPr lang="zh-CN" altLang="en-US" sz="4000" b="1" dirty="0" smtClean="0">
                <a:solidFill>
                  <a:srgbClr val="F89028"/>
                </a:solidFill>
                <a:latin typeface="方正硬笔行书简体" panose="03000509000000000000" pitchFamily="65" charset="-122"/>
                <a:ea typeface="方正硬笔行书简体" panose="03000509000000000000" pitchFamily="65" charset="-122"/>
              </a:rPr>
              <a:t>毛毛</a:t>
            </a:r>
            <a:r>
              <a:rPr lang="zh-CN" altLang="en-US" dirty="0">
                <a:ea typeface="方正硬笔行书简体" panose="03000509000000000000" pitchFamily="65" charset="-122"/>
              </a:rPr>
              <a:t>，必须提起</a:t>
            </a:r>
          </a:p>
        </p:txBody>
      </p:sp>
      <p:sp>
        <p:nvSpPr>
          <p:cNvPr id="6" name="文本框 5"/>
          <p:cNvSpPr txBox="1"/>
          <p:nvPr/>
        </p:nvSpPr>
        <p:spPr>
          <a:xfrm>
            <a:off x="1303000" y="2732069"/>
            <a:ext cx="8366603" cy="1938992"/>
          </a:xfrm>
          <a:prstGeom prst="rect">
            <a:avLst/>
          </a:prstGeom>
          <a:noFill/>
        </p:spPr>
        <p:txBody>
          <a:bodyPr wrap="square" rtlCol="0">
            <a:spAutoFit/>
          </a:bodyPr>
          <a:lstStyle/>
          <a:p>
            <a:pPr algn="just">
              <a:lnSpc>
                <a:spcPct val="120000"/>
              </a:lnSpc>
            </a:pPr>
            <a:r>
              <a:rPr lang="zh-CN" altLang="en-US" sz="2000" dirty="0" smtClean="0">
                <a:ea typeface="方正硬笔行书简体" panose="03000509000000000000" pitchFamily="65" charset="-122"/>
              </a:rPr>
              <a:t>全世界都不知道谁在等谁。</a:t>
            </a:r>
            <a:endParaRPr lang="en-US" altLang="zh-CN" sz="2000" dirty="0" smtClean="0">
              <a:ea typeface="方正硬笔行书简体" panose="03000509000000000000" pitchFamily="65" charset="-122"/>
            </a:endParaRPr>
          </a:p>
          <a:p>
            <a:pPr algn="just">
              <a:lnSpc>
                <a:spcPct val="120000"/>
              </a:lnSpc>
            </a:pPr>
            <a:r>
              <a:rPr lang="zh-CN" altLang="en-US" sz="2000" dirty="0" smtClean="0">
                <a:ea typeface="方正硬笔行书简体" panose="03000509000000000000" pitchFamily="65" charset="-122"/>
              </a:rPr>
              <a:t>而管春在等毛毛。</a:t>
            </a:r>
            <a:endParaRPr lang="en-US" altLang="zh-CN" sz="2000" dirty="0" smtClean="0">
              <a:ea typeface="方正硬笔行书简体" panose="03000509000000000000" pitchFamily="65" charset="-122"/>
            </a:endParaRPr>
          </a:p>
          <a:p>
            <a:pPr algn="just">
              <a:lnSpc>
                <a:spcPct val="120000"/>
              </a:lnSpc>
            </a:pPr>
            <a:r>
              <a:rPr lang="zh-CN" altLang="en-US" sz="2000" dirty="0" smtClean="0">
                <a:ea typeface="方正硬笔行书简体" panose="03000509000000000000" pitchFamily="65" charset="-122"/>
              </a:rPr>
              <a:t>我希望有个如你一般的人。这世界有的人的爱情如山间清爽的风，有人的爱情如古城温暖的阳光。但没关系，最后是你就好。</a:t>
            </a:r>
            <a:endParaRPr lang="en-US" altLang="zh-CN" sz="2000" dirty="0" smtClean="0">
              <a:ea typeface="方正硬笔行书简体" panose="03000509000000000000" pitchFamily="65" charset="-122"/>
            </a:endParaRPr>
          </a:p>
          <a:p>
            <a:pPr algn="just">
              <a:lnSpc>
                <a:spcPct val="120000"/>
              </a:lnSpc>
            </a:pPr>
            <a:r>
              <a:rPr lang="zh-CN" altLang="en-US" sz="2000" dirty="0" smtClean="0">
                <a:ea typeface="方正硬笔行书简体" panose="03000509000000000000" pitchFamily="65" charset="-122"/>
              </a:rPr>
              <a:t>那，总会有人对你点点头，贯彻未来，数遍生命的公路牌。</a:t>
            </a:r>
          </a:p>
        </p:txBody>
      </p:sp>
      <p:sp>
        <p:nvSpPr>
          <p:cNvPr id="12" name="任意多边形 11"/>
          <p:cNvSpPr/>
          <p:nvPr/>
        </p:nvSpPr>
        <p:spPr>
          <a:xfrm>
            <a:off x="10153934" y="3452884"/>
            <a:ext cx="1312163" cy="2319582"/>
          </a:xfrm>
          <a:custGeom>
            <a:avLst/>
            <a:gdLst>
              <a:gd name="connsiteX0" fmla="*/ 656082 w 1312163"/>
              <a:gd name="connsiteY0" fmla="*/ 0 h 2319582"/>
              <a:gd name="connsiteX1" fmla="*/ 1312163 w 1312163"/>
              <a:gd name="connsiteY1" fmla="*/ 1023582 h 2319582"/>
              <a:gd name="connsiteX2" fmla="*/ 699799 w 1312163"/>
              <a:gd name="connsiteY2" fmla="*/ 1023582 h 2319582"/>
              <a:gd name="connsiteX3" fmla="*/ 699799 w 1312163"/>
              <a:gd name="connsiteY3" fmla="*/ 2319582 h 2319582"/>
              <a:gd name="connsiteX4" fmla="*/ 614150 w 1312163"/>
              <a:gd name="connsiteY4" fmla="*/ 2319582 h 2319582"/>
              <a:gd name="connsiteX5" fmla="*/ 614150 w 1312163"/>
              <a:gd name="connsiteY5" fmla="*/ 1023582 h 2319582"/>
              <a:gd name="connsiteX6" fmla="*/ 0 w 1312163"/>
              <a:gd name="connsiteY6" fmla="*/ 1023582 h 2319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2163" h="2319582">
                <a:moveTo>
                  <a:pt x="656082" y="0"/>
                </a:moveTo>
                <a:lnTo>
                  <a:pt x="1312163" y="1023582"/>
                </a:lnTo>
                <a:lnTo>
                  <a:pt x="699799" y="1023582"/>
                </a:lnTo>
                <a:lnTo>
                  <a:pt x="699799" y="2319582"/>
                </a:lnTo>
                <a:lnTo>
                  <a:pt x="614150" y="2319582"/>
                </a:lnTo>
                <a:lnTo>
                  <a:pt x="614150" y="1023582"/>
                </a:lnTo>
                <a:lnTo>
                  <a:pt x="0" y="1023582"/>
                </a:lnTo>
                <a:close/>
              </a:path>
            </a:pathLst>
          </a:custGeom>
          <a:solidFill>
            <a:srgbClr val="D39705"/>
          </a:solidFill>
          <a:ln>
            <a:noFill/>
          </a:ln>
          <a:effectLst>
            <a:outerShdw blurRad="50800" dist="38100" dir="2700000" algn="tl" rotWithShape="0">
              <a:prstClr val="black">
                <a:alpha val="4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手杖形箭头 9"/>
          <p:cNvSpPr/>
          <p:nvPr/>
        </p:nvSpPr>
        <p:spPr>
          <a:xfrm flipH="1">
            <a:off x="10580776" y="3917446"/>
            <a:ext cx="400991" cy="439280"/>
          </a:xfrm>
          <a:prstGeom prst="uturnArrow">
            <a:avLst/>
          </a:prstGeom>
          <a:solidFill>
            <a:srgbClr val="F9B817"/>
          </a:solidFill>
          <a:ln>
            <a:noFill/>
          </a:ln>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303000" y="4866675"/>
            <a:ext cx="3446179" cy="400110"/>
          </a:xfrm>
          <a:prstGeom prst="rect">
            <a:avLst/>
          </a:prstGeom>
          <a:noFill/>
        </p:spPr>
        <p:txBody>
          <a:bodyPr wrap="square" rtlCol="0">
            <a:spAutoFit/>
          </a:bodyPr>
          <a:lstStyle/>
          <a:p>
            <a:r>
              <a:rPr lang="zh-CN" altLang="en-US" dirty="0" smtClean="0">
                <a:ea typeface="方正硬笔行书简体" panose="03000509000000000000" pitchFamily="65" charset="-122"/>
              </a:rPr>
              <a:t>这就是一个</a:t>
            </a:r>
            <a:r>
              <a:rPr lang="zh-CN" altLang="en-US" sz="2000" b="1" dirty="0" smtClean="0">
                <a:ea typeface="方正硬笔行书简体" panose="03000509000000000000" pitchFamily="65" charset="-122"/>
              </a:rPr>
              <a:t>路痴</a:t>
            </a:r>
            <a:r>
              <a:rPr lang="zh-CN" altLang="en-US" dirty="0" smtClean="0">
                <a:ea typeface="方正硬笔行书简体" panose="03000509000000000000" pitchFamily="65" charset="-122"/>
              </a:rPr>
              <a:t>的爱情</a:t>
            </a:r>
          </a:p>
        </p:txBody>
      </p:sp>
    </p:spTree>
    <p:extLst>
      <p:ext uri="{BB962C8B-B14F-4D97-AF65-F5344CB8AC3E}">
        <p14:creationId xmlns:p14="http://schemas.microsoft.com/office/powerpoint/2010/main" val="1055928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87245" y="2003204"/>
            <a:ext cx="11604755" cy="3046988"/>
          </a:xfrm>
          <a:prstGeom prst="rect">
            <a:avLst/>
          </a:prstGeom>
          <a:noFill/>
        </p:spPr>
        <p:txBody>
          <a:bodyPr wrap="square" rtlCol="0">
            <a:spAutoFit/>
          </a:bodyPr>
          <a:lstStyle>
            <a:defPPr>
              <a:defRPr lang="zh-CN"/>
            </a:defPPr>
            <a:lvl1pPr>
              <a:defRPr sz="2400">
                <a:solidFill>
                  <a:schemeClr val="bg1">
                    <a:lumMod val="75000"/>
                  </a:schemeClr>
                </a:solidFill>
                <a:latin typeface="汉仪菱心体简" panose="02010609000101010101" pitchFamily="49" charset="-122"/>
                <a:ea typeface="汉仪菱心体简" panose="02010609000101010101" pitchFamily="49" charset="-122"/>
              </a:defRPr>
            </a:lvl1pPr>
          </a:lstStyle>
          <a:p>
            <a:r>
              <a:rPr lang="zh-CN" altLang="en-US" dirty="0">
                <a:solidFill>
                  <a:schemeClr val="bg1">
                    <a:lumMod val="65000"/>
                    <a:alpha val="39000"/>
                  </a:schemeClr>
                </a:solidFill>
                <a:latin typeface="方正硬笔行书简体" panose="03000509000000000000" pitchFamily="65" charset="-122"/>
                <a:ea typeface="方正硬笔行书简体" panose="03000509000000000000" pitchFamily="65" charset="-122"/>
              </a:rPr>
              <a:t>失恋</a:t>
            </a:r>
            <a:r>
              <a:rPr lang="zh-CN" altLang="en-US" dirty="0" smtClean="0">
                <a:solidFill>
                  <a:schemeClr val="bg1">
                    <a:lumMod val="65000"/>
                    <a:alpha val="39000"/>
                  </a:schemeClr>
                </a:solidFill>
                <a:latin typeface="方正硬笔行书简体" panose="03000509000000000000" pitchFamily="65" charset="-122"/>
                <a:ea typeface="方正硬笔行书简体" panose="03000509000000000000" pitchFamily="65" charset="-122"/>
              </a:rPr>
              <a:t>失恋</a:t>
            </a:r>
            <a:r>
              <a:rPr lang="zh-CN" altLang="en-US" dirty="0">
                <a:solidFill>
                  <a:schemeClr val="bg1">
                    <a:lumMod val="65000"/>
                    <a:alpha val="39000"/>
                  </a:schemeClr>
                </a:solidFill>
                <a:latin typeface="方正硬笔行书简体" panose="03000509000000000000" pitchFamily="65" charset="-122"/>
                <a:ea typeface="方正硬笔行书简体" panose="03000509000000000000" pitchFamily="65" charset="-122"/>
              </a:rPr>
              <a:t>失恋</a:t>
            </a:r>
            <a:r>
              <a:rPr lang="zh-CN" altLang="en-US" dirty="0" smtClean="0">
                <a:solidFill>
                  <a:schemeClr val="bg1">
                    <a:lumMod val="65000"/>
                    <a:alpha val="39000"/>
                  </a:schemeClr>
                </a:solidFill>
                <a:latin typeface="方正硬笔行书简体" panose="03000509000000000000" pitchFamily="65" charset="-122"/>
                <a:ea typeface="方正硬笔行书简体" panose="03000509000000000000" pitchFamily="65" charset="-122"/>
              </a:rPr>
              <a:t>失恋失恋失恋失恋失恋</a:t>
            </a:r>
            <a:r>
              <a:rPr lang="zh-CN" altLang="en-US" dirty="0">
                <a:solidFill>
                  <a:schemeClr val="bg1">
                    <a:lumMod val="65000"/>
                    <a:alpha val="39000"/>
                  </a:schemeClr>
                </a:solidFill>
                <a:latin typeface="方正硬笔行书简体" panose="03000509000000000000" pitchFamily="65" charset="-122"/>
                <a:ea typeface="方正硬笔行书简体" panose="03000509000000000000" pitchFamily="65" charset="-122"/>
              </a:rPr>
              <a:t>失恋</a:t>
            </a:r>
            <a:r>
              <a:rPr lang="zh-CN" altLang="en-US" dirty="0" smtClean="0">
                <a:solidFill>
                  <a:schemeClr val="bg1">
                    <a:lumMod val="65000"/>
                    <a:alpha val="39000"/>
                  </a:schemeClr>
                </a:solidFill>
                <a:latin typeface="方正硬笔行书简体" panose="03000509000000000000" pitchFamily="65" charset="-122"/>
                <a:ea typeface="方正硬笔行书简体" panose="03000509000000000000" pitchFamily="65" charset="-122"/>
              </a:rPr>
              <a:t>失恋失恋失恋失恋失恋失恋失恋失恋失恋失恋失恋</a:t>
            </a:r>
            <a:r>
              <a:rPr lang="zh-CN" altLang="en-US" dirty="0">
                <a:solidFill>
                  <a:schemeClr val="bg1">
                    <a:lumMod val="65000"/>
                    <a:alpha val="39000"/>
                  </a:schemeClr>
                </a:solidFill>
                <a:latin typeface="方正硬笔行书简体" panose="03000509000000000000" pitchFamily="65" charset="-122"/>
                <a:ea typeface="方正硬笔行书简体" panose="03000509000000000000" pitchFamily="65" charset="-122"/>
              </a:rPr>
              <a:t>失恋</a:t>
            </a:r>
            <a:r>
              <a:rPr lang="zh-CN" altLang="en-US" dirty="0" smtClean="0">
                <a:solidFill>
                  <a:schemeClr val="bg1">
                    <a:lumMod val="65000"/>
                    <a:alpha val="39000"/>
                  </a:schemeClr>
                </a:solidFill>
                <a:latin typeface="方正硬笔行书简体" panose="03000509000000000000" pitchFamily="65" charset="-122"/>
                <a:ea typeface="方正硬笔行书简体" panose="03000509000000000000" pitchFamily="65" charset="-122"/>
              </a:rPr>
              <a:t>失恋失恋失恋失恋失恋失恋失恋失恋失恋</a:t>
            </a:r>
            <a:r>
              <a:rPr lang="zh-CN" altLang="en-US" dirty="0">
                <a:solidFill>
                  <a:schemeClr val="bg1">
                    <a:lumMod val="65000"/>
                    <a:alpha val="39000"/>
                  </a:schemeClr>
                </a:solidFill>
                <a:latin typeface="方正硬笔行书简体" panose="03000509000000000000" pitchFamily="65" charset="-122"/>
                <a:ea typeface="方正硬笔行书简体" panose="03000509000000000000" pitchFamily="65" charset="-122"/>
              </a:rPr>
              <a:t>失恋失恋失恋失恋失恋失恋失恋失恋失恋</a:t>
            </a:r>
            <a:r>
              <a:rPr lang="zh-CN" altLang="en-US" dirty="0" smtClean="0">
                <a:solidFill>
                  <a:schemeClr val="bg1">
                    <a:lumMod val="65000"/>
                    <a:alpha val="39000"/>
                  </a:schemeClr>
                </a:solidFill>
                <a:latin typeface="方正硬笔行书简体" panose="03000509000000000000" pitchFamily="65" charset="-122"/>
                <a:ea typeface="方正硬笔行书简体" panose="03000509000000000000" pitchFamily="65" charset="-122"/>
              </a:rPr>
              <a:t>失恋失恋</a:t>
            </a:r>
            <a:r>
              <a:rPr lang="zh-CN" altLang="en-US" dirty="0">
                <a:solidFill>
                  <a:schemeClr val="bg1">
                    <a:lumMod val="65000"/>
                    <a:alpha val="39000"/>
                  </a:schemeClr>
                </a:solidFill>
                <a:latin typeface="方正硬笔行书简体" panose="03000509000000000000" pitchFamily="65" charset="-122"/>
                <a:ea typeface="方正硬笔行书简体" panose="03000509000000000000" pitchFamily="65" charset="-122"/>
              </a:rPr>
              <a:t>失恋失恋失恋失恋失恋失恋失恋失恋失恋失恋失恋失恋失恋失恋失恋失恋失恋失恋</a:t>
            </a:r>
            <a:r>
              <a:rPr lang="zh-CN" altLang="en-US" dirty="0" smtClean="0">
                <a:solidFill>
                  <a:schemeClr val="bg1">
                    <a:lumMod val="65000"/>
                    <a:alpha val="39000"/>
                  </a:schemeClr>
                </a:solidFill>
                <a:latin typeface="方正硬笔行书简体" panose="03000509000000000000" pitchFamily="65" charset="-122"/>
                <a:ea typeface="方正硬笔行书简体" panose="03000509000000000000" pitchFamily="65" charset="-122"/>
              </a:rPr>
              <a:t>失恋</a:t>
            </a:r>
            <a:r>
              <a:rPr lang="zh-CN" altLang="en-US" dirty="0">
                <a:solidFill>
                  <a:schemeClr val="bg1">
                    <a:lumMod val="65000"/>
                    <a:alpha val="39000"/>
                  </a:schemeClr>
                </a:solidFill>
                <a:latin typeface="方正硬笔行书简体" panose="03000509000000000000" pitchFamily="65" charset="-122"/>
                <a:ea typeface="方正硬笔行书简体" panose="03000509000000000000" pitchFamily="65" charset="-122"/>
              </a:rPr>
              <a:t>失恋失恋失恋</a:t>
            </a:r>
            <a:r>
              <a:rPr lang="zh-CN" altLang="en-US" dirty="0" smtClean="0">
                <a:solidFill>
                  <a:schemeClr val="bg1">
                    <a:lumMod val="65000"/>
                    <a:alpha val="39000"/>
                  </a:schemeClr>
                </a:solidFill>
                <a:latin typeface="方正硬笔行书简体" panose="03000509000000000000" pitchFamily="65" charset="-122"/>
                <a:ea typeface="方正硬笔行书简体" panose="03000509000000000000" pitchFamily="65" charset="-122"/>
              </a:rPr>
              <a:t>失恋</a:t>
            </a:r>
            <a:r>
              <a:rPr lang="zh-CN" altLang="en-US" dirty="0">
                <a:solidFill>
                  <a:schemeClr val="bg1">
                    <a:lumMod val="65000"/>
                    <a:alpha val="39000"/>
                  </a:schemeClr>
                </a:solidFill>
                <a:latin typeface="方正硬笔行书简体" panose="03000509000000000000" pitchFamily="65" charset="-122"/>
                <a:ea typeface="方正硬笔行书简体" panose="03000509000000000000" pitchFamily="65" charset="-122"/>
              </a:rPr>
              <a:t>失恋失恋失恋失恋失恋失恋失恋失恋失恋失恋失恋失恋失恋失恋失恋失恋失恋失恋失恋失恋失恋失恋失恋失恋失恋失恋失恋失恋失恋失恋失恋失恋失恋失恋失恋失恋失恋失恋失恋失恋失恋失恋失恋失恋失恋失恋失恋失恋失恋失恋失恋失恋失恋失恋失恋失恋失恋失恋失恋失恋失恋失恋失恋</a:t>
            </a:r>
            <a:r>
              <a:rPr lang="zh-CN" altLang="en-US" dirty="0" smtClean="0">
                <a:solidFill>
                  <a:schemeClr val="bg1">
                    <a:lumMod val="65000"/>
                    <a:alpha val="39000"/>
                  </a:schemeClr>
                </a:solidFill>
                <a:latin typeface="方正硬笔行书简体" panose="03000509000000000000" pitchFamily="65" charset="-122"/>
                <a:ea typeface="方正硬笔行书简体" panose="03000509000000000000" pitchFamily="65" charset="-122"/>
              </a:rPr>
              <a:t>失恋</a:t>
            </a:r>
            <a:r>
              <a:rPr lang="zh-CN" altLang="en-US" dirty="0">
                <a:solidFill>
                  <a:schemeClr val="bg1">
                    <a:lumMod val="65000"/>
                    <a:alpha val="39000"/>
                  </a:schemeClr>
                </a:solidFill>
                <a:latin typeface="方正硬笔行书简体" panose="03000509000000000000" pitchFamily="65" charset="-122"/>
                <a:ea typeface="方正硬笔行书简体" panose="03000509000000000000" pitchFamily="65" charset="-122"/>
              </a:rPr>
              <a:t>失恋失恋失恋失恋失恋失恋失恋失恋失恋失恋失恋失恋失恋失恋失恋失恋失恋失恋失恋</a:t>
            </a:r>
            <a:r>
              <a:rPr lang="zh-CN" altLang="en-US" dirty="0" smtClean="0">
                <a:solidFill>
                  <a:schemeClr val="bg1">
                    <a:lumMod val="65000"/>
                    <a:alpha val="39000"/>
                  </a:schemeClr>
                </a:solidFill>
                <a:latin typeface="方正硬笔行书简体" panose="03000509000000000000" pitchFamily="65" charset="-122"/>
                <a:ea typeface="方正硬笔行书简体" panose="03000509000000000000" pitchFamily="65" charset="-122"/>
              </a:rPr>
              <a:t>失恋</a:t>
            </a:r>
          </a:p>
        </p:txBody>
      </p:sp>
      <p:sp>
        <p:nvSpPr>
          <p:cNvPr id="4" name="文本框 3"/>
          <p:cNvSpPr txBox="1"/>
          <p:nvPr/>
        </p:nvSpPr>
        <p:spPr>
          <a:xfrm>
            <a:off x="9829800" y="609601"/>
            <a:ext cx="2362200" cy="523220"/>
          </a:xfrm>
          <a:prstGeom prst="rect">
            <a:avLst/>
          </a:prstGeom>
          <a:noFill/>
        </p:spPr>
        <p:txBody>
          <a:bodyPr wrap="square" rtlCol="0">
            <a:spAutoFit/>
          </a:bodyPr>
          <a:lstStyle>
            <a:defPPr>
              <a:defRPr lang="zh-CN"/>
            </a:defPPr>
            <a:lvl1pPr>
              <a:defRPr sz="2800" b="1">
                <a:latin typeface="方正硬笔行书简体" panose="03000509000000000000" pitchFamily="65" charset="-122"/>
                <a:ea typeface="方正硬笔行书简体" panose="03000509000000000000" pitchFamily="65" charset="-122"/>
              </a:defRPr>
            </a:lvl1pPr>
          </a:lstStyle>
          <a:p>
            <a:r>
              <a:rPr lang="zh-CN" altLang="en-US" dirty="0"/>
              <a:t>第三章：执着</a:t>
            </a:r>
          </a:p>
        </p:txBody>
      </p:sp>
      <p:sp>
        <p:nvSpPr>
          <p:cNvPr id="5" name="文本框 4"/>
          <p:cNvSpPr txBox="1"/>
          <p:nvPr/>
        </p:nvSpPr>
        <p:spPr>
          <a:xfrm>
            <a:off x="497305" y="609601"/>
            <a:ext cx="4395537" cy="923330"/>
          </a:xfrm>
          <a:prstGeom prst="rect">
            <a:avLst/>
          </a:prstGeom>
          <a:noFill/>
        </p:spPr>
        <p:txBody>
          <a:bodyPr wrap="square" rtlCol="0">
            <a:spAutoFit/>
          </a:bodyPr>
          <a:lstStyle/>
          <a:p>
            <a:r>
              <a:rPr lang="zh-CN" altLang="en-US" sz="5400" b="1" dirty="0">
                <a:solidFill>
                  <a:schemeClr val="accent6"/>
                </a:solidFill>
                <a:latin typeface="方正硬笔行书简体" panose="03000509000000000000" pitchFamily="65" charset="-122"/>
                <a:ea typeface="方正硬笔行书简体" panose="03000509000000000000" pitchFamily="65" charset="-122"/>
              </a:rPr>
              <a:t>执着</a:t>
            </a:r>
            <a:r>
              <a:rPr lang="zh-CN" altLang="en-US" sz="2400" dirty="0" smtClean="0">
                <a:latin typeface="方正硬笔行书简体" panose="03000509000000000000" pitchFamily="65" charset="-122"/>
                <a:ea typeface="方正硬笔行书简体" panose="03000509000000000000" pitchFamily="65" charset="-122"/>
              </a:rPr>
              <a:t>是一路陪你笑着逃亡</a:t>
            </a:r>
          </a:p>
        </p:txBody>
      </p:sp>
      <p:sp>
        <p:nvSpPr>
          <p:cNvPr id="6" name="文本框 5"/>
          <p:cNvSpPr txBox="1"/>
          <p:nvPr/>
        </p:nvSpPr>
        <p:spPr>
          <a:xfrm flipH="1">
            <a:off x="2493687" y="3050059"/>
            <a:ext cx="7795420" cy="1077218"/>
          </a:xfrm>
          <a:prstGeom prst="rect">
            <a:avLst/>
          </a:prstGeom>
          <a:noFill/>
        </p:spPr>
        <p:txBody>
          <a:bodyPr wrap="square" rtlCol="0">
            <a:spAutoFit/>
          </a:bodyPr>
          <a:lstStyle/>
          <a:p>
            <a:pPr algn="just"/>
            <a:r>
              <a:rPr lang="zh-CN" altLang="en-US" sz="3200" dirty="0" smtClean="0">
                <a:ea typeface="方正硬笔行书简体" panose="03000509000000000000" pitchFamily="65" charset="-122"/>
              </a:rPr>
              <a:t>朋友不能陪你看完，但会在门口等你散场，然后傻笑着去新的地方</a:t>
            </a:r>
          </a:p>
        </p:txBody>
      </p:sp>
      <p:sp>
        <p:nvSpPr>
          <p:cNvPr id="7" name="文本框 6"/>
          <p:cNvSpPr txBox="1"/>
          <p:nvPr/>
        </p:nvSpPr>
        <p:spPr>
          <a:xfrm>
            <a:off x="5936107" y="5063689"/>
            <a:ext cx="6150963" cy="830997"/>
          </a:xfrm>
          <a:prstGeom prst="rect">
            <a:avLst/>
          </a:prstGeom>
          <a:noFill/>
        </p:spPr>
        <p:txBody>
          <a:bodyPr wrap="square" rtlCol="0">
            <a:spAutoFit/>
          </a:bodyPr>
          <a:lstStyle/>
          <a:p>
            <a:pPr algn="r"/>
            <a:r>
              <a:rPr lang="zh-CN" altLang="en-US" sz="2000" dirty="0" smtClean="0">
                <a:ea typeface="方正硬笔行书简体" panose="03000509000000000000" pitchFamily="65" charset="-122"/>
              </a:rPr>
              <a:t>再难过，有好基友陪在身边，就可以顺利</a:t>
            </a:r>
            <a:r>
              <a:rPr lang="zh-CN" altLang="en-US" sz="4800" b="1" dirty="0">
                <a:solidFill>
                  <a:schemeClr val="accent6"/>
                </a:solidFill>
                <a:latin typeface="方正硬笔行书简体" panose="03000509000000000000" pitchFamily="65" charset="-122"/>
                <a:ea typeface="方正硬笔行书简体" panose="03000509000000000000" pitchFamily="65" charset="-122"/>
              </a:rPr>
              <a:t>逃亡</a:t>
            </a:r>
          </a:p>
        </p:txBody>
      </p:sp>
      <p:sp>
        <p:nvSpPr>
          <p:cNvPr id="14" name="文本框 13"/>
          <p:cNvSpPr txBox="1"/>
          <p:nvPr/>
        </p:nvSpPr>
        <p:spPr>
          <a:xfrm rot="20704351">
            <a:off x="8521566" y="3515154"/>
            <a:ext cx="3520966" cy="707886"/>
          </a:xfrm>
          <a:prstGeom prst="rect">
            <a:avLst/>
          </a:prstGeom>
          <a:noFill/>
        </p:spPr>
        <p:txBody>
          <a:bodyPr wrap="square" rtlCol="0">
            <a:spAutoFit/>
          </a:bodyPr>
          <a:lstStyle/>
          <a:p>
            <a:r>
              <a:rPr lang="zh-CN" altLang="en-US" sz="4000" dirty="0" smtClean="0">
                <a:solidFill>
                  <a:schemeClr val="bg1">
                    <a:lumMod val="65000"/>
                  </a:schemeClr>
                </a:solidFill>
                <a:latin typeface="方正硬笔行书简体" panose="03000509000000000000" pitchFamily="65" charset="-122"/>
                <a:ea typeface="方正硬笔行书简体" panose="03000509000000000000" pitchFamily="65" charset="-122"/>
              </a:rPr>
              <a:t>人生必修课</a:t>
            </a:r>
          </a:p>
        </p:txBody>
      </p:sp>
      <p:grpSp>
        <p:nvGrpSpPr>
          <p:cNvPr id="67" name="组合 66"/>
          <p:cNvGrpSpPr/>
          <p:nvPr/>
        </p:nvGrpSpPr>
        <p:grpSpPr>
          <a:xfrm rot="832213">
            <a:off x="1117467" y="2931767"/>
            <a:ext cx="1064370" cy="936000"/>
            <a:chOff x="4575440" y="3772558"/>
            <a:chExt cx="1543665" cy="1273438"/>
          </a:xfrm>
        </p:grpSpPr>
        <p:sp>
          <p:nvSpPr>
            <p:cNvPr id="2" name="矩形 1"/>
            <p:cNvSpPr/>
            <p:nvPr/>
          </p:nvSpPr>
          <p:spPr>
            <a:xfrm>
              <a:off x="4595899" y="4175543"/>
              <a:ext cx="1517787" cy="870453"/>
            </a:xfrm>
            <a:prstGeom prst="rect">
              <a:avLst/>
            </a:prstGeom>
            <a:solidFill>
              <a:srgbClr val="D2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4595897" y="4909571"/>
              <a:ext cx="152320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595897" y="4677126"/>
              <a:ext cx="152320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595897" y="4512476"/>
              <a:ext cx="152320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595897" y="4337203"/>
              <a:ext cx="152320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865838" y="4677126"/>
              <a:ext cx="0" cy="23244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333772" y="4677126"/>
              <a:ext cx="0" cy="23244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764694" y="4677126"/>
              <a:ext cx="0" cy="23244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4595897" y="4032952"/>
              <a:ext cx="1517789" cy="141980"/>
              <a:chOff x="4441587" y="4128228"/>
              <a:chExt cx="1008001" cy="102325"/>
            </a:xfrm>
          </p:grpSpPr>
          <p:sp>
            <p:nvSpPr>
              <p:cNvPr id="20" name="矩形 19"/>
              <p:cNvSpPr/>
              <p:nvPr/>
            </p:nvSpPr>
            <p:spPr>
              <a:xfrm>
                <a:off x="4441587" y="4131352"/>
                <a:ext cx="1008001" cy="99201"/>
              </a:xfrm>
              <a:prstGeom prst="rect">
                <a:avLst/>
              </a:prstGeom>
              <a:solidFill>
                <a:srgbClr val="D2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4476119" y="4128228"/>
                <a:ext cx="958326" cy="100800"/>
                <a:chOff x="4476119" y="4128228"/>
                <a:chExt cx="958326" cy="100800"/>
              </a:xfrm>
            </p:grpSpPr>
            <p:sp>
              <p:nvSpPr>
                <p:cNvPr id="21" name="平行四边形 20"/>
                <p:cNvSpPr/>
                <p:nvPr/>
              </p:nvSpPr>
              <p:spPr>
                <a:xfrm flipH="1">
                  <a:off x="4476119" y="4128228"/>
                  <a:ext cx="72000" cy="1008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p:cNvSpPr/>
                <p:nvPr/>
              </p:nvSpPr>
              <p:spPr>
                <a:xfrm flipH="1">
                  <a:off x="4608372" y="4128228"/>
                  <a:ext cx="72000" cy="1008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平行四边形 23"/>
                <p:cNvSpPr/>
                <p:nvPr/>
              </p:nvSpPr>
              <p:spPr>
                <a:xfrm flipH="1">
                  <a:off x="4746846" y="4128228"/>
                  <a:ext cx="72000" cy="1008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p:cNvSpPr/>
                <p:nvPr/>
              </p:nvSpPr>
              <p:spPr>
                <a:xfrm flipH="1">
                  <a:off x="4876128" y="4128228"/>
                  <a:ext cx="72000" cy="1008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p:cNvSpPr/>
                <p:nvPr/>
              </p:nvSpPr>
              <p:spPr>
                <a:xfrm flipH="1">
                  <a:off x="5005410" y="4128228"/>
                  <a:ext cx="72000" cy="1008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flipH="1">
                  <a:off x="5137531" y="4128228"/>
                  <a:ext cx="72000" cy="1008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平行四边形 27"/>
                <p:cNvSpPr/>
                <p:nvPr/>
              </p:nvSpPr>
              <p:spPr>
                <a:xfrm flipH="1">
                  <a:off x="5257559" y="4128228"/>
                  <a:ext cx="72000" cy="1008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平行四边形 28"/>
                <p:cNvSpPr/>
                <p:nvPr/>
              </p:nvSpPr>
              <p:spPr>
                <a:xfrm flipH="1">
                  <a:off x="5362445" y="4128228"/>
                  <a:ext cx="72000" cy="1008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5" name="组合 54"/>
            <p:cNvGrpSpPr/>
            <p:nvPr/>
          </p:nvGrpSpPr>
          <p:grpSpPr>
            <a:xfrm rot="-600000">
              <a:off x="4575440" y="3772558"/>
              <a:ext cx="1517789" cy="141980"/>
              <a:chOff x="4441587" y="4128228"/>
              <a:chExt cx="1008001" cy="102325"/>
            </a:xfrm>
          </p:grpSpPr>
          <p:sp>
            <p:nvSpPr>
              <p:cNvPr id="56" name="矩形 55"/>
              <p:cNvSpPr/>
              <p:nvPr/>
            </p:nvSpPr>
            <p:spPr>
              <a:xfrm>
                <a:off x="4441587" y="4131352"/>
                <a:ext cx="1008001" cy="99201"/>
              </a:xfrm>
              <a:prstGeom prst="rect">
                <a:avLst/>
              </a:prstGeom>
              <a:solidFill>
                <a:srgbClr val="D2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4476119" y="4128228"/>
                <a:ext cx="958326" cy="100800"/>
                <a:chOff x="4476119" y="4128228"/>
                <a:chExt cx="958326" cy="100800"/>
              </a:xfrm>
            </p:grpSpPr>
            <p:sp>
              <p:nvSpPr>
                <p:cNvPr id="58" name="平行四边形 57"/>
                <p:cNvSpPr/>
                <p:nvPr/>
              </p:nvSpPr>
              <p:spPr>
                <a:xfrm flipH="1">
                  <a:off x="4476119" y="4128228"/>
                  <a:ext cx="72000" cy="1008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平行四边形 58"/>
                <p:cNvSpPr/>
                <p:nvPr/>
              </p:nvSpPr>
              <p:spPr>
                <a:xfrm flipH="1">
                  <a:off x="4608372" y="4128228"/>
                  <a:ext cx="72000" cy="1008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flipH="1">
                  <a:off x="4746846" y="4128228"/>
                  <a:ext cx="72000" cy="1008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平行四边形 60"/>
                <p:cNvSpPr/>
                <p:nvPr/>
              </p:nvSpPr>
              <p:spPr>
                <a:xfrm flipH="1">
                  <a:off x="4876128" y="4128228"/>
                  <a:ext cx="72000" cy="1008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平行四边形 61"/>
                <p:cNvSpPr/>
                <p:nvPr/>
              </p:nvSpPr>
              <p:spPr>
                <a:xfrm flipH="1">
                  <a:off x="5005410" y="4128228"/>
                  <a:ext cx="72000" cy="1008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平行四边形 62"/>
                <p:cNvSpPr/>
                <p:nvPr/>
              </p:nvSpPr>
              <p:spPr>
                <a:xfrm flipH="1">
                  <a:off x="5137531" y="4128228"/>
                  <a:ext cx="72000" cy="1008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平行四边形 63"/>
                <p:cNvSpPr/>
                <p:nvPr/>
              </p:nvSpPr>
              <p:spPr>
                <a:xfrm flipH="1">
                  <a:off x="5257559" y="4128228"/>
                  <a:ext cx="72000" cy="1008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平行四边形 64"/>
                <p:cNvSpPr/>
                <p:nvPr/>
              </p:nvSpPr>
              <p:spPr>
                <a:xfrm flipH="1">
                  <a:off x="5362445" y="4128228"/>
                  <a:ext cx="72000" cy="1008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Tree>
    <p:extLst>
      <p:ext uri="{BB962C8B-B14F-4D97-AF65-F5344CB8AC3E}">
        <p14:creationId xmlns:p14="http://schemas.microsoft.com/office/powerpoint/2010/main" val="1856416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10206" y="609601"/>
            <a:ext cx="2381794" cy="523220"/>
          </a:xfrm>
          <a:prstGeom prst="rect">
            <a:avLst/>
          </a:prstGeom>
          <a:noFill/>
        </p:spPr>
        <p:txBody>
          <a:bodyPr wrap="square" rtlCol="0">
            <a:spAutoFit/>
          </a:bodyPr>
          <a:lstStyle>
            <a:defPPr>
              <a:defRPr lang="zh-CN"/>
            </a:defPPr>
            <a:lvl1pPr>
              <a:defRPr sz="2800" b="1">
                <a:latin typeface="方正硬笔行书简体" panose="03000509000000000000" pitchFamily="65" charset="-122"/>
                <a:ea typeface="方正硬笔行书简体" panose="03000509000000000000" pitchFamily="65" charset="-122"/>
              </a:defRPr>
            </a:lvl1pPr>
          </a:lstStyle>
          <a:p>
            <a:r>
              <a:rPr lang="zh-CN" altLang="en-US" dirty="0"/>
              <a:t>第四章：温暖</a:t>
            </a:r>
          </a:p>
        </p:txBody>
      </p:sp>
      <p:sp>
        <p:nvSpPr>
          <p:cNvPr id="3" name="文本框 2"/>
          <p:cNvSpPr txBox="1"/>
          <p:nvPr/>
        </p:nvSpPr>
        <p:spPr>
          <a:xfrm>
            <a:off x="497305" y="609601"/>
            <a:ext cx="4395537" cy="923330"/>
          </a:xfrm>
          <a:prstGeom prst="rect">
            <a:avLst/>
          </a:prstGeom>
          <a:noFill/>
        </p:spPr>
        <p:txBody>
          <a:bodyPr wrap="square" rtlCol="0">
            <a:spAutoFit/>
          </a:bodyPr>
          <a:lstStyle/>
          <a:p>
            <a:r>
              <a:rPr lang="zh-CN" altLang="en-US" sz="5400" b="1" dirty="0" smtClean="0">
                <a:solidFill>
                  <a:srgbClr val="F88818"/>
                </a:solidFill>
                <a:latin typeface="方正硬笔行书简体" panose="03000509000000000000" pitchFamily="65" charset="-122"/>
                <a:ea typeface="方正硬笔行书简体" panose="03000509000000000000" pitchFamily="65" charset="-122"/>
              </a:rPr>
              <a:t>温暖</a:t>
            </a:r>
            <a:r>
              <a:rPr lang="zh-CN" altLang="en-US" sz="2400" dirty="0" smtClean="0">
                <a:latin typeface="方正硬笔行书简体" panose="03000509000000000000" pitchFamily="65" charset="-122"/>
                <a:ea typeface="方正硬笔行书简体" panose="03000509000000000000" pitchFamily="65" charset="-122"/>
              </a:rPr>
              <a:t>是细碎而美好的存在</a:t>
            </a:r>
          </a:p>
        </p:txBody>
      </p:sp>
      <p:sp>
        <p:nvSpPr>
          <p:cNvPr id="4" name="文本框 3"/>
          <p:cNvSpPr txBox="1"/>
          <p:nvPr/>
        </p:nvSpPr>
        <p:spPr>
          <a:xfrm>
            <a:off x="954792" y="1994889"/>
            <a:ext cx="6124105" cy="1200329"/>
          </a:xfrm>
          <a:prstGeom prst="rect">
            <a:avLst/>
          </a:prstGeom>
          <a:noFill/>
        </p:spPr>
        <p:txBody>
          <a:bodyPr wrap="square" rtlCol="0">
            <a:spAutoFit/>
          </a:bodyPr>
          <a:lstStyle/>
          <a:p>
            <a:pPr>
              <a:lnSpc>
                <a:spcPct val="120000"/>
              </a:lnSpc>
            </a:pPr>
            <a:r>
              <a:rPr lang="zh-CN" altLang="en-US" sz="2000" dirty="0" smtClean="0">
                <a:ea typeface="方正硬笔行书简体" panose="03000509000000000000" pitchFamily="65" charset="-122"/>
              </a:rPr>
              <a:t>老太太拄着拐杖，站在酒吧里，痛骂年轻人一顿，抖出张发黄的字条说：“这是老头写给我的，读给你们听。哎呦呆逼，拿错了，这是电费催缴单。”</a:t>
            </a:r>
          </a:p>
        </p:txBody>
      </p:sp>
      <p:pic>
        <p:nvPicPr>
          <p:cNvPr id="5" name="图片 4"/>
          <p:cNvPicPr>
            <a:picLocks noChangeAspect="1"/>
          </p:cNvPicPr>
          <p:nvPr/>
        </p:nvPicPr>
        <p:blipFill>
          <a:blip r:embed="rId3">
            <a:duotone>
              <a:schemeClr val="accent4">
                <a:shade val="45000"/>
                <a:satMod val="135000"/>
              </a:schemeClr>
              <a:prstClr val="white"/>
            </a:duotone>
          </a:blip>
          <a:stretch>
            <a:fillRect/>
          </a:stretch>
        </p:blipFill>
        <p:spPr>
          <a:xfrm>
            <a:off x="7864839" y="1767356"/>
            <a:ext cx="3352800" cy="3952875"/>
          </a:xfrm>
          <a:prstGeom prst="rect">
            <a:avLst/>
          </a:prstGeom>
          <a:noFill/>
          <a:ln>
            <a:noFill/>
          </a:ln>
          <a:effectLst>
            <a:innerShdw blurRad="63500" dist="50800" dir="18900000">
              <a:prstClr val="black">
                <a:alpha val="50000"/>
              </a:prstClr>
            </a:innerShdw>
          </a:effectLst>
        </p:spPr>
      </p:pic>
      <p:sp>
        <p:nvSpPr>
          <p:cNvPr id="7" name="文本框 6"/>
          <p:cNvSpPr txBox="1"/>
          <p:nvPr/>
        </p:nvSpPr>
        <p:spPr>
          <a:xfrm>
            <a:off x="954792" y="4042348"/>
            <a:ext cx="6091002" cy="1138773"/>
          </a:xfrm>
          <a:prstGeom prst="rect">
            <a:avLst/>
          </a:prstGeom>
          <a:noFill/>
        </p:spPr>
        <p:txBody>
          <a:bodyPr wrap="square" rtlCol="0">
            <a:spAutoFit/>
          </a:bodyPr>
          <a:lstStyle/>
          <a:p>
            <a:pPr algn="r"/>
            <a:r>
              <a:rPr lang="zh-CN" altLang="en-US" sz="2000" dirty="0" smtClean="0">
                <a:ea typeface="方正硬笔行书简体" panose="03000509000000000000" pitchFamily="65" charset="-122"/>
              </a:rPr>
              <a:t>你会不会说话？会说话，就去长沙，告诉人家，你想</a:t>
            </a:r>
            <a:r>
              <a:rPr lang="zh-CN" altLang="en-US" sz="4800" b="1" dirty="0" smtClean="0">
                <a:solidFill>
                  <a:srgbClr val="F88818"/>
                </a:solidFill>
                <a:latin typeface="方正硬笔行书简体" panose="03000509000000000000" pitchFamily="65" charset="-122"/>
                <a:ea typeface="方正硬笔行书简体" panose="03000509000000000000" pitchFamily="65" charset="-122"/>
              </a:rPr>
              <a:t>娶她</a:t>
            </a:r>
            <a:endParaRPr lang="zh-CN" altLang="en-US" b="1" dirty="0" smtClean="0">
              <a:solidFill>
                <a:srgbClr val="F88818"/>
              </a:solidFill>
              <a:ea typeface="方正硬笔行书简体" panose="03000509000000000000" pitchFamily="65" charset="-122"/>
            </a:endParaRPr>
          </a:p>
        </p:txBody>
      </p:sp>
      <p:sp>
        <p:nvSpPr>
          <p:cNvPr id="8" name="文本框 7"/>
          <p:cNvSpPr txBox="1"/>
          <p:nvPr/>
        </p:nvSpPr>
        <p:spPr>
          <a:xfrm>
            <a:off x="135747" y="3449640"/>
            <a:ext cx="1334123" cy="1200329"/>
          </a:xfrm>
          <a:prstGeom prst="rect">
            <a:avLst/>
          </a:prstGeom>
          <a:noFill/>
        </p:spPr>
        <p:txBody>
          <a:bodyPr wrap="square" rtlCol="0">
            <a:spAutoFit/>
          </a:bodyPr>
          <a:lstStyle/>
          <a:p>
            <a:r>
              <a:rPr lang="zh-CN" altLang="en-US" sz="7200" b="1" dirty="0" smtClean="0">
                <a:solidFill>
                  <a:srgbClr val="F88818"/>
                </a:solidFill>
                <a:latin typeface="华文宋体" panose="02010600040101010101" pitchFamily="2" charset="-122"/>
                <a:ea typeface="华文宋体" panose="02010600040101010101" pitchFamily="2" charset="-122"/>
              </a:rPr>
              <a:t>“</a:t>
            </a:r>
          </a:p>
        </p:txBody>
      </p:sp>
      <p:sp>
        <p:nvSpPr>
          <p:cNvPr id="9" name="文本框 8"/>
          <p:cNvSpPr txBox="1"/>
          <p:nvPr/>
        </p:nvSpPr>
        <p:spPr>
          <a:xfrm>
            <a:off x="6927955" y="5257321"/>
            <a:ext cx="1334123" cy="1200329"/>
          </a:xfrm>
          <a:prstGeom prst="rect">
            <a:avLst/>
          </a:prstGeom>
          <a:noFill/>
        </p:spPr>
        <p:txBody>
          <a:bodyPr wrap="square" rtlCol="0">
            <a:spAutoFit/>
          </a:bodyPr>
          <a:lstStyle/>
          <a:p>
            <a:r>
              <a:rPr lang="zh-CN" altLang="en-US" sz="7200" b="1" dirty="0" smtClean="0">
                <a:solidFill>
                  <a:srgbClr val="F88818"/>
                </a:solidFill>
                <a:latin typeface="华文宋体" panose="02010600040101010101" pitchFamily="2" charset="-122"/>
                <a:ea typeface="华文宋体" panose="02010600040101010101" pitchFamily="2" charset="-122"/>
              </a:rPr>
              <a:t>”</a:t>
            </a:r>
          </a:p>
        </p:txBody>
      </p:sp>
    </p:spTree>
    <p:extLst>
      <p:ext uri="{BB962C8B-B14F-4D97-AF65-F5344CB8AC3E}">
        <p14:creationId xmlns:p14="http://schemas.microsoft.com/office/powerpoint/2010/main" val="1149985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817100" y="609601"/>
            <a:ext cx="2374900" cy="523220"/>
          </a:xfrm>
          <a:prstGeom prst="rect">
            <a:avLst/>
          </a:prstGeom>
          <a:noFill/>
        </p:spPr>
        <p:txBody>
          <a:bodyPr wrap="square" rtlCol="0">
            <a:spAutoFit/>
          </a:bodyPr>
          <a:lstStyle>
            <a:defPPr>
              <a:defRPr lang="zh-CN"/>
            </a:defPPr>
            <a:lvl1pPr>
              <a:defRPr sz="2800" b="1">
                <a:latin typeface="方正硬笔行书简体" panose="03000509000000000000" pitchFamily="65" charset="-122"/>
                <a:ea typeface="方正硬笔行书简体" panose="03000509000000000000" pitchFamily="65" charset="-122"/>
              </a:defRPr>
            </a:lvl1pPr>
          </a:lstStyle>
          <a:p>
            <a:r>
              <a:rPr lang="zh-CN" altLang="en-US" dirty="0"/>
              <a:t>第四章：温暖</a:t>
            </a:r>
          </a:p>
        </p:txBody>
      </p:sp>
      <p:sp>
        <p:nvSpPr>
          <p:cNvPr id="5" name="文本框 4"/>
          <p:cNvSpPr txBox="1"/>
          <p:nvPr/>
        </p:nvSpPr>
        <p:spPr>
          <a:xfrm>
            <a:off x="497305" y="609601"/>
            <a:ext cx="4395537" cy="923330"/>
          </a:xfrm>
          <a:prstGeom prst="rect">
            <a:avLst/>
          </a:prstGeom>
          <a:noFill/>
        </p:spPr>
        <p:txBody>
          <a:bodyPr wrap="square" rtlCol="0">
            <a:spAutoFit/>
          </a:bodyPr>
          <a:lstStyle/>
          <a:p>
            <a:r>
              <a:rPr lang="zh-CN" altLang="en-US" sz="5400" b="1" dirty="0">
                <a:solidFill>
                  <a:srgbClr val="F89028"/>
                </a:solidFill>
                <a:latin typeface="方正硬笔行书简体" panose="03000509000000000000" pitchFamily="65" charset="-122"/>
                <a:ea typeface="方正硬笔行书简体" panose="03000509000000000000" pitchFamily="65" charset="-122"/>
              </a:rPr>
              <a:t>温暖</a:t>
            </a:r>
            <a:r>
              <a:rPr lang="zh-CN" altLang="en-US" sz="2400" dirty="0" smtClean="0">
                <a:latin typeface="方正硬笔行书简体" panose="03000509000000000000" pitchFamily="65" charset="-122"/>
                <a:ea typeface="方正硬笔行书简体" panose="03000509000000000000" pitchFamily="65" charset="-122"/>
              </a:rPr>
              <a:t>是细碎而美好的存在</a:t>
            </a:r>
          </a:p>
        </p:txBody>
      </p:sp>
      <p:pic>
        <p:nvPicPr>
          <p:cNvPr id="7" name="图片 6"/>
          <p:cNvPicPr>
            <a:picLocks noChangeAspect="1"/>
          </p:cNvPicPr>
          <p:nvPr/>
        </p:nvPicPr>
        <p:blipFill>
          <a:blip r:embed="rId2">
            <a:duotone>
              <a:schemeClr val="accent4">
                <a:shade val="45000"/>
                <a:satMod val="135000"/>
              </a:schemeClr>
              <a:prstClr val="white"/>
            </a:duotone>
          </a:blip>
          <a:stretch>
            <a:fillRect/>
          </a:stretch>
        </p:blipFill>
        <p:spPr>
          <a:xfrm flipH="1">
            <a:off x="9917943" y="3370997"/>
            <a:ext cx="2441055" cy="2707944"/>
          </a:xfrm>
          <a:prstGeom prst="rect">
            <a:avLst/>
          </a:prstGeom>
        </p:spPr>
      </p:pic>
      <p:sp>
        <p:nvSpPr>
          <p:cNvPr id="8" name="文本框 7"/>
          <p:cNvSpPr txBox="1"/>
          <p:nvPr/>
        </p:nvSpPr>
        <p:spPr>
          <a:xfrm>
            <a:off x="1201002" y="1801504"/>
            <a:ext cx="10140098" cy="1200329"/>
          </a:xfrm>
          <a:prstGeom prst="rect">
            <a:avLst/>
          </a:prstGeom>
          <a:noFill/>
        </p:spPr>
        <p:txBody>
          <a:bodyPr wrap="square" rtlCol="0">
            <a:spAutoFit/>
          </a:bodyPr>
          <a:lstStyle/>
          <a:p>
            <a:pPr>
              <a:lnSpc>
                <a:spcPct val="120000"/>
              </a:lnSpc>
            </a:pPr>
            <a:r>
              <a:rPr lang="zh-CN" altLang="en-US" sz="2000" dirty="0" smtClean="0">
                <a:ea typeface="方正硬笔行书简体" panose="03000509000000000000" pitchFamily="65" charset="-122"/>
              </a:rPr>
              <a:t>每个人到我家，推开门永远都是眼睛放光，喊，梅茜呢梅茜呢？！</a:t>
            </a:r>
            <a:endParaRPr lang="en-US" altLang="zh-CN" sz="2000" dirty="0" smtClean="0">
              <a:ea typeface="方正硬笔行书简体" panose="03000509000000000000" pitchFamily="65" charset="-122"/>
            </a:endParaRPr>
          </a:p>
          <a:p>
            <a:pPr>
              <a:lnSpc>
                <a:spcPct val="120000"/>
              </a:lnSpc>
            </a:pPr>
            <a:r>
              <a:rPr lang="zh-CN" altLang="en-US" sz="2000" dirty="0" smtClean="0">
                <a:ea typeface="方正硬笔行书简体" panose="03000509000000000000" pitchFamily="65" charset="-122"/>
              </a:rPr>
              <a:t>然后一只毛茸茸的金毛，比他们还要兴奋，不知道从哪个角落里钻出来，狂叫着就扑上来。</a:t>
            </a:r>
            <a:endParaRPr lang="en-US" altLang="zh-CN" sz="2000" dirty="0" smtClean="0">
              <a:ea typeface="方正硬笔行书简体" panose="03000509000000000000" pitchFamily="65" charset="-122"/>
            </a:endParaRPr>
          </a:p>
          <a:p>
            <a:pPr>
              <a:lnSpc>
                <a:spcPct val="120000"/>
              </a:lnSpc>
            </a:pPr>
            <a:r>
              <a:rPr lang="zh-CN" altLang="en-US" sz="2000" dirty="0">
                <a:ea typeface="方正硬笔行书简体" panose="03000509000000000000" pitchFamily="65" charset="-122"/>
              </a:rPr>
              <a:t>狗</a:t>
            </a:r>
            <a:r>
              <a:rPr lang="zh-CN" altLang="en-US" sz="2000" dirty="0" smtClean="0">
                <a:ea typeface="方正硬笔行书简体" panose="03000509000000000000" pitchFamily="65" charset="-122"/>
              </a:rPr>
              <a:t>毛飞扬，人狗滚成一团</a:t>
            </a:r>
          </a:p>
        </p:txBody>
      </p:sp>
      <p:sp>
        <p:nvSpPr>
          <p:cNvPr id="9" name="文本框 8"/>
          <p:cNvSpPr txBox="1"/>
          <p:nvPr/>
        </p:nvSpPr>
        <p:spPr>
          <a:xfrm>
            <a:off x="1201001" y="3244245"/>
            <a:ext cx="5500050" cy="769441"/>
          </a:xfrm>
          <a:prstGeom prst="rect">
            <a:avLst/>
          </a:prstGeom>
          <a:noFill/>
        </p:spPr>
        <p:txBody>
          <a:bodyPr wrap="square" rtlCol="0">
            <a:spAutoFit/>
          </a:bodyPr>
          <a:lstStyle/>
          <a:p>
            <a:r>
              <a:rPr lang="zh-CN" altLang="en-US" sz="4400" b="1" dirty="0" smtClean="0">
                <a:solidFill>
                  <a:srgbClr val="F89028"/>
                </a:solidFill>
                <a:latin typeface="方正硬笔行书简体" panose="03000509000000000000" pitchFamily="65" charset="-122"/>
                <a:ea typeface="方正硬笔行书简体" panose="03000509000000000000" pitchFamily="65" charset="-122"/>
              </a:rPr>
              <a:t>梅茜</a:t>
            </a:r>
            <a:r>
              <a:rPr lang="zh-CN" altLang="en-US" sz="1600" dirty="0">
                <a:ea typeface="方正硬笔行书简体" panose="03000509000000000000" pitchFamily="65" charset="-122"/>
              </a:rPr>
              <a:t>，</a:t>
            </a:r>
            <a:r>
              <a:rPr lang="zh-CN" altLang="en-US" sz="2000" dirty="0" smtClean="0">
                <a:ea typeface="方正硬笔行书简体" panose="03000509000000000000" pitchFamily="65" charset="-122"/>
              </a:rPr>
              <a:t>一</a:t>
            </a:r>
            <a:r>
              <a:rPr lang="zh-CN" altLang="en-US" sz="2000" dirty="0">
                <a:ea typeface="方正硬笔行书简体" panose="03000509000000000000" pitchFamily="65" charset="-122"/>
              </a:rPr>
              <a:t>岁以前是魔鬼，一岁以后是天使</a:t>
            </a:r>
          </a:p>
        </p:txBody>
      </p:sp>
      <p:sp>
        <p:nvSpPr>
          <p:cNvPr id="10" name="文本框 9"/>
          <p:cNvSpPr txBox="1"/>
          <p:nvPr/>
        </p:nvSpPr>
        <p:spPr>
          <a:xfrm>
            <a:off x="1201001" y="4432581"/>
            <a:ext cx="3739487" cy="707886"/>
          </a:xfrm>
          <a:prstGeom prst="rect">
            <a:avLst/>
          </a:prstGeom>
          <a:noFill/>
        </p:spPr>
        <p:txBody>
          <a:bodyPr wrap="square" rtlCol="0">
            <a:spAutoFit/>
          </a:bodyPr>
          <a:lstStyle>
            <a:defPPr>
              <a:defRPr lang="zh-CN"/>
            </a:defPPr>
            <a:lvl1pPr>
              <a:defRPr sz="1600">
                <a:ea typeface="微软雅黑" panose="020B0503020204020204" pitchFamily="34" charset="-122"/>
              </a:defRPr>
            </a:lvl1pPr>
          </a:lstStyle>
          <a:p>
            <a:r>
              <a:rPr lang="zh-CN" altLang="en-US" sz="2000" dirty="0">
                <a:ea typeface="方正硬笔行书简体" panose="03000509000000000000" pitchFamily="65" charset="-122"/>
              </a:rPr>
              <a:t>一开始，我以为是它离不开我。</a:t>
            </a:r>
            <a:endParaRPr lang="en-US" altLang="zh-CN" sz="2000" dirty="0">
              <a:ea typeface="方正硬笔行书简体" panose="03000509000000000000" pitchFamily="65" charset="-122"/>
            </a:endParaRPr>
          </a:p>
          <a:p>
            <a:r>
              <a:rPr lang="zh-CN" altLang="en-US" sz="2000" dirty="0">
                <a:ea typeface="方正硬笔行书简体" panose="03000509000000000000" pitchFamily="65" charset="-122"/>
              </a:rPr>
              <a:t>现在，我知道，是自己离不开</a:t>
            </a:r>
            <a:r>
              <a:rPr lang="zh-CN" altLang="en-US" sz="2000" dirty="0" smtClean="0">
                <a:ea typeface="方正硬笔行书简体" panose="03000509000000000000" pitchFamily="65" charset="-122"/>
              </a:rPr>
              <a:t>它。</a:t>
            </a:r>
            <a:endParaRPr lang="zh-CN" altLang="en-US" sz="2000" dirty="0">
              <a:ea typeface="方正硬笔行书简体" panose="03000509000000000000" pitchFamily="65" charset="-122"/>
            </a:endParaRPr>
          </a:p>
        </p:txBody>
      </p:sp>
      <p:sp>
        <p:nvSpPr>
          <p:cNvPr id="12" name="文本框 11"/>
          <p:cNvSpPr txBox="1"/>
          <p:nvPr/>
        </p:nvSpPr>
        <p:spPr>
          <a:xfrm rot="20922259">
            <a:off x="8767577" y="2824634"/>
            <a:ext cx="2710215" cy="983873"/>
          </a:xfrm>
          <a:prstGeom prst="cloudCallout">
            <a:avLst>
              <a:gd name="adj1" fmla="val 7017"/>
              <a:gd name="adj2" fmla="val 67922"/>
            </a:avLst>
          </a:prstGeom>
          <a:noFill/>
          <a:ln>
            <a:solidFill>
              <a:srgbClr val="D39705"/>
            </a:solidFill>
          </a:ln>
        </p:spPr>
        <p:txBody>
          <a:bodyPr wrap="square" rtlCol="0">
            <a:spAutoFit/>
          </a:bodyPr>
          <a:lstStyle>
            <a:defPPr>
              <a:defRPr lang="zh-CN"/>
            </a:defPPr>
            <a:lvl1pPr>
              <a:defRPr>
                <a:solidFill>
                  <a:srgbClr val="D39705"/>
                </a:solidFill>
                <a:ea typeface="微软雅黑" panose="020B0503020204020204" pitchFamily="34" charset="-122"/>
              </a:defRPr>
            </a:lvl1pPr>
          </a:lstStyle>
          <a:p>
            <a:pPr algn="just"/>
            <a:r>
              <a:rPr lang="zh-CN" altLang="en-US" dirty="0" smtClean="0">
                <a:ea typeface="方正硬笔行书简体" panose="03000509000000000000" pitchFamily="65" charset="-122"/>
              </a:rPr>
              <a:t>张嘉佳有没有写我的坏话？</a:t>
            </a:r>
            <a:r>
              <a:rPr lang="zh-CN" altLang="en-US" dirty="0">
                <a:ea typeface="方正硬笔行书简体" panose="03000509000000000000" pitchFamily="65" charset="-122"/>
              </a:rPr>
              <a:t>！</a:t>
            </a:r>
          </a:p>
        </p:txBody>
      </p:sp>
    </p:spTree>
    <p:extLst>
      <p:ext uri="{BB962C8B-B14F-4D97-AF65-F5344CB8AC3E}">
        <p14:creationId xmlns:p14="http://schemas.microsoft.com/office/powerpoint/2010/main" val="1231484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E30D"/>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713</TotalTime>
  <Words>1498</Words>
  <Application>Microsoft Office PowerPoint</Application>
  <PresentationFormat>宽屏</PresentationFormat>
  <Paragraphs>126</Paragraphs>
  <Slides>18</Slides>
  <Notes>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18</vt:i4>
      </vt:variant>
    </vt:vector>
  </HeadingPairs>
  <TitlesOfParts>
    <vt:vector size="32" baseType="lpstr">
      <vt:lpstr>方正清刻本悦宋简体</vt:lpstr>
      <vt:lpstr>全新硬笔行书简</vt:lpstr>
      <vt:lpstr>方正正中黑简体</vt:lpstr>
      <vt:lpstr>微软雅黑</vt:lpstr>
      <vt:lpstr>方正硬笔行书简体</vt:lpstr>
      <vt:lpstr>Arial</vt:lpstr>
      <vt:lpstr>方正正黑简体</vt:lpstr>
      <vt:lpstr>Calibri</vt:lpstr>
      <vt:lpstr>方正黄草简体</vt:lpstr>
      <vt:lpstr>宋体</vt:lpstr>
      <vt:lpstr>Calibri Light</vt:lpstr>
      <vt:lpstr>华文宋体</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murong</dc:creator>
  <cp:lastModifiedBy>YANGS-PC</cp:lastModifiedBy>
  <cp:revision>86</cp:revision>
  <dcterms:created xsi:type="dcterms:W3CDTF">2014-03-01T04:22:32Z</dcterms:created>
  <dcterms:modified xsi:type="dcterms:W3CDTF">2016-01-11T14:23:02Z</dcterms:modified>
</cp:coreProperties>
</file>