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24"/>
  </p:handoutMasterIdLst>
  <p:sldIdLst>
    <p:sldId id="297" r:id="rId2"/>
    <p:sldId id="321" r:id="rId3"/>
    <p:sldId id="308" r:id="rId4"/>
    <p:sldId id="311" r:id="rId5"/>
    <p:sldId id="287" r:id="rId6"/>
    <p:sldId id="316" r:id="rId7"/>
    <p:sldId id="317" r:id="rId8"/>
    <p:sldId id="301" r:id="rId9"/>
    <p:sldId id="320" r:id="rId10"/>
    <p:sldId id="284" r:id="rId11"/>
    <p:sldId id="323" r:id="rId12"/>
    <p:sldId id="299" r:id="rId13"/>
    <p:sldId id="322" r:id="rId14"/>
    <p:sldId id="309" r:id="rId15"/>
    <p:sldId id="258" r:id="rId16"/>
    <p:sldId id="293" r:id="rId17"/>
    <p:sldId id="326" r:id="rId18"/>
    <p:sldId id="328" r:id="rId19"/>
    <p:sldId id="327" r:id="rId20"/>
    <p:sldId id="325" r:id="rId21"/>
    <p:sldId id="330" r:id="rId22"/>
    <p:sldId id="331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4" pos="5397" userDrawn="1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A7"/>
    <a:srgbClr val="2E3D55"/>
    <a:srgbClr val="B7DAC4"/>
    <a:srgbClr val="404040"/>
    <a:srgbClr val="E2375D"/>
    <a:srgbClr val="FFD44B"/>
    <a:srgbClr val="FFFFFF"/>
    <a:srgbClr val="606060"/>
    <a:srgbClr val="585F5B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134" y="66"/>
      </p:cViewPr>
      <p:guideLst>
        <p:guide pos="2880"/>
        <p:guide pos="53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0"/>
    </p:cViewPr>
  </p:sorterViewPr>
  <p:notesViewPr>
    <p:cSldViewPr snapToGrid="0" showGuides="1">
      <p:cViewPr varScale="1">
        <p:scale>
          <a:sx n="52" d="100"/>
          <a:sy n="52" d="100"/>
        </p:scale>
        <p:origin x="294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193091427834201"/>
          <c:y val="0.14508929344179777"/>
          <c:w val="0.52821226864818049"/>
          <c:h val="0.7923184029722706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时间</c:v>
                </c:pt>
              </c:strCache>
            </c:strRef>
          </c:tx>
          <c:dPt>
            <c:idx val="0"/>
            <c:bubble3D val="0"/>
            <c:explosion val="13"/>
            <c:spPr>
              <a:solidFill>
                <a:srgbClr val="00ADA7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400-4995-9029-28C875EB83B9}"/>
              </c:ext>
            </c:extLst>
          </c:dPt>
          <c:dPt>
            <c:idx val="1"/>
            <c:bubble3D val="0"/>
            <c:spPr>
              <a:solidFill>
                <a:srgbClr val="B7DAC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A400-4995-9029-28C875EB83B9}"/>
              </c:ext>
            </c:extLst>
          </c:dPt>
          <c:cat>
            <c:strRef>
              <c:f>Sheet1!$A$2:$A$3</c:f>
              <c:strCache>
                <c:ptCount val="2"/>
                <c:pt idx="0">
                  <c:v>学数学</c:v>
                </c:pt>
                <c:pt idx="1">
                  <c:v>其他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</c:v>
                </c:pt>
                <c:pt idx="1">
                  <c:v>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400-4995-9029-28C875EB83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4248D-AB6F-434C-B757-602093F3BF91}" type="datetimeFigureOut">
              <a:rPr lang="zh-CN" altLang="en-US" smtClean="0"/>
              <a:t>2015/12/28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74875-9142-4305-AC4C-0A5E471B4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877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3798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719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1150441" y="1625850"/>
            <a:ext cx="497298" cy="3942558"/>
            <a:chOff x="-1890670" y="575006"/>
            <a:chExt cx="765866" cy="6071755"/>
          </a:xfrm>
        </p:grpSpPr>
        <p:sp>
          <p:nvSpPr>
            <p:cNvPr id="4" name="椭圆 3"/>
            <p:cNvSpPr/>
            <p:nvPr/>
          </p:nvSpPr>
          <p:spPr>
            <a:xfrm>
              <a:off x="-1890670" y="1636183"/>
              <a:ext cx="765866" cy="765866"/>
            </a:xfrm>
            <a:prstGeom prst="ellipse">
              <a:avLst/>
            </a:prstGeom>
            <a:solidFill>
              <a:srgbClr val="B7D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-1890670" y="4819716"/>
              <a:ext cx="765866" cy="765866"/>
            </a:xfrm>
            <a:prstGeom prst="ellipse">
              <a:avLst/>
            </a:prstGeom>
            <a:solidFill>
              <a:srgbClr val="E237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-1890670" y="2697360"/>
              <a:ext cx="765866" cy="765866"/>
            </a:xfrm>
            <a:prstGeom prst="ellipse">
              <a:avLst/>
            </a:prstGeom>
            <a:solidFill>
              <a:srgbClr val="2E3D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-1890670" y="3758537"/>
              <a:ext cx="765866" cy="765866"/>
            </a:xfrm>
            <a:prstGeom prst="ellipse">
              <a:avLst/>
            </a:prstGeom>
            <a:solidFill>
              <a:srgbClr val="00A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890670" y="575006"/>
              <a:ext cx="765866" cy="765866"/>
            </a:xfrm>
            <a:prstGeom prst="ellipse">
              <a:avLst/>
            </a:prstGeom>
            <a:solidFill>
              <a:srgbClr val="808C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-1890670" y="5880895"/>
              <a:ext cx="765866" cy="765866"/>
            </a:xfrm>
            <a:prstGeom prst="ellipse">
              <a:avLst/>
            </a:prstGeom>
            <a:solidFill>
              <a:srgbClr val="FFD4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06991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/>
          <a:lstStyle/>
          <a:p>
            <a:fld id="{59F66714-2674-4B81-913D-D82F318967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2015/12/28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/>
          <a:lstStyle/>
          <a:p>
            <a:fld id="{9383D111-EA0E-4985-9B7C-7CB22BE0773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6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rgbClr val="B7DAC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02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rgbClr val="8BC3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889500"/>
            <a:ext cx="9144000" cy="1968499"/>
          </a:xfrm>
          <a:prstGeom prst="rect">
            <a:avLst/>
          </a:prstGeom>
          <a:solidFill>
            <a:srgbClr val="F6D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687" y="3190429"/>
            <a:ext cx="4272526" cy="155498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5400" b="1" spc="500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不一样的</a:t>
            </a:r>
            <a:r>
              <a:rPr lang="en-US" altLang="zh-CN" sz="5400" b="1" spc="500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5400" b="1" spc="500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5400" b="1" spc="500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00ADA7"/>
                </a:solidFill>
                <a:effectLst>
                  <a:outerShdw dist="381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r>
              <a:rPr lang="zh-CN" altLang="en-US" sz="5400" b="1" spc="500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启示录</a:t>
            </a:r>
            <a:endParaRPr lang="zh-CN" altLang="en-US" sz="5400" b="1" spc="500" dirty="0"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effectLst>
                <a:outerShdw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85687" y="802751"/>
            <a:ext cx="4031873" cy="262757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  <a:sp3d/>
          </a:bodyPr>
          <a:lstStyle/>
          <a:p>
            <a:pPr>
              <a:lnSpc>
                <a:spcPct val="120000"/>
              </a:lnSpc>
            </a:pPr>
            <a:r>
              <a:rPr lang="zh-CN" altLang="en-US" sz="15000" b="1" dirty="0">
                <a:ln w="4445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5D520"/>
                </a:solidFill>
                <a:effectLst>
                  <a:outerShdw dist="38100" dir="2700000" algn="tl" rotWithShape="0">
                    <a:schemeClr val="tx1">
                      <a:lumMod val="75000"/>
                      <a:lumOff val="25000"/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异类</a:t>
            </a: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4285687" y="5021149"/>
            <a:ext cx="3646336" cy="699979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马尔科姆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格拉德威尔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读书笔记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IM_Balanced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" r="267"/>
          <a:stretch/>
        </p:blipFill>
        <p:spPr>
          <a:xfrm>
            <a:off x="847601" y="1323486"/>
            <a:ext cx="3073728" cy="4350472"/>
          </a:xfrm>
          <a:prstGeom prst="rect">
            <a:avLst/>
          </a:prstGeom>
          <a:effectLst>
            <a:outerShdw dist="762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7003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直角三角形 125"/>
          <p:cNvSpPr/>
          <p:nvPr/>
        </p:nvSpPr>
        <p:spPr>
          <a:xfrm>
            <a:off x="1803483" y="323522"/>
            <a:ext cx="418556" cy="209460"/>
          </a:xfrm>
          <a:prstGeom prst="rtTriangle">
            <a:avLst/>
          </a:prstGeom>
          <a:solidFill>
            <a:srgbClr val="656B6E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582839" y="2533693"/>
            <a:ext cx="8020050" cy="45704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260" name="任意多边形 259"/>
          <p:cNvSpPr/>
          <p:nvPr/>
        </p:nvSpPr>
        <p:spPr>
          <a:xfrm>
            <a:off x="5005199" y="2545268"/>
            <a:ext cx="815860" cy="587585"/>
          </a:xfrm>
          <a:custGeom>
            <a:avLst/>
            <a:gdLst>
              <a:gd name="connsiteX0" fmla="*/ 0 w 815860"/>
              <a:gd name="connsiteY0" fmla="*/ 0 h 587585"/>
              <a:gd name="connsiteX1" fmla="*/ 677703 w 815860"/>
              <a:gd name="connsiteY1" fmla="*/ 0 h 587585"/>
              <a:gd name="connsiteX2" fmla="*/ 815860 w 815860"/>
              <a:gd name="connsiteY2" fmla="*/ 361672 h 587585"/>
              <a:gd name="connsiteX3" fmla="*/ 224454 w 815860"/>
              <a:gd name="connsiteY3" fmla="*/ 587585 h 58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860" h="587585">
                <a:moveTo>
                  <a:pt x="0" y="0"/>
                </a:moveTo>
                <a:lnTo>
                  <a:pt x="677703" y="0"/>
                </a:lnTo>
                <a:lnTo>
                  <a:pt x="815860" y="361672"/>
                </a:lnTo>
                <a:lnTo>
                  <a:pt x="224454" y="58758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2839" y="541781"/>
            <a:ext cx="8020050" cy="1805693"/>
          </a:xfrm>
          <a:prstGeom prst="rect">
            <a:avLst/>
          </a:prstGeom>
          <a:solidFill>
            <a:srgbClr val="E2375D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2134996" y="661135"/>
            <a:ext cx="4222631" cy="840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50" b="1" dirty="0">
                <a:solidFill>
                  <a:schemeClr val="bg1"/>
                </a:solidFill>
                <a:latin typeface="Showcard Gothic" panose="04020904020102020604" pitchFamily="82" charset="0"/>
                <a:ea typeface="+mj-ea"/>
              </a:rPr>
              <a:t>10000</a:t>
            </a:r>
            <a:r>
              <a:rPr lang="zh-CN" altLang="en-US" sz="4050" b="1" dirty="0">
                <a:solidFill>
                  <a:schemeClr val="bg1"/>
                </a:solidFill>
                <a:latin typeface="+mj-ea"/>
                <a:ea typeface="+mj-ea"/>
              </a:rPr>
              <a:t>个小时法则</a:t>
            </a:r>
          </a:p>
        </p:txBody>
      </p:sp>
      <p:sp>
        <p:nvSpPr>
          <p:cNvPr id="2" name="流程图: 磁盘 1"/>
          <p:cNvSpPr/>
          <p:nvPr/>
        </p:nvSpPr>
        <p:spPr>
          <a:xfrm>
            <a:off x="5134559" y="5157286"/>
            <a:ext cx="3285541" cy="779057"/>
          </a:xfrm>
          <a:prstGeom prst="flowChartMagneticDisk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176" name="文本框 175"/>
          <p:cNvSpPr txBox="1"/>
          <p:nvPr/>
        </p:nvSpPr>
        <p:spPr>
          <a:xfrm rot="412212">
            <a:off x="6011456" y="3079780"/>
            <a:ext cx="1712064" cy="419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Showcard Gothic" panose="04020904020102020604" pitchFamily="82" charset="0"/>
              </a:rPr>
              <a:t>Hey</a:t>
            </a:r>
            <a:r>
              <a:rPr lang="zh-CN" altLang="en-US" sz="2000" dirty="0" smtClean="0">
                <a:latin typeface="Showcard Gothic" panose="04020904020102020604" pitchFamily="82" charset="0"/>
              </a:rPr>
              <a:t>   </a:t>
            </a:r>
            <a:r>
              <a:rPr lang="en-US" altLang="zh-CN" sz="2000" dirty="0" smtClean="0">
                <a:latin typeface="Showcard Gothic" panose="04020904020102020604" pitchFamily="82" charset="0"/>
              </a:rPr>
              <a:t>Jude~</a:t>
            </a:r>
            <a:endParaRPr lang="zh-CN" altLang="en-US" sz="2000" dirty="0">
              <a:latin typeface="Showcard Gothic" panose="04020904020102020604" pitchFamily="82" charset="0"/>
            </a:endParaRPr>
          </a:p>
        </p:txBody>
      </p:sp>
      <p:grpSp>
        <p:nvGrpSpPr>
          <p:cNvPr id="178" name="组合 177"/>
          <p:cNvGrpSpPr/>
          <p:nvPr/>
        </p:nvGrpSpPr>
        <p:grpSpPr>
          <a:xfrm>
            <a:off x="1018186" y="2040318"/>
            <a:ext cx="7206515" cy="789526"/>
            <a:chOff x="1113436" y="2040318"/>
            <a:chExt cx="7206515" cy="789526"/>
          </a:xfrm>
        </p:grpSpPr>
        <p:grpSp>
          <p:nvGrpSpPr>
            <p:cNvPr id="179" name="组合 178"/>
            <p:cNvGrpSpPr/>
            <p:nvPr/>
          </p:nvGrpSpPr>
          <p:grpSpPr>
            <a:xfrm>
              <a:off x="8162788" y="2049757"/>
              <a:ext cx="157163" cy="780087"/>
              <a:chOff x="4084549" y="2049757"/>
              <a:chExt cx="157163" cy="780087"/>
            </a:xfrm>
          </p:grpSpPr>
          <p:sp>
            <p:nvSpPr>
              <p:cNvPr id="185" name="椭圆 184"/>
              <p:cNvSpPr/>
              <p:nvPr/>
            </p:nvSpPr>
            <p:spPr>
              <a:xfrm rot="5400000">
                <a:off x="4084549" y="2049757"/>
                <a:ext cx="157163" cy="1571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/>
              </a:p>
            </p:txBody>
          </p:sp>
          <p:sp>
            <p:nvSpPr>
              <p:cNvPr id="186" name="椭圆 185"/>
              <p:cNvSpPr/>
              <p:nvPr/>
            </p:nvSpPr>
            <p:spPr>
              <a:xfrm rot="5400000">
                <a:off x="4084549" y="2672681"/>
                <a:ext cx="157163" cy="1571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/>
              </a:p>
            </p:txBody>
          </p:sp>
          <p:cxnSp>
            <p:nvCxnSpPr>
              <p:cNvPr id="187" name="直接连接符 186"/>
              <p:cNvCxnSpPr/>
              <p:nvPr/>
            </p:nvCxnSpPr>
            <p:spPr>
              <a:xfrm rot="5400000">
                <a:off x="3854018" y="2438521"/>
                <a:ext cx="622648" cy="0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组合 179"/>
            <p:cNvGrpSpPr/>
            <p:nvPr/>
          </p:nvGrpSpPr>
          <p:grpSpPr>
            <a:xfrm>
              <a:off x="1113436" y="2040318"/>
              <a:ext cx="157163" cy="780087"/>
              <a:chOff x="1192018" y="2040318"/>
              <a:chExt cx="157163" cy="780087"/>
            </a:xfrm>
          </p:grpSpPr>
          <p:grpSp>
            <p:nvGrpSpPr>
              <p:cNvPr id="181" name="组合 180"/>
              <p:cNvGrpSpPr/>
              <p:nvPr/>
            </p:nvGrpSpPr>
            <p:grpSpPr>
              <a:xfrm rot="5400000">
                <a:off x="880556" y="2351780"/>
                <a:ext cx="780087" cy="157163"/>
                <a:chOff x="4093845" y="4720525"/>
                <a:chExt cx="780087" cy="157163"/>
              </a:xfrm>
            </p:grpSpPr>
            <p:sp>
              <p:nvSpPr>
                <p:cNvPr id="183" name="椭圆 182"/>
                <p:cNvSpPr/>
                <p:nvPr/>
              </p:nvSpPr>
              <p:spPr>
                <a:xfrm>
                  <a:off x="4093845" y="4720525"/>
                  <a:ext cx="157163" cy="15716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350"/>
                </a:p>
              </p:txBody>
            </p:sp>
            <p:sp>
              <p:nvSpPr>
                <p:cNvPr id="184" name="椭圆 183"/>
                <p:cNvSpPr/>
                <p:nvPr/>
              </p:nvSpPr>
              <p:spPr>
                <a:xfrm>
                  <a:off x="4716769" y="4720525"/>
                  <a:ext cx="157163" cy="15716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350"/>
                </a:p>
              </p:txBody>
            </p:sp>
          </p:grpSp>
          <p:cxnSp>
            <p:nvCxnSpPr>
              <p:cNvPr id="182" name="直接连接符 181"/>
              <p:cNvCxnSpPr/>
              <p:nvPr/>
            </p:nvCxnSpPr>
            <p:spPr>
              <a:xfrm rot="5400000">
                <a:off x="958418" y="2438521"/>
                <a:ext cx="622648" cy="0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流程图: 接点 7"/>
          <p:cNvSpPr/>
          <p:nvPr/>
        </p:nvSpPr>
        <p:spPr>
          <a:xfrm rot="19778166">
            <a:off x="5200422" y="2799960"/>
            <a:ext cx="641043" cy="388188"/>
          </a:xfrm>
          <a:prstGeom prst="flowChartConnector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257" name="任意多边形 256"/>
          <p:cNvSpPr/>
          <p:nvPr/>
        </p:nvSpPr>
        <p:spPr>
          <a:xfrm rot="19778166">
            <a:off x="5371461" y="2783173"/>
            <a:ext cx="791607" cy="1930295"/>
          </a:xfrm>
          <a:custGeom>
            <a:avLst/>
            <a:gdLst>
              <a:gd name="connsiteX0" fmla="*/ 346042 w 791607"/>
              <a:gd name="connsiteY0" fmla="*/ 329081 h 1930295"/>
              <a:gd name="connsiteX1" fmla="*/ 349147 w 791607"/>
              <a:gd name="connsiteY1" fmla="*/ 331339 h 1930295"/>
              <a:gd name="connsiteX2" fmla="*/ 349147 w 791607"/>
              <a:gd name="connsiteY2" fmla="*/ 331339 h 1930295"/>
              <a:gd name="connsiteX3" fmla="*/ 791607 w 791607"/>
              <a:gd name="connsiteY3" fmla="*/ 49309 h 1930295"/>
              <a:gd name="connsiteX4" fmla="*/ 787352 w 791607"/>
              <a:gd name="connsiteY4" fmla="*/ 340985 h 1930295"/>
              <a:gd name="connsiteX5" fmla="*/ 787351 w 791607"/>
              <a:gd name="connsiteY5" fmla="*/ 340986 h 1930295"/>
              <a:gd name="connsiteX6" fmla="*/ 764173 w 791607"/>
              <a:gd name="connsiteY6" fmla="*/ 1930295 h 1930295"/>
              <a:gd name="connsiteX7" fmla="*/ 0 w 791607"/>
              <a:gd name="connsiteY7" fmla="*/ 1842150 h 1930295"/>
              <a:gd name="connsiteX8" fmla="*/ 332688 w 791607"/>
              <a:gd name="connsiteY8" fmla="*/ 319376 h 1930295"/>
              <a:gd name="connsiteX9" fmla="*/ 332689 w 791607"/>
              <a:gd name="connsiteY9" fmla="*/ 319376 h 1930295"/>
              <a:gd name="connsiteX10" fmla="*/ 395002 w 791607"/>
              <a:gd name="connsiteY10" fmla="*/ 34160 h 1930295"/>
              <a:gd name="connsiteX11" fmla="*/ 397046 w 791607"/>
              <a:gd name="connsiteY11" fmla="*/ 33149 h 1930295"/>
              <a:gd name="connsiteX12" fmla="*/ 577998 w 791607"/>
              <a:gd name="connsiteY12" fmla="*/ 0 h 1930295"/>
              <a:gd name="connsiteX13" fmla="*/ 758948 w 791607"/>
              <a:gd name="connsiteY13" fmla="*/ 33149 h 1930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1607" h="1930295">
                <a:moveTo>
                  <a:pt x="346042" y="329081"/>
                </a:moveTo>
                <a:lnTo>
                  <a:pt x="349147" y="331339"/>
                </a:lnTo>
                <a:lnTo>
                  <a:pt x="349147" y="331339"/>
                </a:lnTo>
                <a:close/>
                <a:moveTo>
                  <a:pt x="791607" y="49309"/>
                </a:moveTo>
                <a:lnTo>
                  <a:pt x="787352" y="340985"/>
                </a:lnTo>
                <a:lnTo>
                  <a:pt x="787351" y="340986"/>
                </a:lnTo>
                <a:lnTo>
                  <a:pt x="764173" y="1930295"/>
                </a:lnTo>
                <a:lnTo>
                  <a:pt x="0" y="1842150"/>
                </a:lnTo>
                <a:lnTo>
                  <a:pt x="332688" y="319376"/>
                </a:lnTo>
                <a:lnTo>
                  <a:pt x="332689" y="319376"/>
                </a:lnTo>
                <a:lnTo>
                  <a:pt x="395002" y="34160"/>
                </a:lnTo>
                <a:lnTo>
                  <a:pt x="397046" y="33149"/>
                </a:lnTo>
                <a:cubicBezTo>
                  <a:pt x="448700" y="12220"/>
                  <a:pt x="510969" y="0"/>
                  <a:pt x="577998" y="0"/>
                </a:cubicBezTo>
                <a:cubicBezTo>
                  <a:pt x="645026" y="0"/>
                  <a:pt x="707295" y="12220"/>
                  <a:pt x="758948" y="33149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FFC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1169693" y="3935604"/>
            <a:ext cx="2984510" cy="1533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8800" b="1" dirty="0" smtClean="0">
                <a:solidFill>
                  <a:srgbClr val="E2375D"/>
                </a:solidFill>
                <a:latin typeface="Showcard Gothic" panose="04020904020102020604" pitchFamily="82" charset="0"/>
              </a:rPr>
              <a:t>1200</a:t>
            </a:r>
            <a:r>
              <a:rPr lang="zh-CN" altLang="en-US" sz="2800" dirty="0" smtClean="0"/>
              <a:t>场</a:t>
            </a:r>
            <a:endParaRPr lang="en-US" altLang="zh-CN" sz="2800" dirty="0" smtClean="0"/>
          </a:p>
        </p:txBody>
      </p:sp>
      <p:grpSp>
        <p:nvGrpSpPr>
          <p:cNvPr id="5" name="组合 4"/>
          <p:cNvGrpSpPr/>
          <p:nvPr/>
        </p:nvGrpSpPr>
        <p:grpSpPr>
          <a:xfrm flipH="1">
            <a:off x="7772347" y="2539906"/>
            <a:ext cx="836266" cy="642880"/>
            <a:chOff x="5157599" y="2697668"/>
            <a:chExt cx="836266" cy="642880"/>
          </a:xfrm>
        </p:grpSpPr>
        <p:sp>
          <p:nvSpPr>
            <p:cNvPr id="111" name="任意多边形 110"/>
            <p:cNvSpPr/>
            <p:nvPr/>
          </p:nvSpPr>
          <p:spPr>
            <a:xfrm>
              <a:off x="5157599" y="2697668"/>
              <a:ext cx="815860" cy="587585"/>
            </a:xfrm>
            <a:custGeom>
              <a:avLst/>
              <a:gdLst>
                <a:gd name="connsiteX0" fmla="*/ 0 w 815860"/>
                <a:gd name="connsiteY0" fmla="*/ 0 h 587585"/>
                <a:gd name="connsiteX1" fmla="*/ 677703 w 815860"/>
                <a:gd name="connsiteY1" fmla="*/ 0 h 587585"/>
                <a:gd name="connsiteX2" fmla="*/ 815860 w 815860"/>
                <a:gd name="connsiteY2" fmla="*/ 361672 h 587585"/>
                <a:gd name="connsiteX3" fmla="*/ 224454 w 815860"/>
                <a:gd name="connsiteY3" fmla="*/ 587585 h 587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5860" h="587585">
                  <a:moveTo>
                    <a:pt x="0" y="0"/>
                  </a:moveTo>
                  <a:lnTo>
                    <a:pt x="677703" y="0"/>
                  </a:lnTo>
                  <a:lnTo>
                    <a:pt x="815860" y="361672"/>
                  </a:lnTo>
                  <a:lnTo>
                    <a:pt x="224454" y="587585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112" name="流程图: 接点 111"/>
            <p:cNvSpPr/>
            <p:nvPr/>
          </p:nvSpPr>
          <p:spPr>
            <a:xfrm rot="19778166">
              <a:off x="5352822" y="2952360"/>
              <a:ext cx="641043" cy="388188"/>
            </a:xfrm>
            <a:prstGeom prst="flowChartConnector">
              <a:avLst/>
            </a:prstGeom>
            <a:solidFill>
              <a:srgbClr val="FFFFFF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</p:grpSp>
      <p:sp>
        <p:nvSpPr>
          <p:cNvPr id="122" name="任意多边形 121"/>
          <p:cNvSpPr/>
          <p:nvPr/>
        </p:nvSpPr>
        <p:spPr>
          <a:xfrm rot="1601973">
            <a:off x="7349127" y="2710461"/>
            <a:ext cx="769238" cy="1921450"/>
          </a:xfrm>
          <a:custGeom>
            <a:avLst/>
            <a:gdLst>
              <a:gd name="connsiteX0" fmla="*/ 191349 w 769238"/>
              <a:gd name="connsiteY0" fmla="*/ 43345 h 1921450"/>
              <a:gd name="connsiteX1" fmla="*/ 421161 w 769238"/>
              <a:gd name="connsiteY1" fmla="*/ 1096 h 1921450"/>
              <a:gd name="connsiteX2" fmla="*/ 544693 w 769238"/>
              <a:gd name="connsiteY2" fmla="*/ 24292 h 1921450"/>
              <a:gd name="connsiteX3" fmla="*/ 581406 w 769238"/>
              <a:gd name="connsiteY3" fmla="*/ 39021 h 1921450"/>
              <a:gd name="connsiteX4" fmla="*/ 612632 w 769238"/>
              <a:gd name="connsiteY4" fmla="*/ 351955 h 1921450"/>
              <a:gd name="connsiteX5" fmla="*/ 603547 w 769238"/>
              <a:gd name="connsiteY5" fmla="*/ 355790 h 1921450"/>
              <a:gd name="connsiteX6" fmla="*/ 612631 w 769238"/>
              <a:gd name="connsiteY6" fmla="*/ 351956 h 1921450"/>
              <a:gd name="connsiteX7" fmla="*/ 769238 w 769238"/>
              <a:gd name="connsiteY7" fmla="*/ 1921450 h 1921450"/>
              <a:gd name="connsiteX8" fmla="*/ 0 w 769238"/>
              <a:gd name="connsiteY8" fmla="*/ 1921449 h 1921450"/>
              <a:gd name="connsiteX9" fmla="*/ 161128 w 769238"/>
              <a:gd name="connsiteY9" fmla="*/ 306659 h 1921450"/>
              <a:gd name="connsiteX10" fmla="*/ 173804 w 769238"/>
              <a:gd name="connsiteY10" fmla="*/ 317273 h 1921450"/>
              <a:gd name="connsiteX11" fmla="*/ 396350 w 769238"/>
              <a:gd name="connsiteY11" fmla="*/ 388491 h 1921450"/>
              <a:gd name="connsiteX12" fmla="*/ 492027 w 769238"/>
              <a:gd name="connsiteY12" fmla="*/ 385875 h 1921450"/>
              <a:gd name="connsiteX13" fmla="*/ 574559 w 769238"/>
              <a:gd name="connsiteY13" fmla="*/ 367477 h 1921450"/>
              <a:gd name="connsiteX14" fmla="*/ 492028 w 769238"/>
              <a:gd name="connsiteY14" fmla="*/ 385874 h 1921450"/>
              <a:gd name="connsiteX15" fmla="*/ 396351 w 769238"/>
              <a:gd name="connsiteY15" fmla="*/ 388491 h 1921450"/>
              <a:gd name="connsiteX16" fmla="*/ 173805 w 769238"/>
              <a:gd name="connsiteY16" fmla="*/ 317273 h 1921450"/>
              <a:gd name="connsiteX17" fmla="*/ 161129 w 769238"/>
              <a:gd name="connsiteY17" fmla="*/ 306659 h 1921450"/>
              <a:gd name="connsiteX18" fmla="*/ 187135 w 769238"/>
              <a:gd name="connsiteY18" fmla="*/ 46041 h 192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69238" h="1921450">
                <a:moveTo>
                  <a:pt x="191349" y="43345"/>
                </a:moveTo>
                <a:cubicBezTo>
                  <a:pt x="251477" y="11999"/>
                  <a:pt x="332832" y="-4560"/>
                  <a:pt x="421161" y="1096"/>
                </a:cubicBezTo>
                <a:cubicBezTo>
                  <a:pt x="465325" y="3925"/>
                  <a:pt x="507052" y="12040"/>
                  <a:pt x="544693" y="24292"/>
                </a:cubicBezTo>
                <a:lnTo>
                  <a:pt x="581406" y="39021"/>
                </a:lnTo>
                <a:lnTo>
                  <a:pt x="612632" y="351955"/>
                </a:lnTo>
                <a:lnTo>
                  <a:pt x="603547" y="355790"/>
                </a:lnTo>
                <a:lnTo>
                  <a:pt x="612631" y="351956"/>
                </a:lnTo>
                <a:lnTo>
                  <a:pt x="769238" y="1921450"/>
                </a:lnTo>
                <a:lnTo>
                  <a:pt x="0" y="1921449"/>
                </a:lnTo>
                <a:lnTo>
                  <a:pt x="161128" y="306659"/>
                </a:lnTo>
                <a:lnTo>
                  <a:pt x="173804" y="317273"/>
                </a:lnTo>
                <a:cubicBezTo>
                  <a:pt x="229444" y="356032"/>
                  <a:pt x="308022" y="382835"/>
                  <a:pt x="396350" y="388491"/>
                </a:cubicBezTo>
                <a:cubicBezTo>
                  <a:pt x="429474" y="390612"/>
                  <a:pt x="461616" y="389610"/>
                  <a:pt x="492027" y="385875"/>
                </a:cubicBezTo>
                <a:lnTo>
                  <a:pt x="574559" y="367477"/>
                </a:lnTo>
                <a:lnTo>
                  <a:pt x="492028" y="385874"/>
                </a:lnTo>
                <a:cubicBezTo>
                  <a:pt x="461617" y="389609"/>
                  <a:pt x="429475" y="390612"/>
                  <a:pt x="396351" y="388491"/>
                </a:cubicBezTo>
                <a:cubicBezTo>
                  <a:pt x="308023" y="382834"/>
                  <a:pt x="229445" y="356032"/>
                  <a:pt x="173805" y="317273"/>
                </a:cubicBezTo>
                <a:lnTo>
                  <a:pt x="161129" y="306659"/>
                </a:lnTo>
                <a:lnTo>
                  <a:pt x="187135" y="46041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FFC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68" y="3427367"/>
            <a:ext cx="3899786" cy="2289219"/>
          </a:xfrm>
          <a:prstGeom prst="rect">
            <a:avLst/>
          </a:prstGeom>
        </p:spPr>
      </p:pic>
      <p:sp>
        <p:nvSpPr>
          <p:cNvPr id="127" name="矩形 126"/>
          <p:cNvSpPr/>
          <p:nvPr/>
        </p:nvSpPr>
        <p:spPr>
          <a:xfrm>
            <a:off x="1014494" y="318481"/>
            <a:ext cx="782240" cy="1183173"/>
          </a:xfrm>
          <a:prstGeom prst="rect">
            <a:avLst/>
          </a:prstGeom>
          <a:solidFill>
            <a:srgbClr val="808C9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128" name="文本框 127"/>
          <p:cNvSpPr txBox="1"/>
          <p:nvPr/>
        </p:nvSpPr>
        <p:spPr>
          <a:xfrm>
            <a:off x="1232309" y="587366"/>
            <a:ext cx="346610" cy="98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Showcard Gothic" panose="04020904020102020604" pitchFamily="82" charset="0"/>
              </a:rPr>
              <a:t>3</a:t>
            </a:r>
            <a:endParaRPr lang="zh-CN" altLang="en-US" sz="54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8610" y="3685736"/>
            <a:ext cx="3034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 smtClean="0"/>
              <a:t>披头士乐队</a:t>
            </a:r>
            <a:r>
              <a:rPr lang="zh-CN" altLang="en-US" sz="2000" b="1" dirty="0"/>
              <a:t>成名前</a:t>
            </a:r>
            <a:r>
              <a:rPr lang="zh-CN" altLang="en-US" sz="2000" dirty="0"/>
              <a:t>已演出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1313437" y="6635975"/>
            <a:ext cx="6779332" cy="0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429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582839" y="-225082"/>
            <a:ext cx="8020050" cy="666420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35" name="文本框 34"/>
          <p:cNvSpPr txBox="1"/>
          <p:nvPr/>
        </p:nvSpPr>
        <p:spPr>
          <a:xfrm>
            <a:off x="1175338" y="4423264"/>
            <a:ext cx="710879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ADA7"/>
                </a:solidFill>
              </a:rPr>
              <a:t>【</a:t>
            </a:r>
            <a:r>
              <a:rPr lang="zh-CN" altLang="en-US" sz="2400" b="1" dirty="0" smtClean="0">
                <a:solidFill>
                  <a:srgbClr val="00ADA7"/>
                </a:solidFill>
              </a:rPr>
              <a:t>启示四</a:t>
            </a:r>
            <a:r>
              <a:rPr lang="en-US" altLang="zh-CN" sz="2400" b="1" dirty="0" smtClean="0">
                <a:solidFill>
                  <a:srgbClr val="00ADA7"/>
                </a:solidFill>
              </a:rPr>
              <a:t>】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任何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一个领域的世界级水平都需要起码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10000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小时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刻意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训练。天才都如此努力，何况我等凡人。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45461" y="512748"/>
            <a:ext cx="444751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@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秋叶 老师的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howcard Gothic" panose="04020904020102020604" pitchFamily="82" charset="0"/>
              </a:rPr>
              <a:t>10000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小时公式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38" y="456070"/>
            <a:ext cx="1624596" cy="379072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19131" y="1729431"/>
            <a:ext cx="5900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howcard Gothic" panose="04020904020102020604" pitchFamily="82" charset="0"/>
              </a:rPr>
              <a:t>10000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howcard Gothic" panose="04020904020102020604" pitchFamily="82" charset="0"/>
              </a:rPr>
              <a:t>小时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howcard Gothic" panose="04020904020102020604" pitchFamily="82" charset="0"/>
              </a:rPr>
              <a:t>=5000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howcard Gothic" panose="04020904020102020604" pitchFamily="82" charset="0"/>
              </a:rPr>
              <a:t>小时通用训练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howcard Gothic" panose="04020904020102020604" pitchFamily="82" charset="0"/>
              </a:rPr>
              <a:t>+5000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howcard Gothic" panose="04020904020102020604" pitchFamily="82" charset="0"/>
              </a:rPr>
              <a:t>小时专业训练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Showcard Gothic" panose="04020904020102020604" pitchFamily="82" charset="0"/>
            </a:endParaRPr>
          </a:p>
          <a:p>
            <a:pPr algn="dist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howcard Gothic" panose="04020904020102020604" pitchFamily="82" charset="0"/>
              </a:rPr>
              <a:t>5000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howcard Gothic" panose="04020904020102020604" pitchFamily="82" charset="0"/>
              </a:rPr>
              <a:t>小时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howcard Gothic" panose="04020904020102020604" pitchFamily="82" charset="0"/>
              </a:rPr>
              <a:t>=10</a:t>
            </a:r>
            <a:r>
              <a:rPr lang="zh-CN" altLang="en-US" sz="1600" b="1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Showcard Gothic" panose="04020904020102020604" pitchFamily="82" charset="0"/>
              </a:rPr>
              <a:t>小时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howcard Gothic" panose="04020904020102020604" pitchFamily="82" charset="0"/>
              </a:rPr>
              <a:t>入门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howcard Gothic" panose="04020904020102020604" pitchFamily="82" charset="0"/>
              </a:rPr>
              <a:t>+990</a:t>
            </a:r>
            <a:r>
              <a:rPr lang="zh-CN" altLang="en-US" sz="1600" b="1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Showcard Gothic" panose="04020904020102020604" pitchFamily="82" charset="0"/>
              </a:rPr>
              <a:t>小时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howcard Gothic" panose="04020904020102020604" pitchFamily="82" charset="0"/>
              </a:rPr>
              <a:t>精通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howcard Gothic" panose="04020904020102020604" pitchFamily="82" charset="0"/>
              </a:rPr>
              <a:t>+1000</a:t>
            </a:r>
            <a:r>
              <a:rPr lang="zh-CN" altLang="en-US" sz="1600" b="1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Showcard Gothic" panose="04020904020102020604" pitchFamily="82" charset="0"/>
              </a:rPr>
              <a:t>小时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howcard Gothic" panose="04020904020102020604" pitchFamily="82" charset="0"/>
              </a:rPr>
              <a:t>专业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howcard Gothic" panose="04020904020102020604" pitchFamily="82" charset="0"/>
              </a:rPr>
              <a:t>+3000</a:t>
            </a:r>
            <a:r>
              <a:rPr lang="zh-CN" altLang="en-US" sz="1600" b="1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Showcard Gothic" panose="04020904020102020604" pitchFamily="82" charset="0"/>
              </a:rPr>
              <a:t>小时</a:t>
            </a:r>
            <a:r>
              <a:rPr lang="zh-CN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howcard Gothic" panose="04020904020102020604" pitchFamily="82" charset="0"/>
              </a:rPr>
              <a:t>极致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39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直角三角形 42"/>
          <p:cNvSpPr/>
          <p:nvPr/>
        </p:nvSpPr>
        <p:spPr>
          <a:xfrm>
            <a:off x="1803483" y="323522"/>
            <a:ext cx="418556" cy="209460"/>
          </a:xfrm>
          <a:prstGeom prst="rtTriangle">
            <a:avLst/>
          </a:prstGeom>
          <a:solidFill>
            <a:srgbClr val="656B6E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582839" y="2546216"/>
            <a:ext cx="8020050" cy="45186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 dirty="0"/>
          </a:p>
        </p:txBody>
      </p:sp>
      <p:sp>
        <p:nvSpPr>
          <p:cNvPr id="9" name="矩形 8"/>
          <p:cNvSpPr/>
          <p:nvPr/>
        </p:nvSpPr>
        <p:spPr>
          <a:xfrm>
            <a:off x="582839" y="541781"/>
            <a:ext cx="8020050" cy="1805693"/>
          </a:xfrm>
          <a:prstGeom prst="rect">
            <a:avLst/>
          </a:prstGeom>
          <a:solidFill>
            <a:srgbClr val="00ADA7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2067028" y="697130"/>
            <a:ext cx="5897768" cy="840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50" b="1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比尔盖茨和乔布斯的机遇</a:t>
            </a:r>
            <a:endParaRPr lang="zh-CN" altLang="en-US" sz="4050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78" name="组合 177"/>
          <p:cNvGrpSpPr/>
          <p:nvPr/>
        </p:nvGrpSpPr>
        <p:grpSpPr>
          <a:xfrm>
            <a:off x="1018186" y="2040318"/>
            <a:ext cx="7206515" cy="789526"/>
            <a:chOff x="1113436" y="2040318"/>
            <a:chExt cx="7206515" cy="789526"/>
          </a:xfrm>
        </p:grpSpPr>
        <p:grpSp>
          <p:nvGrpSpPr>
            <p:cNvPr id="179" name="组合 178"/>
            <p:cNvGrpSpPr/>
            <p:nvPr/>
          </p:nvGrpSpPr>
          <p:grpSpPr>
            <a:xfrm>
              <a:off x="8162788" y="2049757"/>
              <a:ext cx="157163" cy="780087"/>
              <a:chOff x="4084549" y="2049757"/>
              <a:chExt cx="157163" cy="780087"/>
            </a:xfrm>
          </p:grpSpPr>
          <p:sp>
            <p:nvSpPr>
              <p:cNvPr id="185" name="椭圆 184"/>
              <p:cNvSpPr/>
              <p:nvPr/>
            </p:nvSpPr>
            <p:spPr>
              <a:xfrm rot="5400000">
                <a:off x="4084549" y="2049757"/>
                <a:ext cx="157163" cy="1571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/>
              </a:p>
            </p:txBody>
          </p:sp>
          <p:sp>
            <p:nvSpPr>
              <p:cNvPr id="186" name="椭圆 185"/>
              <p:cNvSpPr/>
              <p:nvPr/>
            </p:nvSpPr>
            <p:spPr>
              <a:xfrm rot="5400000">
                <a:off x="4084549" y="2672681"/>
                <a:ext cx="157163" cy="1571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/>
              </a:p>
            </p:txBody>
          </p:sp>
          <p:cxnSp>
            <p:nvCxnSpPr>
              <p:cNvPr id="187" name="直接连接符 186"/>
              <p:cNvCxnSpPr/>
              <p:nvPr/>
            </p:nvCxnSpPr>
            <p:spPr>
              <a:xfrm rot="5400000">
                <a:off x="3854018" y="2438521"/>
                <a:ext cx="622648" cy="0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组合 179"/>
            <p:cNvGrpSpPr/>
            <p:nvPr/>
          </p:nvGrpSpPr>
          <p:grpSpPr>
            <a:xfrm>
              <a:off x="1113436" y="2040318"/>
              <a:ext cx="157163" cy="780087"/>
              <a:chOff x="1192018" y="2040318"/>
              <a:chExt cx="157163" cy="780087"/>
            </a:xfrm>
          </p:grpSpPr>
          <p:grpSp>
            <p:nvGrpSpPr>
              <p:cNvPr id="181" name="组合 180"/>
              <p:cNvGrpSpPr/>
              <p:nvPr/>
            </p:nvGrpSpPr>
            <p:grpSpPr>
              <a:xfrm rot="5400000">
                <a:off x="880556" y="2351780"/>
                <a:ext cx="780087" cy="157163"/>
                <a:chOff x="4093845" y="4720525"/>
                <a:chExt cx="780087" cy="157163"/>
              </a:xfrm>
            </p:grpSpPr>
            <p:sp>
              <p:nvSpPr>
                <p:cNvPr id="183" name="椭圆 182"/>
                <p:cNvSpPr/>
                <p:nvPr/>
              </p:nvSpPr>
              <p:spPr>
                <a:xfrm>
                  <a:off x="4093845" y="4720525"/>
                  <a:ext cx="157163" cy="15716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350"/>
                </a:p>
              </p:txBody>
            </p:sp>
            <p:sp>
              <p:nvSpPr>
                <p:cNvPr id="184" name="椭圆 183"/>
                <p:cNvSpPr/>
                <p:nvPr/>
              </p:nvSpPr>
              <p:spPr>
                <a:xfrm>
                  <a:off x="4716769" y="4720525"/>
                  <a:ext cx="157163" cy="15716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350"/>
                </a:p>
              </p:txBody>
            </p:sp>
          </p:grpSp>
          <p:cxnSp>
            <p:nvCxnSpPr>
              <p:cNvPr id="182" name="直接连接符 181"/>
              <p:cNvCxnSpPr/>
              <p:nvPr/>
            </p:nvCxnSpPr>
            <p:spPr>
              <a:xfrm rot="5400000">
                <a:off x="958418" y="2438521"/>
                <a:ext cx="622648" cy="0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矩形 46"/>
          <p:cNvSpPr/>
          <p:nvPr/>
        </p:nvSpPr>
        <p:spPr>
          <a:xfrm>
            <a:off x="1014494" y="318481"/>
            <a:ext cx="782240" cy="1183173"/>
          </a:xfrm>
          <a:prstGeom prst="rect">
            <a:avLst/>
          </a:prstGeom>
          <a:solidFill>
            <a:srgbClr val="808C9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48" name="文本框 47"/>
          <p:cNvSpPr txBox="1"/>
          <p:nvPr/>
        </p:nvSpPr>
        <p:spPr>
          <a:xfrm>
            <a:off x="1232309" y="587366"/>
            <a:ext cx="346610" cy="98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Showcard Gothic" panose="04020904020102020604" pitchFamily="82" charset="0"/>
              </a:rPr>
              <a:t>4</a:t>
            </a:r>
            <a:endParaRPr lang="zh-CN" altLang="en-US" sz="54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9294" y="4274633"/>
            <a:ext cx="2317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howcard Gothic" panose="04020904020102020604" pitchFamily="82" charset="0"/>
              </a:rPr>
              <a:t>C.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时代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机遇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273474" y="3007965"/>
            <a:ext cx="6951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howcard Gothic" panose="04020904020102020604" pitchFamily="82" charset="0"/>
              </a:rPr>
              <a:t>Q: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比尔盖茨和乔布斯成功的共同特点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299294" y="3740734"/>
            <a:ext cx="251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howcard Gothic" panose="04020904020102020604" pitchFamily="82" charset="0"/>
              </a:rPr>
              <a:t>A.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howcard Gothic" panose="04020904020102020604" pitchFamily="82" charset="0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勤奋刻苦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017867" y="3726830"/>
            <a:ext cx="3810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howcard Gothic" panose="04020904020102020604" pitchFamily="82" charset="0"/>
              </a:rPr>
              <a:t>B.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有利的社会环境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017867" y="4250050"/>
            <a:ext cx="199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howcard Gothic" panose="04020904020102020604" pitchFamily="82" charset="0"/>
              </a:rPr>
              <a:t>D. 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辍学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1014494" y="5179384"/>
            <a:ext cx="7210207" cy="0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2232340" y="5544580"/>
            <a:ext cx="1099732" cy="1144087"/>
            <a:chOff x="8756650" y="3444875"/>
            <a:chExt cx="1338263" cy="1392238"/>
          </a:xfrm>
          <a:solidFill>
            <a:srgbClr val="C76969"/>
          </a:solidFill>
        </p:grpSpPr>
        <p:sp>
          <p:nvSpPr>
            <p:cNvPr id="78" name="Freeform 5"/>
            <p:cNvSpPr>
              <a:spLocks/>
            </p:cNvSpPr>
            <p:nvPr/>
          </p:nvSpPr>
          <p:spPr bwMode="auto">
            <a:xfrm>
              <a:off x="8899525" y="3444875"/>
              <a:ext cx="627063" cy="630238"/>
            </a:xfrm>
            <a:custGeom>
              <a:avLst/>
              <a:gdLst>
                <a:gd name="T0" fmla="*/ 217 w 1096"/>
                <a:gd name="T1" fmla="*/ 241 h 1097"/>
                <a:gd name="T2" fmla="*/ 0 w 1096"/>
                <a:gd name="T3" fmla="*/ 1044 h 1097"/>
                <a:gd name="T4" fmla="*/ 872 w 1096"/>
                <a:gd name="T5" fmla="*/ 1097 h 1097"/>
                <a:gd name="T6" fmla="*/ 1096 w 1096"/>
                <a:gd name="T7" fmla="*/ 290 h 1097"/>
                <a:gd name="T8" fmla="*/ 217 w 1096"/>
                <a:gd name="T9" fmla="*/ 241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1097">
                  <a:moveTo>
                    <a:pt x="217" y="241"/>
                  </a:moveTo>
                  <a:cubicBezTo>
                    <a:pt x="0" y="1044"/>
                    <a:pt x="0" y="1044"/>
                    <a:pt x="0" y="1044"/>
                  </a:cubicBezTo>
                  <a:cubicBezTo>
                    <a:pt x="0" y="1044"/>
                    <a:pt x="512" y="844"/>
                    <a:pt x="872" y="1097"/>
                  </a:cubicBezTo>
                  <a:cubicBezTo>
                    <a:pt x="1096" y="290"/>
                    <a:pt x="1096" y="290"/>
                    <a:pt x="1096" y="290"/>
                  </a:cubicBezTo>
                  <a:cubicBezTo>
                    <a:pt x="1096" y="290"/>
                    <a:pt x="752" y="0"/>
                    <a:pt x="217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>
              <a:off x="8756650" y="3975100"/>
              <a:ext cx="628650" cy="630238"/>
            </a:xfrm>
            <a:custGeom>
              <a:avLst/>
              <a:gdLst>
                <a:gd name="T0" fmla="*/ 217 w 1096"/>
                <a:gd name="T1" fmla="*/ 240 h 1098"/>
                <a:gd name="T2" fmla="*/ 0 w 1096"/>
                <a:gd name="T3" fmla="*/ 1044 h 1098"/>
                <a:gd name="T4" fmla="*/ 871 w 1096"/>
                <a:gd name="T5" fmla="*/ 1098 h 1098"/>
                <a:gd name="T6" fmla="*/ 1096 w 1096"/>
                <a:gd name="T7" fmla="*/ 290 h 1098"/>
                <a:gd name="T8" fmla="*/ 217 w 1096"/>
                <a:gd name="T9" fmla="*/ 24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1098">
                  <a:moveTo>
                    <a:pt x="217" y="240"/>
                  </a:moveTo>
                  <a:cubicBezTo>
                    <a:pt x="0" y="1044"/>
                    <a:pt x="0" y="1044"/>
                    <a:pt x="0" y="1044"/>
                  </a:cubicBezTo>
                  <a:cubicBezTo>
                    <a:pt x="0" y="1044"/>
                    <a:pt x="512" y="844"/>
                    <a:pt x="871" y="1098"/>
                  </a:cubicBezTo>
                  <a:cubicBezTo>
                    <a:pt x="1096" y="290"/>
                    <a:pt x="1096" y="290"/>
                    <a:pt x="1096" y="290"/>
                  </a:cubicBezTo>
                  <a:cubicBezTo>
                    <a:pt x="1096" y="290"/>
                    <a:pt x="753" y="0"/>
                    <a:pt x="217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"/>
            <p:cNvSpPr>
              <a:spLocks/>
            </p:cNvSpPr>
            <p:nvPr/>
          </p:nvSpPr>
          <p:spPr bwMode="auto">
            <a:xfrm>
              <a:off x="9467850" y="3659188"/>
              <a:ext cx="627063" cy="630238"/>
            </a:xfrm>
            <a:custGeom>
              <a:avLst/>
              <a:gdLst>
                <a:gd name="T0" fmla="*/ 879 w 1096"/>
                <a:gd name="T1" fmla="*/ 857 h 1097"/>
                <a:gd name="T2" fmla="*/ 1096 w 1096"/>
                <a:gd name="T3" fmla="*/ 53 h 1097"/>
                <a:gd name="T4" fmla="*/ 224 w 1096"/>
                <a:gd name="T5" fmla="*/ 0 h 1097"/>
                <a:gd name="T6" fmla="*/ 0 w 1096"/>
                <a:gd name="T7" fmla="*/ 808 h 1097"/>
                <a:gd name="T8" fmla="*/ 879 w 1096"/>
                <a:gd name="T9" fmla="*/ 85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6" h="1097">
                  <a:moveTo>
                    <a:pt x="879" y="857"/>
                  </a:moveTo>
                  <a:cubicBezTo>
                    <a:pt x="1096" y="53"/>
                    <a:pt x="1096" y="53"/>
                    <a:pt x="1096" y="53"/>
                  </a:cubicBezTo>
                  <a:cubicBezTo>
                    <a:pt x="1096" y="53"/>
                    <a:pt x="584" y="254"/>
                    <a:pt x="224" y="0"/>
                  </a:cubicBezTo>
                  <a:cubicBezTo>
                    <a:pt x="0" y="808"/>
                    <a:pt x="0" y="808"/>
                    <a:pt x="0" y="808"/>
                  </a:cubicBezTo>
                  <a:cubicBezTo>
                    <a:pt x="0" y="808"/>
                    <a:pt x="344" y="1097"/>
                    <a:pt x="879" y="8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"/>
            <p:cNvSpPr>
              <a:spLocks/>
            </p:cNvSpPr>
            <p:nvPr/>
          </p:nvSpPr>
          <p:spPr bwMode="auto">
            <a:xfrm>
              <a:off x="9315450" y="4206875"/>
              <a:ext cx="627063" cy="630238"/>
            </a:xfrm>
            <a:custGeom>
              <a:avLst/>
              <a:gdLst>
                <a:gd name="T0" fmla="*/ 879 w 1095"/>
                <a:gd name="T1" fmla="*/ 856 h 1097"/>
                <a:gd name="T2" fmla="*/ 1095 w 1095"/>
                <a:gd name="T3" fmla="*/ 53 h 1097"/>
                <a:gd name="T4" fmla="*/ 224 w 1095"/>
                <a:gd name="T5" fmla="*/ 0 h 1097"/>
                <a:gd name="T6" fmla="*/ 0 w 1095"/>
                <a:gd name="T7" fmla="*/ 807 h 1097"/>
                <a:gd name="T8" fmla="*/ 879 w 1095"/>
                <a:gd name="T9" fmla="*/ 856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7">
                  <a:moveTo>
                    <a:pt x="879" y="856"/>
                  </a:moveTo>
                  <a:cubicBezTo>
                    <a:pt x="1095" y="53"/>
                    <a:pt x="1095" y="53"/>
                    <a:pt x="1095" y="53"/>
                  </a:cubicBezTo>
                  <a:cubicBezTo>
                    <a:pt x="1095" y="53"/>
                    <a:pt x="583" y="253"/>
                    <a:pt x="224" y="0"/>
                  </a:cubicBezTo>
                  <a:cubicBezTo>
                    <a:pt x="0" y="807"/>
                    <a:pt x="0" y="807"/>
                    <a:pt x="0" y="807"/>
                  </a:cubicBezTo>
                  <a:cubicBezTo>
                    <a:pt x="0" y="807"/>
                    <a:pt x="343" y="1097"/>
                    <a:pt x="879" y="8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2" name="Freeform 12"/>
          <p:cNvSpPr>
            <a:spLocks noEditPoints="1"/>
          </p:cNvSpPr>
          <p:nvPr/>
        </p:nvSpPr>
        <p:spPr bwMode="auto">
          <a:xfrm>
            <a:off x="6265058" y="5574129"/>
            <a:ext cx="956821" cy="1114538"/>
          </a:xfrm>
          <a:custGeom>
            <a:avLst/>
            <a:gdLst>
              <a:gd name="T0" fmla="*/ 2600 w 3080"/>
              <a:gd name="T1" fmla="*/ 1902 h 3587"/>
              <a:gd name="T2" fmla="*/ 2987 w 3080"/>
              <a:gd name="T3" fmla="*/ 1221 h 3587"/>
              <a:gd name="T4" fmla="*/ 2332 w 3080"/>
              <a:gd name="T5" fmla="*/ 866 h 3587"/>
              <a:gd name="T6" fmla="*/ 1647 w 3080"/>
              <a:gd name="T7" fmla="*/ 1030 h 3587"/>
              <a:gd name="T8" fmla="*/ 1056 w 3080"/>
              <a:gd name="T9" fmla="*/ 874 h 3587"/>
              <a:gd name="T10" fmla="*/ 316 w 3080"/>
              <a:gd name="T11" fmla="*/ 1322 h 3587"/>
              <a:gd name="T12" fmla="*/ 542 w 3080"/>
              <a:gd name="T13" fmla="*/ 3125 h 3587"/>
              <a:gd name="T14" fmla="*/ 1108 w 3080"/>
              <a:gd name="T15" fmla="*/ 3578 h 3587"/>
              <a:gd name="T16" fmla="*/ 1694 w 3080"/>
              <a:gd name="T17" fmla="*/ 3432 h 3587"/>
              <a:gd name="T18" fmla="*/ 2285 w 3080"/>
              <a:gd name="T19" fmla="*/ 3574 h 3587"/>
              <a:gd name="T20" fmla="*/ 2832 w 3080"/>
              <a:gd name="T21" fmla="*/ 3134 h 3587"/>
              <a:gd name="T22" fmla="*/ 3080 w 3080"/>
              <a:gd name="T23" fmla="*/ 2625 h 3587"/>
              <a:gd name="T24" fmla="*/ 2600 w 3080"/>
              <a:gd name="T25" fmla="*/ 1902 h 3587"/>
              <a:gd name="T26" fmla="*/ 2149 w 3080"/>
              <a:gd name="T27" fmla="*/ 572 h 3587"/>
              <a:gd name="T28" fmla="*/ 2335 w 3080"/>
              <a:gd name="T29" fmla="*/ 0 h 3587"/>
              <a:gd name="T30" fmla="*/ 1808 w 3080"/>
              <a:gd name="T31" fmla="*/ 272 h 3587"/>
              <a:gd name="T32" fmla="*/ 1618 w 3080"/>
              <a:gd name="T33" fmla="*/ 825 h 3587"/>
              <a:gd name="T34" fmla="*/ 2149 w 3080"/>
              <a:gd name="T35" fmla="*/ 572 h 3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80" h="3587">
                <a:moveTo>
                  <a:pt x="2600" y="1902"/>
                </a:moveTo>
                <a:cubicBezTo>
                  <a:pt x="2596" y="1449"/>
                  <a:pt x="2969" y="1231"/>
                  <a:pt x="2987" y="1221"/>
                </a:cubicBezTo>
                <a:cubicBezTo>
                  <a:pt x="2777" y="913"/>
                  <a:pt x="2449" y="871"/>
                  <a:pt x="2332" y="866"/>
                </a:cubicBezTo>
                <a:cubicBezTo>
                  <a:pt x="2053" y="837"/>
                  <a:pt x="1788" y="1030"/>
                  <a:pt x="1647" y="1030"/>
                </a:cubicBezTo>
                <a:cubicBezTo>
                  <a:pt x="1505" y="1030"/>
                  <a:pt x="1287" y="870"/>
                  <a:pt x="1056" y="874"/>
                </a:cubicBezTo>
                <a:cubicBezTo>
                  <a:pt x="752" y="878"/>
                  <a:pt x="472" y="1051"/>
                  <a:pt x="316" y="1322"/>
                </a:cubicBezTo>
                <a:cubicBezTo>
                  <a:pt x="0" y="1870"/>
                  <a:pt x="235" y="2681"/>
                  <a:pt x="542" y="3125"/>
                </a:cubicBezTo>
                <a:cubicBezTo>
                  <a:pt x="693" y="3343"/>
                  <a:pt x="872" y="3587"/>
                  <a:pt x="1108" y="3578"/>
                </a:cubicBezTo>
                <a:cubicBezTo>
                  <a:pt x="1334" y="3569"/>
                  <a:pt x="1420" y="3432"/>
                  <a:pt x="1694" y="3432"/>
                </a:cubicBezTo>
                <a:cubicBezTo>
                  <a:pt x="1968" y="3432"/>
                  <a:pt x="2045" y="3578"/>
                  <a:pt x="2285" y="3574"/>
                </a:cubicBezTo>
                <a:cubicBezTo>
                  <a:pt x="2528" y="3569"/>
                  <a:pt x="2683" y="3352"/>
                  <a:pt x="2832" y="3134"/>
                </a:cubicBezTo>
                <a:cubicBezTo>
                  <a:pt x="3005" y="2882"/>
                  <a:pt x="3075" y="2638"/>
                  <a:pt x="3080" y="2625"/>
                </a:cubicBezTo>
                <a:cubicBezTo>
                  <a:pt x="3074" y="2623"/>
                  <a:pt x="2604" y="2443"/>
                  <a:pt x="2600" y="1902"/>
                </a:cubicBezTo>
                <a:moveTo>
                  <a:pt x="2149" y="572"/>
                </a:moveTo>
                <a:cubicBezTo>
                  <a:pt x="2274" y="420"/>
                  <a:pt x="2358" y="210"/>
                  <a:pt x="2335" y="0"/>
                </a:cubicBezTo>
                <a:cubicBezTo>
                  <a:pt x="2155" y="8"/>
                  <a:pt x="1937" y="120"/>
                  <a:pt x="1808" y="272"/>
                </a:cubicBezTo>
                <a:cubicBezTo>
                  <a:pt x="1692" y="406"/>
                  <a:pt x="1591" y="620"/>
                  <a:pt x="1618" y="825"/>
                </a:cubicBezTo>
                <a:cubicBezTo>
                  <a:pt x="1819" y="841"/>
                  <a:pt x="2024" y="723"/>
                  <a:pt x="2149" y="572"/>
                </a:cubicBezTo>
              </a:path>
            </a:pathLst>
          </a:custGeom>
          <a:solidFill>
            <a:srgbClr val="46464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4652550" y="5179384"/>
            <a:ext cx="0" cy="2173916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1379570" y="3860633"/>
            <a:ext cx="292973" cy="322868"/>
          </a:xfrm>
          <a:custGeom>
            <a:avLst/>
            <a:gdLst>
              <a:gd name="connsiteX0" fmla="*/ 0 w 393700"/>
              <a:gd name="connsiteY0" fmla="*/ 127000 h 342900"/>
              <a:gd name="connsiteX1" fmla="*/ 190500 w 393700"/>
              <a:gd name="connsiteY1" fmla="*/ 342900 h 342900"/>
              <a:gd name="connsiteX2" fmla="*/ 393700 w 393700"/>
              <a:gd name="connsiteY2" fmla="*/ 0 h 342900"/>
              <a:gd name="connsiteX0" fmla="*/ 0 w 311150"/>
              <a:gd name="connsiteY0" fmla="*/ 165100 h 342900"/>
              <a:gd name="connsiteX1" fmla="*/ 107950 w 311150"/>
              <a:gd name="connsiteY1" fmla="*/ 342900 h 342900"/>
              <a:gd name="connsiteX2" fmla="*/ 311150 w 31115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150" h="342900">
                <a:moveTo>
                  <a:pt x="0" y="165100"/>
                </a:moveTo>
                <a:lnTo>
                  <a:pt x="107950" y="342900"/>
                </a:lnTo>
                <a:lnTo>
                  <a:pt x="311150" y="0"/>
                </a:lnTo>
              </a:path>
            </a:pathLst>
          </a:custGeom>
          <a:noFill/>
          <a:ln w="57150">
            <a:solidFill>
              <a:srgbClr val="E23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1390000" y="4361072"/>
            <a:ext cx="292973" cy="322868"/>
          </a:xfrm>
          <a:custGeom>
            <a:avLst/>
            <a:gdLst>
              <a:gd name="connsiteX0" fmla="*/ 0 w 393700"/>
              <a:gd name="connsiteY0" fmla="*/ 127000 h 342900"/>
              <a:gd name="connsiteX1" fmla="*/ 190500 w 393700"/>
              <a:gd name="connsiteY1" fmla="*/ 342900 h 342900"/>
              <a:gd name="connsiteX2" fmla="*/ 393700 w 393700"/>
              <a:gd name="connsiteY2" fmla="*/ 0 h 342900"/>
              <a:gd name="connsiteX0" fmla="*/ 0 w 311150"/>
              <a:gd name="connsiteY0" fmla="*/ 165100 h 342900"/>
              <a:gd name="connsiteX1" fmla="*/ 107950 w 311150"/>
              <a:gd name="connsiteY1" fmla="*/ 342900 h 342900"/>
              <a:gd name="connsiteX2" fmla="*/ 311150 w 31115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150" h="342900">
                <a:moveTo>
                  <a:pt x="0" y="165100"/>
                </a:moveTo>
                <a:lnTo>
                  <a:pt x="107950" y="342900"/>
                </a:lnTo>
                <a:lnTo>
                  <a:pt x="311150" y="0"/>
                </a:lnTo>
              </a:path>
            </a:pathLst>
          </a:custGeom>
          <a:noFill/>
          <a:ln w="57150">
            <a:solidFill>
              <a:srgbClr val="E23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5125298" y="4336289"/>
            <a:ext cx="292973" cy="322868"/>
          </a:xfrm>
          <a:custGeom>
            <a:avLst/>
            <a:gdLst>
              <a:gd name="connsiteX0" fmla="*/ 0 w 393700"/>
              <a:gd name="connsiteY0" fmla="*/ 127000 h 342900"/>
              <a:gd name="connsiteX1" fmla="*/ 190500 w 393700"/>
              <a:gd name="connsiteY1" fmla="*/ 342900 h 342900"/>
              <a:gd name="connsiteX2" fmla="*/ 393700 w 393700"/>
              <a:gd name="connsiteY2" fmla="*/ 0 h 342900"/>
              <a:gd name="connsiteX0" fmla="*/ 0 w 311150"/>
              <a:gd name="connsiteY0" fmla="*/ 165100 h 342900"/>
              <a:gd name="connsiteX1" fmla="*/ 107950 w 311150"/>
              <a:gd name="connsiteY1" fmla="*/ 342900 h 342900"/>
              <a:gd name="connsiteX2" fmla="*/ 311150 w 31115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150" h="342900">
                <a:moveTo>
                  <a:pt x="0" y="165100"/>
                </a:moveTo>
                <a:lnTo>
                  <a:pt x="107950" y="342900"/>
                </a:lnTo>
                <a:lnTo>
                  <a:pt x="311150" y="0"/>
                </a:lnTo>
              </a:path>
            </a:pathLst>
          </a:custGeom>
          <a:noFill/>
          <a:ln w="57150">
            <a:solidFill>
              <a:srgbClr val="E23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5105655" y="3860633"/>
            <a:ext cx="292973" cy="322868"/>
          </a:xfrm>
          <a:custGeom>
            <a:avLst/>
            <a:gdLst>
              <a:gd name="connsiteX0" fmla="*/ 0 w 393700"/>
              <a:gd name="connsiteY0" fmla="*/ 127000 h 342900"/>
              <a:gd name="connsiteX1" fmla="*/ 190500 w 393700"/>
              <a:gd name="connsiteY1" fmla="*/ 342900 h 342900"/>
              <a:gd name="connsiteX2" fmla="*/ 393700 w 393700"/>
              <a:gd name="connsiteY2" fmla="*/ 0 h 342900"/>
              <a:gd name="connsiteX0" fmla="*/ 0 w 311150"/>
              <a:gd name="connsiteY0" fmla="*/ 165100 h 342900"/>
              <a:gd name="connsiteX1" fmla="*/ 107950 w 311150"/>
              <a:gd name="connsiteY1" fmla="*/ 342900 h 342900"/>
              <a:gd name="connsiteX2" fmla="*/ 311150 w 31115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150" h="342900">
                <a:moveTo>
                  <a:pt x="0" y="165100"/>
                </a:moveTo>
                <a:lnTo>
                  <a:pt x="107950" y="342900"/>
                </a:lnTo>
                <a:lnTo>
                  <a:pt x="311150" y="0"/>
                </a:lnTo>
              </a:path>
            </a:pathLst>
          </a:custGeom>
          <a:noFill/>
          <a:ln w="57150">
            <a:solidFill>
              <a:srgbClr val="E23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13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582839" y="-247650"/>
            <a:ext cx="8020050" cy="73125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22" name="文本框 21"/>
          <p:cNvSpPr txBox="1"/>
          <p:nvPr/>
        </p:nvSpPr>
        <p:spPr>
          <a:xfrm>
            <a:off x="885371" y="5484557"/>
            <a:ext cx="720665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ADA7"/>
                </a:solidFill>
              </a:rPr>
              <a:t>【</a:t>
            </a:r>
            <a:r>
              <a:rPr lang="zh-CN" altLang="en-US" sz="2400" b="1" dirty="0" smtClean="0">
                <a:solidFill>
                  <a:srgbClr val="00ADA7"/>
                </a:solidFill>
              </a:rPr>
              <a:t>启示五</a:t>
            </a:r>
            <a:r>
              <a:rPr lang="en-US" altLang="zh-CN" sz="2400" b="1" dirty="0" smtClean="0">
                <a:solidFill>
                  <a:srgbClr val="00ADA7"/>
                </a:solidFill>
              </a:rPr>
              <a:t>】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有利的社会环境让他们比同龄人有更多的机会接触到行业信息，并在各自领域学习专研。</a:t>
            </a:r>
          </a:p>
        </p:txBody>
      </p:sp>
      <p:sp>
        <p:nvSpPr>
          <p:cNvPr id="25" name="矩形 24"/>
          <p:cNvSpPr/>
          <p:nvPr/>
        </p:nvSpPr>
        <p:spPr>
          <a:xfrm>
            <a:off x="1388819" y="3040180"/>
            <a:ext cx="3106981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/>
              <a:t>高中学校很早拥有计算机终端</a:t>
            </a:r>
            <a:endParaRPr lang="zh-CN" altLang="en-US" sz="1600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4652550" y="-86551"/>
            <a:ext cx="0" cy="5110709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549139" y="3070470"/>
            <a:ext cx="3018599" cy="360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/>
              <a:t>居住于硅谷核心地带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5549139" y="3647394"/>
            <a:ext cx="295192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/>
              <a:t>与惠普公司的工程师做邻居，对他们的经验去粗取精</a:t>
            </a:r>
            <a:endParaRPr lang="zh-CN" altLang="en-US" sz="1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461334" y="2373914"/>
            <a:ext cx="2843917" cy="485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howcard Gothic" panose="04020904020102020604" pitchFamily="82" charset="0"/>
              </a:rPr>
              <a:t>STEVE JOBS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howcard Gothic" panose="04020904020102020604" pitchFamily="82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637969" y="2348812"/>
            <a:ext cx="2147693" cy="485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howcard Gothic" panose="04020904020102020604" pitchFamily="82" charset="0"/>
              </a:rPr>
              <a:t>Bill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howcard Gothic" panose="04020904020102020604" pitchFamily="82" charset="0"/>
              </a:rPr>
              <a:t>GateS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Showcard Gothic" panose="04020904020102020604" pitchFamily="82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19720" y="3069987"/>
            <a:ext cx="360611" cy="360612"/>
          </a:xfrm>
          <a:prstGeom prst="ellipse">
            <a:avLst/>
          </a:prstGeom>
          <a:solidFill>
            <a:srgbClr val="E23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Showcard Gothic" panose="04020904020102020604" pitchFamily="82" charset="0"/>
              </a:rPr>
              <a:t>1</a:t>
            </a:r>
            <a:endParaRPr lang="zh-CN" altLang="en-US" sz="2000" dirty="0">
              <a:latin typeface="Showcard Gothic" panose="04020904020102020604" pitchFamily="82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204222" y="3084055"/>
            <a:ext cx="360611" cy="3606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Showcard Gothic" panose="04020904020102020604" pitchFamily="82" charset="0"/>
              </a:rPr>
              <a:t>1</a:t>
            </a:r>
            <a:endParaRPr lang="zh-CN" altLang="en-US" sz="2000" dirty="0">
              <a:latin typeface="Showcard Gothic" panose="04020904020102020604" pitchFamily="82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204222" y="3778361"/>
            <a:ext cx="360611" cy="3606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Showcard Gothic" panose="04020904020102020604" pitchFamily="82" charset="0"/>
              </a:rPr>
              <a:t>2</a:t>
            </a:r>
            <a:endParaRPr lang="zh-CN" altLang="en-US" sz="2000" dirty="0">
              <a:latin typeface="Showcard Gothic" panose="04020904020102020604" pitchFamily="82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514" y="120048"/>
            <a:ext cx="1564790" cy="2131743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12" y="62130"/>
            <a:ext cx="2283829" cy="2247578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1388819" y="3647394"/>
            <a:ext cx="310698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/>
              <a:t>可以在华盛顿大学机房的空闲时间练习编程</a:t>
            </a:r>
            <a:endParaRPr lang="zh-CN" altLang="en-US" sz="1600" dirty="0"/>
          </a:p>
        </p:txBody>
      </p:sp>
      <p:sp>
        <p:nvSpPr>
          <p:cNvPr id="46" name="矩形 45"/>
          <p:cNvSpPr/>
          <p:nvPr/>
        </p:nvSpPr>
        <p:spPr>
          <a:xfrm>
            <a:off x="1388819" y="4488627"/>
            <a:ext cx="3188146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/>
              <a:t>在不同公司</a:t>
            </a:r>
            <a:r>
              <a:rPr lang="zh-CN" altLang="en-US" sz="1600" dirty="0" smtClean="0"/>
              <a:t>进行大量的编程</a:t>
            </a:r>
            <a:r>
              <a:rPr lang="zh-CN" altLang="en-US" sz="1600" dirty="0"/>
              <a:t>工作</a:t>
            </a:r>
          </a:p>
        </p:txBody>
      </p:sp>
      <p:sp>
        <p:nvSpPr>
          <p:cNvPr id="48" name="矩形 47"/>
          <p:cNvSpPr/>
          <p:nvPr/>
        </p:nvSpPr>
        <p:spPr>
          <a:xfrm>
            <a:off x="5577595" y="4340894"/>
            <a:ext cx="272765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/>
              <a:t>在</a:t>
            </a:r>
            <a:r>
              <a:rPr lang="zh-CN" altLang="en-US" sz="1600" dirty="0"/>
              <a:t>惠普的电脑装配车间装配电脑</a:t>
            </a:r>
          </a:p>
        </p:txBody>
      </p:sp>
      <p:sp>
        <p:nvSpPr>
          <p:cNvPr id="51" name="椭圆 50"/>
          <p:cNvSpPr/>
          <p:nvPr/>
        </p:nvSpPr>
        <p:spPr>
          <a:xfrm>
            <a:off x="1019720" y="3772423"/>
            <a:ext cx="360611" cy="360612"/>
          </a:xfrm>
          <a:prstGeom prst="ellipse">
            <a:avLst/>
          </a:prstGeom>
          <a:solidFill>
            <a:srgbClr val="E23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Showcard Gothic" panose="04020904020102020604" pitchFamily="82" charset="0"/>
              </a:rPr>
              <a:t>2</a:t>
            </a:r>
            <a:endParaRPr lang="zh-CN" altLang="en-US" sz="2000" dirty="0">
              <a:latin typeface="Showcard Gothic" panose="04020904020102020604" pitchFamily="82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019720" y="4474860"/>
            <a:ext cx="360611" cy="360612"/>
          </a:xfrm>
          <a:prstGeom prst="ellipse">
            <a:avLst/>
          </a:prstGeom>
          <a:solidFill>
            <a:srgbClr val="E23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Showcard Gothic" panose="04020904020102020604" pitchFamily="82" charset="0"/>
              </a:rPr>
              <a:t>3</a:t>
            </a:r>
            <a:endParaRPr lang="zh-CN" altLang="en-US" sz="2000" dirty="0">
              <a:latin typeface="Showcard Gothic" panose="04020904020102020604" pitchFamily="82" charset="0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5204222" y="4472667"/>
            <a:ext cx="360611" cy="36061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Showcard Gothic" panose="04020904020102020604" pitchFamily="82" charset="0"/>
              </a:rPr>
              <a:t>3</a:t>
            </a:r>
            <a:endParaRPr lang="zh-CN" altLang="en-US" sz="2000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145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flipV="1">
            <a:off x="580458" y="-595089"/>
            <a:ext cx="8020050" cy="70249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grpSp>
        <p:nvGrpSpPr>
          <p:cNvPr id="66" name="组合 65"/>
          <p:cNvGrpSpPr/>
          <p:nvPr/>
        </p:nvGrpSpPr>
        <p:grpSpPr>
          <a:xfrm>
            <a:off x="1004950" y="522064"/>
            <a:ext cx="7098275" cy="3221887"/>
            <a:chOff x="1004950" y="1900555"/>
            <a:chExt cx="7098275" cy="3221887"/>
          </a:xfrm>
        </p:grpSpPr>
        <p:sp>
          <p:nvSpPr>
            <p:cNvPr id="10" name="文本框 9"/>
            <p:cNvSpPr txBox="1"/>
            <p:nvPr/>
          </p:nvSpPr>
          <p:spPr>
            <a:xfrm>
              <a:off x="1156542" y="3805224"/>
              <a:ext cx="1625630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rgbClr val="CE6768"/>
                  </a:solidFill>
                  <a:latin typeface="Showcard Gothic" panose="04020904020102020604" pitchFamily="82" charset="0"/>
                </a:rPr>
                <a:t>比尔盖茨生日</a:t>
              </a:r>
              <a:endParaRPr lang="en-US" altLang="zh-CN" b="1" dirty="0" smtClean="0">
                <a:solidFill>
                  <a:srgbClr val="CE6768"/>
                </a:solidFill>
                <a:latin typeface="Showcard Gothic" panose="04020904020102020604" pitchFamily="82" charset="0"/>
              </a:endParaRPr>
            </a:p>
            <a:p>
              <a:pPr algn="dist">
                <a:lnSpc>
                  <a:spcPct val="120000"/>
                </a:lnSpc>
              </a:pPr>
              <a:r>
                <a:rPr lang="en-US" altLang="zh-CN" sz="2400" dirty="0" smtClean="0">
                  <a:solidFill>
                    <a:srgbClr val="CE6768"/>
                  </a:solidFill>
                  <a:latin typeface="Showcard Gothic" panose="04020904020102020604" pitchFamily="82" charset="0"/>
                </a:rPr>
                <a:t>1955.10.28</a:t>
              </a:r>
              <a:endParaRPr lang="zh-CN" altLang="en-US" sz="2400" dirty="0">
                <a:solidFill>
                  <a:srgbClr val="CE6768"/>
                </a:solidFill>
                <a:latin typeface="Showcard Gothic" panose="04020904020102020604" pitchFamily="82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36382" y="3653269"/>
              <a:ext cx="17576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b="1" dirty="0" smtClean="0">
                  <a:solidFill>
                    <a:srgbClr val="00ADA7"/>
                  </a:solidFill>
                  <a:latin typeface="Showcard Gothic" panose="04020904020102020604" pitchFamily="82" charset="0"/>
                </a:rPr>
                <a:t>个人电脑时代</a:t>
              </a:r>
              <a:endParaRPr lang="en-US" altLang="zh-CN" sz="2000" b="1" dirty="0" smtClean="0">
                <a:solidFill>
                  <a:srgbClr val="00ADA7"/>
                </a:solidFill>
                <a:latin typeface="Showcard Gothic" panose="04020904020102020604" pitchFamily="82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4000" dirty="0" smtClean="0">
                  <a:solidFill>
                    <a:srgbClr val="00ADA7"/>
                  </a:solidFill>
                  <a:latin typeface="Showcard Gothic" panose="04020904020102020604" pitchFamily="82" charset="0"/>
                </a:rPr>
                <a:t>1975</a:t>
              </a:r>
              <a:r>
                <a:rPr lang="zh-CN" altLang="en-US" sz="4000" dirty="0" smtClean="0">
                  <a:solidFill>
                    <a:srgbClr val="00ADA7"/>
                  </a:solidFill>
                  <a:latin typeface="Showcard Gothic" panose="04020904020102020604" pitchFamily="82" charset="0"/>
                </a:rPr>
                <a:t>年</a:t>
              </a:r>
              <a:endParaRPr lang="zh-CN" altLang="en-US" sz="4000" dirty="0">
                <a:solidFill>
                  <a:srgbClr val="00ADA7"/>
                </a:solidFill>
                <a:latin typeface="Showcard Gothic" panose="04020904020102020604" pitchFamily="82" charset="0"/>
              </a:endParaRPr>
            </a:p>
          </p:txBody>
        </p:sp>
        <p:sp>
          <p:nvSpPr>
            <p:cNvPr id="53" name="任意多边形 52"/>
            <p:cNvSpPr>
              <a:spLocks/>
            </p:cNvSpPr>
            <p:nvPr/>
          </p:nvSpPr>
          <p:spPr bwMode="auto">
            <a:xfrm>
              <a:off x="3473645" y="3529420"/>
              <a:ext cx="2238437" cy="1593022"/>
            </a:xfrm>
            <a:custGeom>
              <a:avLst/>
              <a:gdLst>
                <a:gd name="connsiteX0" fmla="*/ 60758 w 1905000"/>
                <a:gd name="connsiteY0" fmla="*/ 1188366 h 1355725"/>
                <a:gd name="connsiteX1" fmla="*/ 64028 w 1905000"/>
                <a:gd name="connsiteY1" fmla="*/ 1188366 h 1355725"/>
                <a:gd name="connsiteX2" fmla="*/ 832362 w 1905000"/>
                <a:gd name="connsiteY2" fmla="*/ 1188366 h 1355725"/>
                <a:gd name="connsiteX3" fmla="*/ 830985 w 1905000"/>
                <a:gd name="connsiteY3" fmla="*/ 1190418 h 1355725"/>
                <a:gd name="connsiteX4" fmla="*/ 829780 w 1905000"/>
                <a:gd name="connsiteY4" fmla="*/ 1192640 h 1355725"/>
                <a:gd name="connsiteX5" fmla="*/ 828920 w 1905000"/>
                <a:gd name="connsiteY5" fmla="*/ 1195204 h 1355725"/>
                <a:gd name="connsiteX6" fmla="*/ 828059 w 1905000"/>
                <a:gd name="connsiteY6" fmla="*/ 1197598 h 1355725"/>
                <a:gd name="connsiteX7" fmla="*/ 827542 w 1905000"/>
                <a:gd name="connsiteY7" fmla="*/ 1200161 h 1355725"/>
                <a:gd name="connsiteX8" fmla="*/ 827026 w 1905000"/>
                <a:gd name="connsiteY8" fmla="*/ 1202555 h 1355725"/>
                <a:gd name="connsiteX9" fmla="*/ 826854 w 1905000"/>
                <a:gd name="connsiteY9" fmla="*/ 1205290 h 1355725"/>
                <a:gd name="connsiteX10" fmla="*/ 826682 w 1905000"/>
                <a:gd name="connsiteY10" fmla="*/ 1207854 h 1355725"/>
                <a:gd name="connsiteX11" fmla="*/ 826854 w 1905000"/>
                <a:gd name="connsiteY11" fmla="*/ 1211957 h 1355725"/>
                <a:gd name="connsiteX12" fmla="*/ 827542 w 1905000"/>
                <a:gd name="connsiteY12" fmla="*/ 1215889 h 1355725"/>
                <a:gd name="connsiteX13" fmla="*/ 828575 w 1905000"/>
                <a:gd name="connsiteY13" fmla="*/ 1219650 h 1355725"/>
                <a:gd name="connsiteX14" fmla="*/ 830125 w 1905000"/>
                <a:gd name="connsiteY14" fmla="*/ 1223240 h 1355725"/>
                <a:gd name="connsiteX15" fmla="*/ 831846 w 1905000"/>
                <a:gd name="connsiteY15" fmla="*/ 1226659 h 1355725"/>
                <a:gd name="connsiteX16" fmla="*/ 833911 w 1905000"/>
                <a:gd name="connsiteY16" fmla="*/ 1229907 h 1355725"/>
                <a:gd name="connsiteX17" fmla="*/ 836321 w 1905000"/>
                <a:gd name="connsiteY17" fmla="*/ 1232984 h 1355725"/>
                <a:gd name="connsiteX18" fmla="*/ 839075 w 1905000"/>
                <a:gd name="connsiteY18" fmla="*/ 1235890 h 1355725"/>
                <a:gd name="connsiteX19" fmla="*/ 842173 w 1905000"/>
                <a:gd name="connsiteY19" fmla="*/ 1238283 h 1355725"/>
                <a:gd name="connsiteX20" fmla="*/ 845443 w 1905000"/>
                <a:gd name="connsiteY20" fmla="*/ 1240676 h 1355725"/>
                <a:gd name="connsiteX21" fmla="*/ 849057 w 1905000"/>
                <a:gd name="connsiteY21" fmla="*/ 1242557 h 1355725"/>
                <a:gd name="connsiteX22" fmla="*/ 852672 w 1905000"/>
                <a:gd name="connsiteY22" fmla="*/ 1244267 h 1355725"/>
                <a:gd name="connsiteX23" fmla="*/ 856631 w 1905000"/>
                <a:gd name="connsiteY23" fmla="*/ 1245634 h 1355725"/>
                <a:gd name="connsiteX24" fmla="*/ 860761 w 1905000"/>
                <a:gd name="connsiteY24" fmla="*/ 1246489 h 1355725"/>
                <a:gd name="connsiteX25" fmla="*/ 864893 w 1905000"/>
                <a:gd name="connsiteY25" fmla="*/ 1247002 h 1355725"/>
                <a:gd name="connsiteX26" fmla="*/ 869367 w 1905000"/>
                <a:gd name="connsiteY26" fmla="*/ 1247344 h 1355725"/>
                <a:gd name="connsiteX27" fmla="*/ 1035805 w 1905000"/>
                <a:gd name="connsiteY27" fmla="*/ 1247344 h 1355725"/>
                <a:gd name="connsiteX28" fmla="*/ 1040109 w 1905000"/>
                <a:gd name="connsiteY28" fmla="*/ 1247002 h 1355725"/>
                <a:gd name="connsiteX29" fmla="*/ 1044411 w 1905000"/>
                <a:gd name="connsiteY29" fmla="*/ 1246489 h 1355725"/>
                <a:gd name="connsiteX30" fmla="*/ 1048370 w 1905000"/>
                <a:gd name="connsiteY30" fmla="*/ 1245634 h 1355725"/>
                <a:gd name="connsiteX31" fmla="*/ 1052329 w 1905000"/>
                <a:gd name="connsiteY31" fmla="*/ 1244267 h 1355725"/>
                <a:gd name="connsiteX32" fmla="*/ 1056115 w 1905000"/>
                <a:gd name="connsiteY32" fmla="*/ 1242557 h 1355725"/>
                <a:gd name="connsiteX33" fmla="*/ 1059730 w 1905000"/>
                <a:gd name="connsiteY33" fmla="*/ 1240676 h 1355725"/>
                <a:gd name="connsiteX34" fmla="*/ 1063000 w 1905000"/>
                <a:gd name="connsiteY34" fmla="*/ 1238283 h 1355725"/>
                <a:gd name="connsiteX35" fmla="*/ 1065926 w 1905000"/>
                <a:gd name="connsiteY35" fmla="*/ 1235890 h 1355725"/>
                <a:gd name="connsiteX36" fmla="*/ 1068680 w 1905000"/>
                <a:gd name="connsiteY36" fmla="*/ 1232984 h 1355725"/>
                <a:gd name="connsiteX37" fmla="*/ 1071089 w 1905000"/>
                <a:gd name="connsiteY37" fmla="*/ 1229907 h 1355725"/>
                <a:gd name="connsiteX38" fmla="*/ 1073327 w 1905000"/>
                <a:gd name="connsiteY38" fmla="*/ 1226659 h 1355725"/>
                <a:gd name="connsiteX39" fmla="*/ 1075048 w 1905000"/>
                <a:gd name="connsiteY39" fmla="*/ 1223240 h 1355725"/>
                <a:gd name="connsiteX40" fmla="*/ 1076597 w 1905000"/>
                <a:gd name="connsiteY40" fmla="*/ 1219650 h 1355725"/>
                <a:gd name="connsiteX41" fmla="*/ 1077458 w 1905000"/>
                <a:gd name="connsiteY41" fmla="*/ 1215889 h 1355725"/>
                <a:gd name="connsiteX42" fmla="*/ 1078318 w 1905000"/>
                <a:gd name="connsiteY42" fmla="*/ 1211957 h 1355725"/>
                <a:gd name="connsiteX43" fmla="*/ 1078490 w 1905000"/>
                <a:gd name="connsiteY43" fmla="*/ 1207854 h 1355725"/>
                <a:gd name="connsiteX44" fmla="*/ 1078318 w 1905000"/>
                <a:gd name="connsiteY44" fmla="*/ 1205290 h 1355725"/>
                <a:gd name="connsiteX45" fmla="*/ 1077974 w 1905000"/>
                <a:gd name="connsiteY45" fmla="*/ 1202555 h 1355725"/>
                <a:gd name="connsiteX46" fmla="*/ 1077458 w 1905000"/>
                <a:gd name="connsiteY46" fmla="*/ 1200161 h 1355725"/>
                <a:gd name="connsiteX47" fmla="*/ 1076941 w 1905000"/>
                <a:gd name="connsiteY47" fmla="*/ 1197598 h 1355725"/>
                <a:gd name="connsiteX48" fmla="*/ 1076081 w 1905000"/>
                <a:gd name="connsiteY48" fmla="*/ 1195204 h 1355725"/>
                <a:gd name="connsiteX49" fmla="*/ 1075220 w 1905000"/>
                <a:gd name="connsiteY49" fmla="*/ 1192640 h 1355725"/>
                <a:gd name="connsiteX50" fmla="*/ 1074015 w 1905000"/>
                <a:gd name="connsiteY50" fmla="*/ 1190418 h 1355725"/>
                <a:gd name="connsiteX51" fmla="*/ 1072638 w 1905000"/>
                <a:gd name="connsiteY51" fmla="*/ 1188366 h 1355725"/>
                <a:gd name="connsiteX52" fmla="*/ 1840972 w 1905000"/>
                <a:gd name="connsiteY52" fmla="*/ 1188366 h 1355725"/>
                <a:gd name="connsiteX53" fmla="*/ 1844243 w 1905000"/>
                <a:gd name="connsiteY53" fmla="*/ 1188366 h 1355725"/>
                <a:gd name="connsiteX54" fmla="*/ 1847513 w 1905000"/>
                <a:gd name="connsiteY54" fmla="*/ 1188538 h 1355725"/>
                <a:gd name="connsiteX55" fmla="*/ 1850783 w 1905000"/>
                <a:gd name="connsiteY55" fmla="*/ 1188879 h 1355725"/>
                <a:gd name="connsiteX56" fmla="*/ 1853881 w 1905000"/>
                <a:gd name="connsiteY56" fmla="*/ 1189392 h 1355725"/>
                <a:gd name="connsiteX57" fmla="*/ 1856980 w 1905000"/>
                <a:gd name="connsiteY57" fmla="*/ 1190076 h 1355725"/>
                <a:gd name="connsiteX58" fmla="*/ 1859906 w 1905000"/>
                <a:gd name="connsiteY58" fmla="*/ 1190930 h 1355725"/>
                <a:gd name="connsiteX59" fmla="*/ 1863003 w 1905000"/>
                <a:gd name="connsiteY59" fmla="*/ 1191956 h 1355725"/>
                <a:gd name="connsiteX60" fmla="*/ 1865929 w 1905000"/>
                <a:gd name="connsiteY60" fmla="*/ 1192811 h 1355725"/>
                <a:gd name="connsiteX61" fmla="*/ 1868855 w 1905000"/>
                <a:gd name="connsiteY61" fmla="*/ 1194007 h 1355725"/>
                <a:gd name="connsiteX62" fmla="*/ 1871437 w 1905000"/>
                <a:gd name="connsiteY62" fmla="*/ 1195375 h 1355725"/>
                <a:gd name="connsiteX63" fmla="*/ 1874191 w 1905000"/>
                <a:gd name="connsiteY63" fmla="*/ 1196914 h 1355725"/>
                <a:gd name="connsiteX64" fmla="*/ 1876601 w 1905000"/>
                <a:gd name="connsiteY64" fmla="*/ 1198453 h 1355725"/>
                <a:gd name="connsiteX65" fmla="*/ 1879355 w 1905000"/>
                <a:gd name="connsiteY65" fmla="*/ 1199820 h 1355725"/>
                <a:gd name="connsiteX66" fmla="*/ 1881592 w 1905000"/>
                <a:gd name="connsiteY66" fmla="*/ 1201871 h 1355725"/>
                <a:gd name="connsiteX67" fmla="*/ 1884002 w 1905000"/>
                <a:gd name="connsiteY67" fmla="*/ 1203580 h 1355725"/>
                <a:gd name="connsiteX68" fmla="*/ 1886240 w 1905000"/>
                <a:gd name="connsiteY68" fmla="*/ 1205632 h 1355725"/>
                <a:gd name="connsiteX69" fmla="*/ 1888305 w 1905000"/>
                <a:gd name="connsiteY69" fmla="*/ 1207513 h 1355725"/>
                <a:gd name="connsiteX70" fmla="*/ 1890198 w 1905000"/>
                <a:gd name="connsiteY70" fmla="*/ 1209735 h 1355725"/>
                <a:gd name="connsiteX71" fmla="*/ 1892092 w 1905000"/>
                <a:gd name="connsiteY71" fmla="*/ 1211957 h 1355725"/>
                <a:gd name="connsiteX72" fmla="*/ 1894157 w 1905000"/>
                <a:gd name="connsiteY72" fmla="*/ 1214350 h 1355725"/>
                <a:gd name="connsiteX73" fmla="*/ 1895534 w 1905000"/>
                <a:gd name="connsiteY73" fmla="*/ 1216573 h 1355725"/>
                <a:gd name="connsiteX74" fmla="*/ 1897083 w 1905000"/>
                <a:gd name="connsiteY74" fmla="*/ 1219137 h 1355725"/>
                <a:gd name="connsiteX75" fmla="*/ 1898632 w 1905000"/>
                <a:gd name="connsiteY75" fmla="*/ 1221701 h 1355725"/>
                <a:gd name="connsiteX76" fmla="*/ 1899837 w 1905000"/>
                <a:gd name="connsiteY76" fmla="*/ 1224265 h 1355725"/>
                <a:gd name="connsiteX77" fmla="*/ 1901042 w 1905000"/>
                <a:gd name="connsiteY77" fmla="*/ 1227172 h 1355725"/>
                <a:gd name="connsiteX78" fmla="*/ 1902074 w 1905000"/>
                <a:gd name="connsiteY78" fmla="*/ 1229736 h 1355725"/>
                <a:gd name="connsiteX79" fmla="*/ 1902935 w 1905000"/>
                <a:gd name="connsiteY79" fmla="*/ 1232642 h 1355725"/>
                <a:gd name="connsiteX80" fmla="*/ 1903623 w 1905000"/>
                <a:gd name="connsiteY80" fmla="*/ 1235549 h 1355725"/>
                <a:gd name="connsiteX81" fmla="*/ 1904139 w 1905000"/>
                <a:gd name="connsiteY81" fmla="*/ 1238283 h 1355725"/>
                <a:gd name="connsiteX82" fmla="*/ 1904656 w 1905000"/>
                <a:gd name="connsiteY82" fmla="*/ 1241360 h 1355725"/>
                <a:gd name="connsiteX83" fmla="*/ 1904828 w 1905000"/>
                <a:gd name="connsiteY83" fmla="*/ 1244267 h 1355725"/>
                <a:gd name="connsiteX84" fmla="*/ 1905000 w 1905000"/>
                <a:gd name="connsiteY84" fmla="*/ 1247344 h 1355725"/>
                <a:gd name="connsiteX85" fmla="*/ 1905000 w 1905000"/>
                <a:gd name="connsiteY85" fmla="*/ 1296748 h 1355725"/>
                <a:gd name="connsiteX86" fmla="*/ 1904828 w 1905000"/>
                <a:gd name="connsiteY86" fmla="*/ 1299825 h 1355725"/>
                <a:gd name="connsiteX87" fmla="*/ 1904656 w 1905000"/>
                <a:gd name="connsiteY87" fmla="*/ 1302560 h 1355725"/>
                <a:gd name="connsiteX88" fmla="*/ 1904139 w 1905000"/>
                <a:gd name="connsiteY88" fmla="*/ 1305637 h 1355725"/>
                <a:gd name="connsiteX89" fmla="*/ 1903623 w 1905000"/>
                <a:gd name="connsiteY89" fmla="*/ 1308544 h 1355725"/>
                <a:gd name="connsiteX90" fmla="*/ 1902935 w 1905000"/>
                <a:gd name="connsiteY90" fmla="*/ 1311449 h 1355725"/>
                <a:gd name="connsiteX91" fmla="*/ 1902074 w 1905000"/>
                <a:gd name="connsiteY91" fmla="*/ 1314185 h 1355725"/>
                <a:gd name="connsiteX92" fmla="*/ 1901042 w 1905000"/>
                <a:gd name="connsiteY92" fmla="*/ 1316920 h 1355725"/>
                <a:gd name="connsiteX93" fmla="*/ 1899837 w 1905000"/>
                <a:gd name="connsiteY93" fmla="*/ 1319826 h 1355725"/>
                <a:gd name="connsiteX94" fmla="*/ 1898632 w 1905000"/>
                <a:gd name="connsiteY94" fmla="*/ 1322219 h 1355725"/>
                <a:gd name="connsiteX95" fmla="*/ 1897083 w 1905000"/>
                <a:gd name="connsiteY95" fmla="*/ 1324955 h 1355725"/>
                <a:gd name="connsiteX96" fmla="*/ 1895534 w 1905000"/>
                <a:gd name="connsiteY96" fmla="*/ 1327348 h 1355725"/>
                <a:gd name="connsiteX97" fmla="*/ 1894157 w 1905000"/>
                <a:gd name="connsiteY97" fmla="*/ 1329570 h 1355725"/>
                <a:gd name="connsiteX98" fmla="*/ 1892092 w 1905000"/>
                <a:gd name="connsiteY98" fmla="*/ 1332134 h 1355725"/>
                <a:gd name="connsiteX99" fmla="*/ 1890198 w 1905000"/>
                <a:gd name="connsiteY99" fmla="*/ 1334186 h 1355725"/>
                <a:gd name="connsiteX100" fmla="*/ 1888305 w 1905000"/>
                <a:gd name="connsiteY100" fmla="*/ 1336579 h 1355725"/>
                <a:gd name="connsiteX101" fmla="*/ 1886240 w 1905000"/>
                <a:gd name="connsiteY101" fmla="*/ 1338459 h 1355725"/>
                <a:gd name="connsiteX102" fmla="*/ 1884002 w 1905000"/>
                <a:gd name="connsiteY102" fmla="*/ 1340511 h 1355725"/>
                <a:gd name="connsiteX103" fmla="*/ 1881592 w 1905000"/>
                <a:gd name="connsiteY103" fmla="*/ 1342220 h 1355725"/>
                <a:gd name="connsiteX104" fmla="*/ 1879355 w 1905000"/>
                <a:gd name="connsiteY104" fmla="*/ 1344101 h 1355725"/>
                <a:gd name="connsiteX105" fmla="*/ 1876601 w 1905000"/>
                <a:gd name="connsiteY105" fmla="*/ 1345639 h 1355725"/>
                <a:gd name="connsiteX106" fmla="*/ 1874191 w 1905000"/>
                <a:gd name="connsiteY106" fmla="*/ 1347178 h 1355725"/>
                <a:gd name="connsiteX107" fmla="*/ 1871437 w 1905000"/>
                <a:gd name="connsiteY107" fmla="*/ 1348716 h 1355725"/>
                <a:gd name="connsiteX108" fmla="*/ 1868855 w 1905000"/>
                <a:gd name="connsiteY108" fmla="*/ 1350084 h 1355725"/>
                <a:gd name="connsiteX109" fmla="*/ 1865929 w 1905000"/>
                <a:gd name="connsiteY109" fmla="*/ 1351109 h 1355725"/>
                <a:gd name="connsiteX110" fmla="*/ 1863003 w 1905000"/>
                <a:gd name="connsiteY110" fmla="*/ 1352136 h 1355725"/>
                <a:gd name="connsiteX111" fmla="*/ 1859906 w 1905000"/>
                <a:gd name="connsiteY111" fmla="*/ 1352990 h 1355725"/>
                <a:gd name="connsiteX112" fmla="*/ 1856980 w 1905000"/>
                <a:gd name="connsiteY112" fmla="*/ 1354016 h 1355725"/>
                <a:gd name="connsiteX113" fmla="*/ 1853881 w 1905000"/>
                <a:gd name="connsiteY113" fmla="*/ 1354528 h 1355725"/>
                <a:gd name="connsiteX114" fmla="*/ 1850783 w 1905000"/>
                <a:gd name="connsiteY114" fmla="*/ 1355212 h 1355725"/>
                <a:gd name="connsiteX115" fmla="*/ 1847513 w 1905000"/>
                <a:gd name="connsiteY115" fmla="*/ 1355555 h 1355725"/>
                <a:gd name="connsiteX116" fmla="*/ 1844243 w 1905000"/>
                <a:gd name="connsiteY116" fmla="*/ 1355725 h 1355725"/>
                <a:gd name="connsiteX117" fmla="*/ 1840972 w 1905000"/>
                <a:gd name="connsiteY117" fmla="*/ 1355725 h 1355725"/>
                <a:gd name="connsiteX118" fmla="*/ 64028 w 1905000"/>
                <a:gd name="connsiteY118" fmla="*/ 1355725 h 1355725"/>
                <a:gd name="connsiteX119" fmla="*/ 60758 w 1905000"/>
                <a:gd name="connsiteY119" fmla="*/ 1355725 h 1355725"/>
                <a:gd name="connsiteX120" fmla="*/ 57488 w 1905000"/>
                <a:gd name="connsiteY120" fmla="*/ 1355555 h 1355725"/>
                <a:gd name="connsiteX121" fmla="*/ 54217 w 1905000"/>
                <a:gd name="connsiteY121" fmla="*/ 1355212 h 1355725"/>
                <a:gd name="connsiteX122" fmla="*/ 51119 w 1905000"/>
                <a:gd name="connsiteY122" fmla="*/ 1354528 h 1355725"/>
                <a:gd name="connsiteX123" fmla="*/ 48193 w 1905000"/>
                <a:gd name="connsiteY123" fmla="*/ 1354016 h 1355725"/>
                <a:gd name="connsiteX124" fmla="*/ 45095 w 1905000"/>
                <a:gd name="connsiteY124" fmla="*/ 1352990 h 1355725"/>
                <a:gd name="connsiteX125" fmla="*/ 42169 w 1905000"/>
                <a:gd name="connsiteY125" fmla="*/ 1352136 h 1355725"/>
                <a:gd name="connsiteX126" fmla="*/ 39071 w 1905000"/>
                <a:gd name="connsiteY126" fmla="*/ 1351109 h 1355725"/>
                <a:gd name="connsiteX127" fmla="*/ 36489 w 1905000"/>
                <a:gd name="connsiteY127" fmla="*/ 1350084 h 1355725"/>
                <a:gd name="connsiteX128" fmla="*/ 33563 w 1905000"/>
                <a:gd name="connsiteY128" fmla="*/ 1348716 h 1355725"/>
                <a:gd name="connsiteX129" fmla="*/ 30809 w 1905000"/>
                <a:gd name="connsiteY129" fmla="*/ 1347178 h 1355725"/>
                <a:gd name="connsiteX130" fmla="*/ 28399 w 1905000"/>
                <a:gd name="connsiteY130" fmla="*/ 1345639 h 1355725"/>
                <a:gd name="connsiteX131" fmla="*/ 25646 w 1905000"/>
                <a:gd name="connsiteY131" fmla="*/ 1344101 h 1355725"/>
                <a:gd name="connsiteX132" fmla="*/ 23408 w 1905000"/>
                <a:gd name="connsiteY132" fmla="*/ 1342220 h 1355725"/>
                <a:gd name="connsiteX133" fmla="*/ 21171 w 1905000"/>
                <a:gd name="connsiteY133" fmla="*/ 1340511 h 1355725"/>
                <a:gd name="connsiteX134" fmla="*/ 18761 w 1905000"/>
                <a:gd name="connsiteY134" fmla="*/ 1338459 h 1355725"/>
                <a:gd name="connsiteX135" fmla="*/ 16696 w 1905000"/>
                <a:gd name="connsiteY135" fmla="*/ 1336579 h 1355725"/>
                <a:gd name="connsiteX136" fmla="*/ 14803 w 1905000"/>
                <a:gd name="connsiteY136" fmla="*/ 1334186 h 1355725"/>
                <a:gd name="connsiteX137" fmla="*/ 12909 w 1905000"/>
                <a:gd name="connsiteY137" fmla="*/ 1332134 h 1355725"/>
                <a:gd name="connsiteX138" fmla="*/ 11016 w 1905000"/>
                <a:gd name="connsiteY138" fmla="*/ 1329570 h 1355725"/>
                <a:gd name="connsiteX139" fmla="*/ 9467 w 1905000"/>
                <a:gd name="connsiteY139" fmla="*/ 1327348 h 1355725"/>
                <a:gd name="connsiteX140" fmla="*/ 7918 w 1905000"/>
                <a:gd name="connsiteY140" fmla="*/ 1324955 h 1355725"/>
                <a:gd name="connsiteX141" fmla="*/ 6368 w 1905000"/>
                <a:gd name="connsiteY141" fmla="*/ 1322219 h 1355725"/>
                <a:gd name="connsiteX142" fmla="*/ 5164 w 1905000"/>
                <a:gd name="connsiteY142" fmla="*/ 1319826 h 1355725"/>
                <a:gd name="connsiteX143" fmla="*/ 4131 w 1905000"/>
                <a:gd name="connsiteY143" fmla="*/ 1316920 h 1355725"/>
                <a:gd name="connsiteX144" fmla="*/ 2926 w 1905000"/>
                <a:gd name="connsiteY144" fmla="*/ 1314185 h 1355725"/>
                <a:gd name="connsiteX145" fmla="*/ 2238 w 1905000"/>
                <a:gd name="connsiteY145" fmla="*/ 1311449 h 1355725"/>
                <a:gd name="connsiteX146" fmla="*/ 1377 w 1905000"/>
                <a:gd name="connsiteY146" fmla="*/ 1308544 h 1355725"/>
                <a:gd name="connsiteX147" fmla="*/ 861 w 1905000"/>
                <a:gd name="connsiteY147" fmla="*/ 1305637 h 1355725"/>
                <a:gd name="connsiteX148" fmla="*/ 516 w 1905000"/>
                <a:gd name="connsiteY148" fmla="*/ 1302560 h 1355725"/>
                <a:gd name="connsiteX149" fmla="*/ 173 w 1905000"/>
                <a:gd name="connsiteY149" fmla="*/ 1299825 h 1355725"/>
                <a:gd name="connsiteX150" fmla="*/ 0 w 1905000"/>
                <a:gd name="connsiteY150" fmla="*/ 1296748 h 1355725"/>
                <a:gd name="connsiteX151" fmla="*/ 0 w 1905000"/>
                <a:gd name="connsiteY151" fmla="*/ 1247344 h 1355725"/>
                <a:gd name="connsiteX152" fmla="*/ 173 w 1905000"/>
                <a:gd name="connsiteY152" fmla="*/ 1244267 h 1355725"/>
                <a:gd name="connsiteX153" fmla="*/ 516 w 1905000"/>
                <a:gd name="connsiteY153" fmla="*/ 1241360 h 1355725"/>
                <a:gd name="connsiteX154" fmla="*/ 861 w 1905000"/>
                <a:gd name="connsiteY154" fmla="*/ 1238283 h 1355725"/>
                <a:gd name="connsiteX155" fmla="*/ 1377 w 1905000"/>
                <a:gd name="connsiteY155" fmla="*/ 1235549 h 1355725"/>
                <a:gd name="connsiteX156" fmla="*/ 2238 w 1905000"/>
                <a:gd name="connsiteY156" fmla="*/ 1232642 h 1355725"/>
                <a:gd name="connsiteX157" fmla="*/ 2926 w 1905000"/>
                <a:gd name="connsiteY157" fmla="*/ 1229736 h 1355725"/>
                <a:gd name="connsiteX158" fmla="*/ 4131 w 1905000"/>
                <a:gd name="connsiteY158" fmla="*/ 1227172 h 1355725"/>
                <a:gd name="connsiteX159" fmla="*/ 5164 w 1905000"/>
                <a:gd name="connsiteY159" fmla="*/ 1224265 h 1355725"/>
                <a:gd name="connsiteX160" fmla="*/ 6368 w 1905000"/>
                <a:gd name="connsiteY160" fmla="*/ 1221701 h 1355725"/>
                <a:gd name="connsiteX161" fmla="*/ 7918 w 1905000"/>
                <a:gd name="connsiteY161" fmla="*/ 1219137 h 1355725"/>
                <a:gd name="connsiteX162" fmla="*/ 9467 w 1905000"/>
                <a:gd name="connsiteY162" fmla="*/ 1216573 h 1355725"/>
                <a:gd name="connsiteX163" fmla="*/ 11016 w 1905000"/>
                <a:gd name="connsiteY163" fmla="*/ 1214350 h 1355725"/>
                <a:gd name="connsiteX164" fmla="*/ 12909 w 1905000"/>
                <a:gd name="connsiteY164" fmla="*/ 1211957 h 1355725"/>
                <a:gd name="connsiteX165" fmla="*/ 14803 w 1905000"/>
                <a:gd name="connsiteY165" fmla="*/ 1209735 h 1355725"/>
                <a:gd name="connsiteX166" fmla="*/ 16696 w 1905000"/>
                <a:gd name="connsiteY166" fmla="*/ 1207513 h 1355725"/>
                <a:gd name="connsiteX167" fmla="*/ 18761 w 1905000"/>
                <a:gd name="connsiteY167" fmla="*/ 1205632 h 1355725"/>
                <a:gd name="connsiteX168" fmla="*/ 21171 w 1905000"/>
                <a:gd name="connsiteY168" fmla="*/ 1203580 h 1355725"/>
                <a:gd name="connsiteX169" fmla="*/ 23408 w 1905000"/>
                <a:gd name="connsiteY169" fmla="*/ 1201871 h 1355725"/>
                <a:gd name="connsiteX170" fmla="*/ 25646 w 1905000"/>
                <a:gd name="connsiteY170" fmla="*/ 1199820 h 1355725"/>
                <a:gd name="connsiteX171" fmla="*/ 28399 w 1905000"/>
                <a:gd name="connsiteY171" fmla="*/ 1198453 h 1355725"/>
                <a:gd name="connsiteX172" fmla="*/ 30809 w 1905000"/>
                <a:gd name="connsiteY172" fmla="*/ 1196914 h 1355725"/>
                <a:gd name="connsiteX173" fmla="*/ 33563 w 1905000"/>
                <a:gd name="connsiteY173" fmla="*/ 1195375 h 1355725"/>
                <a:gd name="connsiteX174" fmla="*/ 36489 w 1905000"/>
                <a:gd name="connsiteY174" fmla="*/ 1194007 h 1355725"/>
                <a:gd name="connsiteX175" fmla="*/ 39071 w 1905000"/>
                <a:gd name="connsiteY175" fmla="*/ 1192811 h 1355725"/>
                <a:gd name="connsiteX176" fmla="*/ 42169 w 1905000"/>
                <a:gd name="connsiteY176" fmla="*/ 1191956 h 1355725"/>
                <a:gd name="connsiteX177" fmla="*/ 45095 w 1905000"/>
                <a:gd name="connsiteY177" fmla="*/ 1190930 h 1355725"/>
                <a:gd name="connsiteX178" fmla="*/ 48193 w 1905000"/>
                <a:gd name="connsiteY178" fmla="*/ 1190076 h 1355725"/>
                <a:gd name="connsiteX179" fmla="*/ 51119 w 1905000"/>
                <a:gd name="connsiteY179" fmla="*/ 1189392 h 1355725"/>
                <a:gd name="connsiteX180" fmla="*/ 54217 w 1905000"/>
                <a:gd name="connsiteY180" fmla="*/ 1188879 h 1355725"/>
                <a:gd name="connsiteX181" fmla="*/ 57488 w 1905000"/>
                <a:gd name="connsiteY181" fmla="*/ 1188538 h 1355725"/>
                <a:gd name="connsiteX182" fmla="*/ 174199 w 1905000"/>
                <a:gd name="connsiteY182" fmla="*/ 69317 h 1355725"/>
                <a:gd name="connsiteX183" fmla="*/ 171272 w 1905000"/>
                <a:gd name="connsiteY183" fmla="*/ 69489 h 1355725"/>
                <a:gd name="connsiteX184" fmla="*/ 168346 w 1905000"/>
                <a:gd name="connsiteY184" fmla="*/ 69661 h 1355725"/>
                <a:gd name="connsiteX185" fmla="*/ 165764 w 1905000"/>
                <a:gd name="connsiteY185" fmla="*/ 69833 h 1355725"/>
                <a:gd name="connsiteX186" fmla="*/ 162838 w 1905000"/>
                <a:gd name="connsiteY186" fmla="*/ 70349 h 1355725"/>
                <a:gd name="connsiteX187" fmla="*/ 160084 w 1905000"/>
                <a:gd name="connsiteY187" fmla="*/ 71037 h 1355725"/>
                <a:gd name="connsiteX188" fmla="*/ 157502 w 1905000"/>
                <a:gd name="connsiteY188" fmla="*/ 71725 h 1355725"/>
                <a:gd name="connsiteX189" fmla="*/ 154920 w 1905000"/>
                <a:gd name="connsiteY189" fmla="*/ 72585 h 1355725"/>
                <a:gd name="connsiteX190" fmla="*/ 152338 w 1905000"/>
                <a:gd name="connsiteY190" fmla="*/ 73445 h 1355725"/>
                <a:gd name="connsiteX191" fmla="*/ 149756 w 1905000"/>
                <a:gd name="connsiteY191" fmla="*/ 74477 h 1355725"/>
                <a:gd name="connsiteX192" fmla="*/ 147518 w 1905000"/>
                <a:gd name="connsiteY192" fmla="*/ 75509 h 1355725"/>
                <a:gd name="connsiteX193" fmla="*/ 145281 w 1905000"/>
                <a:gd name="connsiteY193" fmla="*/ 76885 h 1355725"/>
                <a:gd name="connsiteX194" fmla="*/ 142871 w 1905000"/>
                <a:gd name="connsiteY194" fmla="*/ 78261 h 1355725"/>
                <a:gd name="connsiteX195" fmla="*/ 140633 w 1905000"/>
                <a:gd name="connsiteY195" fmla="*/ 79637 h 1355725"/>
                <a:gd name="connsiteX196" fmla="*/ 138567 w 1905000"/>
                <a:gd name="connsiteY196" fmla="*/ 81358 h 1355725"/>
                <a:gd name="connsiteX197" fmla="*/ 136330 w 1905000"/>
                <a:gd name="connsiteY197" fmla="*/ 82905 h 1355725"/>
                <a:gd name="connsiteX198" fmla="*/ 134436 w 1905000"/>
                <a:gd name="connsiteY198" fmla="*/ 84626 h 1355725"/>
                <a:gd name="connsiteX199" fmla="*/ 132714 w 1905000"/>
                <a:gd name="connsiteY199" fmla="*/ 86517 h 1355725"/>
                <a:gd name="connsiteX200" fmla="*/ 130821 w 1905000"/>
                <a:gd name="connsiteY200" fmla="*/ 88409 h 1355725"/>
                <a:gd name="connsiteX201" fmla="*/ 129272 w 1905000"/>
                <a:gd name="connsiteY201" fmla="*/ 90301 h 1355725"/>
                <a:gd name="connsiteX202" fmla="*/ 127723 w 1905000"/>
                <a:gd name="connsiteY202" fmla="*/ 92365 h 1355725"/>
                <a:gd name="connsiteX203" fmla="*/ 126346 w 1905000"/>
                <a:gd name="connsiteY203" fmla="*/ 94429 h 1355725"/>
                <a:gd name="connsiteX204" fmla="*/ 124969 w 1905000"/>
                <a:gd name="connsiteY204" fmla="*/ 96666 h 1355725"/>
                <a:gd name="connsiteX205" fmla="*/ 123592 w 1905000"/>
                <a:gd name="connsiteY205" fmla="*/ 98902 h 1355725"/>
                <a:gd name="connsiteX206" fmla="*/ 122559 w 1905000"/>
                <a:gd name="connsiteY206" fmla="*/ 101138 h 1355725"/>
                <a:gd name="connsiteX207" fmla="*/ 121526 w 1905000"/>
                <a:gd name="connsiteY207" fmla="*/ 103546 h 1355725"/>
                <a:gd name="connsiteX208" fmla="*/ 120665 w 1905000"/>
                <a:gd name="connsiteY208" fmla="*/ 105954 h 1355725"/>
                <a:gd name="connsiteX209" fmla="*/ 119977 w 1905000"/>
                <a:gd name="connsiteY209" fmla="*/ 108534 h 1355725"/>
                <a:gd name="connsiteX210" fmla="*/ 119116 w 1905000"/>
                <a:gd name="connsiteY210" fmla="*/ 110942 h 1355725"/>
                <a:gd name="connsiteX211" fmla="*/ 118772 w 1905000"/>
                <a:gd name="connsiteY211" fmla="*/ 113522 h 1355725"/>
                <a:gd name="connsiteX212" fmla="*/ 118428 w 1905000"/>
                <a:gd name="connsiteY212" fmla="*/ 116101 h 1355725"/>
                <a:gd name="connsiteX213" fmla="*/ 118255 w 1905000"/>
                <a:gd name="connsiteY213" fmla="*/ 118854 h 1355725"/>
                <a:gd name="connsiteX214" fmla="*/ 118255 w 1905000"/>
                <a:gd name="connsiteY214" fmla="*/ 121434 h 1355725"/>
                <a:gd name="connsiteX215" fmla="*/ 118255 w 1905000"/>
                <a:gd name="connsiteY215" fmla="*/ 1008795 h 1355725"/>
                <a:gd name="connsiteX216" fmla="*/ 118255 w 1905000"/>
                <a:gd name="connsiteY216" fmla="*/ 1011375 h 1355725"/>
                <a:gd name="connsiteX217" fmla="*/ 118428 w 1905000"/>
                <a:gd name="connsiteY217" fmla="*/ 1014128 h 1355725"/>
                <a:gd name="connsiteX218" fmla="*/ 118772 w 1905000"/>
                <a:gd name="connsiteY218" fmla="*/ 1016708 h 1355725"/>
                <a:gd name="connsiteX219" fmla="*/ 119116 w 1905000"/>
                <a:gd name="connsiteY219" fmla="*/ 1019287 h 1355725"/>
                <a:gd name="connsiteX220" fmla="*/ 119977 w 1905000"/>
                <a:gd name="connsiteY220" fmla="*/ 1022040 h 1355725"/>
                <a:gd name="connsiteX221" fmla="*/ 120665 w 1905000"/>
                <a:gd name="connsiteY221" fmla="*/ 1024275 h 1355725"/>
                <a:gd name="connsiteX222" fmla="*/ 121526 w 1905000"/>
                <a:gd name="connsiteY222" fmla="*/ 1026683 h 1355725"/>
                <a:gd name="connsiteX223" fmla="*/ 122559 w 1905000"/>
                <a:gd name="connsiteY223" fmla="*/ 1029264 h 1355725"/>
                <a:gd name="connsiteX224" fmla="*/ 123592 w 1905000"/>
                <a:gd name="connsiteY224" fmla="*/ 1031500 h 1355725"/>
                <a:gd name="connsiteX225" fmla="*/ 124969 w 1905000"/>
                <a:gd name="connsiteY225" fmla="*/ 1033564 h 1355725"/>
                <a:gd name="connsiteX226" fmla="*/ 126346 w 1905000"/>
                <a:gd name="connsiteY226" fmla="*/ 1035972 h 1355725"/>
                <a:gd name="connsiteX227" fmla="*/ 127723 w 1905000"/>
                <a:gd name="connsiteY227" fmla="*/ 1038036 h 1355725"/>
                <a:gd name="connsiteX228" fmla="*/ 129272 w 1905000"/>
                <a:gd name="connsiteY228" fmla="*/ 1040099 h 1355725"/>
                <a:gd name="connsiteX229" fmla="*/ 130821 w 1905000"/>
                <a:gd name="connsiteY229" fmla="*/ 1041992 h 1355725"/>
                <a:gd name="connsiteX230" fmla="*/ 132714 w 1905000"/>
                <a:gd name="connsiteY230" fmla="*/ 1044056 h 1355725"/>
                <a:gd name="connsiteX231" fmla="*/ 134436 w 1905000"/>
                <a:gd name="connsiteY231" fmla="*/ 1045776 h 1355725"/>
                <a:gd name="connsiteX232" fmla="*/ 136330 w 1905000"/>
                <a:gd name="connsiteY232" fmla="*/ 1047496 h 1355725"/>
                <a:gd name="connsiteX233" fmla="*/ 138567 w 1905000"/>
                <a:gd name="connsiteY233" fmla="*/ 1049216 h 1355725"/>
                <a:gd name="connsiteX234" fmla="*/ 140633 w 1905000"/>
                <a:gd name="connsiteY234" fmla="*/ 1050592 h 1355725"/>
                <a:gd name="connsiteX235" fmla="*/ 142871 w 1905000"/>
                <a:gd name="connsiteY235" fmla="*/ 1052140 h 1355725"/>
                <a:gd name="connsiteX236" fmla="*/ 145281 w 1905000"/>
                <a:gd name="connsiteY236" fmla="*/ 1053516 h 1355725"/>
                <a:gd name="connsiteX237" fmla="*/ 147518 w 1905000"/>
                <a:gd name="connsiteY237" fmla="*/ 1054720 h 1355725"/>
                <a:gd name="connsiteX238" fmla="*/ 149756 w 1905000"/>
                <a:gd name="connsiteY238" fmla="*/ 1055924 h 1355725"/>
                <a:gd name="connsiteX239" fmla="*/ 152338 w 1905000"/>
                <a:gd name="connsiteY239" fmla="*/ 1056956 h 1355725"/>
                <a:gd name="connsiteX240" fmla="*/ 154920 w 1905000"/>
                <a:gd name="connsiteY240" fmla="*/ 1057988 h 1355725"/>
                <a:gd name="connsiteX241" fmla="*/ 157502 w 1905000"/>
                <a:gd name="connsiteY241" fmla="*/ 1058676 h 1355725"/>
                <a:gd name="connsiteX242" fmla="*/ 160084 w 1905000"/>
                <a:gd name="connsiteY242" fmla="*/ 1059536 h 1355725"/>
                <a:gd name="connsiteX243" fmla="*/ 162838 w 1905000"/>
                <a:gd name="connsiteY243" fmla="*/ 1060052 h 1355725"/>
                <a:gd name="connsiteX244" fmla="*/ 165764 w 1905000"/>
                <a:gd name="connsiteY244" fmla="*/ 1060396 h 1355725"/>
                <a:gd name="connsiteX245" fmla="*/ 168346 w 1905000"/>
                <a:gd name="connsiteY245" fmla="*/ 1060740 h 1355725"/>
                <a:gd name="connsiteX246" fmla="*/ 171272 w 1905000"/>
                <a:gd name="connsiteY246" fmla="*/ 1061084 h 1355725"/>
                <a:gd name="connsiteX247" fmla="*/ 174199 w 1905000"/>
                <a:gd name="connsiteY247" fmla="*/ 1061084 h 1355725"/>
                <a:gd name="connsiteX248" fmla="*/ 1730801 w 1905000"/>
                <a:gd name="connsiteY248" fmla="*/ 1061084 h 1355725"/>
                <a:gd name="connsiteX249" fmla="*/ 1733727 w 1905000"/>
                <a:gd name="connsiteY249" fmla="*/ 1061084 h 1355725"/>
                <a:gd name="connsiteX250" fmla="*/ 1736653 w 1905000"/>
                <a:gd name="connsiteY250" fmla="*/ 1060740 h 1355725"/>
                <a:gd name="connsiteX251" fmla="*/ 1739408 w 1905000"/>
                <a:gd name="connsiteY251" fmla="*/ 1060396 h 1355725"/>
                <a:gd name="connsiteX252" fmla="*/ 1742162 w 1905000"/>
                <a:gd name="connsiteY252" fmla="*/ 1060052 h 1355725"/>
                <a:gd name="connsiteX253" fmla="*/ 1745088 w 1905000"/>
                <a:gd name="connsiteY253" fmla="*/ 1059536 h 1355725"/>
                <a:gd name="connsiteX254" fmla="*/ 1747670 w 1905000"/>
                <a:gd name="connsiteY254" fmla="*/ 1058676 h 1355725"/>
                <a:gd name="connsiteX255" fmla="*/ 1750252 w 1905000"/>
                <a:gd name="connsiteY255" fmla="*/ 1057988 h 1355725"/>
                <a:gd name="connsiteX256" fmla="*/ 1752834 w 1905000"/>
                <a:gd name="connsiteY256" fmla="*/ 1056956 h 1355725"/>
                <a:gd name="connsiteX257" fmla="*/ 1755244 w 1905000"/>
                <a:gd name="connsiteY257" fmla="*/ 1055924 h 1355725"/>
                <a:gd name="connsiteX258" fmla="*/ 1757654 w 1905000"/>
                <a:gd name="connsiteY258" fmla="*/ 1054720 h 1355725"/>
                <a:gd name="connsiteX259" fmla="*/ 1760064 w 1905000"/>
                <a:gd name="connsiteY259" fmla="*/ 1053516 h 1355725"/>
                <a:gd name="connsiteX260" fmla="*/ 1762301 w 1905000"/>
                <a:gd name="connsiteY260" fmla="*/ 1052140 h 1355725"/>
                <a:gd name="connsiteX261" fmla="*/ 1764539 w 1905000"/>
                <a:gd name="connsiteY261" fmla="*/ 1050592 h 1355725"/>
                <a:gd name="connsiteX262" fmla="*/ 1766605 w 1905000"/>
                <a:gd name="connsiteY262" fmla="*/ 1049216 h 1355725"/>
                <a:gd name="connsiteX263" fmla="*/ 1768670 w 1905000"/>
                <a:gd name="connsiteY263" fmla="*/ 1047496 h 1355725"/>
                <a:gd name="connsiteX264" fmla="*/ 1770736 w 1905000"/>
                <a:gd name="connsiteY264" fmla="*/ 1045776 h 1355725"/>
                <a:gd name="connsiteX265" fmla="*/ 1772458 w 1905000"/>
                <a:gd name="connsiteY265" fmla="*/ 1044056 h 1355725"/>
                <a:gd name="connsiteX266" fmla="*/ 1774350 w 1905000"/>
                <a:gd name="connsiteY266" fmla="*/ 1041992 h 1355725"/>
                <a:gd name="connsiteX267" fmla="*/ 1775900 w 1905000"/>
                <a:gd name="connsiteY267" fmla="*/ 1040099 h 1355725"/>
                <a:gd name="connsiteX268" fmla="*/ 1777449 w 1905000"/>
                <a:gd name="connsiteY268" fmla="*/ 1038036 h 1355725"/>
                <a:gd name="connsiteX269" fmla="*/ 1778998 w 1905000"/>
                <a:gd name="connsiteY269" fmla="*/ 1035972 h 1355725"/>
                <a:gd name="connsiteX270" fmla="*/ 1780203 w 1905000"/>
                <a:gd name="connsiteY270" fmla="*/ 1033564 h 1355725"/>
                <a:gd name="connsiteX271" fmla="*/ 1781580 w 1905000"/>
                <a:gd name="connsiteY271" fmla="*/ 1031500 h 1355725"/>
                <a:gd name="connsiteX272" fmla="*/ 1782613 w 1905000"/>
                <a:gd name="connsiteY272" fmla="*/ 1029264 h 1355725"/>
                <a:gd name="connsiteX273" fmla="*/ 1783818 w 1905000"/>
                <a:gd name="connsiteY273" fmla="*/ 1026683 h 1355725"/>
                <a:gd name="connsiteX274" fmla="*/ 1784507 w 1905000"/>
                <a:gd name="connsiteY274" fmla="*/ 1024275 h 1355725"/>
                <a:gd name="connsiteX275" fmla="*/ 1785195 w 1905000"/>
                <a:gd name="connsiteY275" fmla="*/ 1022040 h 1355725"/>
                <a:gd name="connsiteX276" fmla="*/ 1785884 w 1905000"/>
                <a:gd name="connsiteY276" fmla="*/ 1019287 h 1355725"/>
                <a:gd name="connsiteX277" fmla="*/ 1786400 w 1905000"/>
                <a:gd name="connsiteY277" fmla="*/ 1016708 h 1355725"/>
                <a:gd name="connsiteX278" fmla="*/ 1786744 w 1905000"/>
                <a:gd name="connsiteY278" fmla="*/ 1014128 h 1355725"/>
                <a:gd name="connsiteX279" fmla="*/ 1786917 w 1905000"/>
                <a:gd name="connsiteY279" fmla="*/ 1011375 h 1355725"/>
                <a:gd name="connsiteX280" fmla="*/ 1786917 w 1905000"/>
                <a:gd name="connsiteY280" fmla="*/ 1008795 h 1355725"/>
                <a:gd name="connsiteX281" fmla="*/ 1786917 w 1905000"/>
                <a:gd name="connsiteY281" fmla="*/ 121434 h 1355725"/>
                <a:gd name="connsiteX282" fmla="*/ 1786917 w 1905000"/>
                <a:gd name="connsiteY282" fmla="*/ 118854 h 1355725"/>
                <a:gd name="connsiteX283" fmla="*/ 1786744 w 1905000"/>
                <a:gd name="connsiteY283" fmla="*/ 116101 h 1355725"/>
                <a:gd name="connsiteX284" fmla="*/ 1786400 w 1905000"/>
                <a:gd name="connsiteY284" fmla="*/ 113522 h 1355725"/>
                <a:gd name="connsiteX285" fmla="*/ 1785884 w 1905000"/>
                <a:gd name="connsiteY285" fmla="*/ 110942 h 1355725"/>
                <a:gd name="connsiteX286" fmla="*/ 1785195 w 1905000"/>
                <a:gd name="connsiteY286" fmla="*/ 108534 h 1355725"/>
                <a:gd name="connsiteX287" fmla="*/ 1784507 w 1905000"/>
                <a:gd name="connsiteY287" fmla="*/ 105954 h 1355725"/>
                <a:gd name="connsiteX288" fmla="*/ 1783818 w 1905000"/>
                <a:gd name="connsiteY288" fmla="*/ 103546 h 1355725"/>
                <a:gd name="connsiteX289" fmla="*/ 1782613 w 1905000"/>
                <a:gd name="connsiteY289" fmla="*/ 101138 h 1355725"/>
                <a:gd name="connsiteX290" fmla="*/ 1781580 w 1905000"/>
                <a:gd name="connsiteY290" fmla="*/ 98902 h 1355725"/>
                <a:gd name="connsiteX291" fmla="*/ 1780203 w 1905000"/>
                <a:gd name="connsiteY291" fmla="*/ 96666 h 1355725"/>
                <a:gd name="connsiteX292" fmla="*/ 1778998 w 1905000"/>
                <a:gd name="connsiteY292" fmla="*/ 94429 h 1355725"/>
                <a:gd name="connsiteX293" fmla="*/ 1777449 w 1905000"/>
                <a:gd name="connsiteY293" fmla="*/ 92365 h 1355725"/>
                <a:gd name="connsiteX294" fmla="*/ 1775900 w 1905000"/>
                <a:gd name="connsiteY294" fmla="*/ 90301 h 1355725"/>
                <a:gd name="connsiteX295" fmla="*/ 1774350 w 1905000"/>
                <a:gd name="connsiteY295" fmla="*/ 88409 h 1355725"/>
                <a:gd name="connsiteX296" fmla="*/ 1772458 w 1905000"/>
                <a:gd name="connsiteY296" fmla="*/ 86517 h 1355725"/>
                <a:gd name="connsiteX297" fmla="*/ 1770736 w 1905000"/>
                <a:gd name="connsiteY297" fmla="*/ 84626 h 1355725"/>
                <a:gd name="connsiteX298" fmla="*/ 1768670 w 1905000"/>
                <a:gd name="connsiteY298" fmla="*/ 82905 h 1355725"/>
                <a:gd name="connsiteX299" fmla="*/ 1766605 w 1905000"/>
                <a:gd name="connsiteY299" fmla="*/ 81358 h 1355725"/>
                <a:gd name="connsiteX300" fmla="*/ 1764539 w 1905000"/>
                <a:gd name="connsiteY300" fmla="*/ 79637 h 1355725"/>
                <a:gd name="connsiteX301" fmla="*/ 1762301 w 1905000"/>
                <a:gd name="connsiteY301" fmla="*/ 78261 h 1355725"/>
                <a:gd name="connsiteX302" fmla="*/ 1760064 w 1905000"/>
                <a:gd name="connsiteY302" fmla="*/ 76885 h 1355725"/>
                <a:gd name="connsiteX303" fmla="*/ 1757654 w 1905000"/>
                <a:gd name="connsiteY303" fmla="*/ 75509 h 1355725"/>
                <a:gd name="connsiteX304" fmla="*/ 1755244 w 1905000"/>
                <a:gd name="connsiteY304" fmla="*/ 74477 h 1355725"/>
                <a:gd name="connsiteX305" fmla="*/ 1752834 w 1905000"/>
                <a:gd name="connsiteY305" fmla="*/ 73445 h 1355725"/>
                <a:gd name="connsiteX306" fmla="*/ 1750252 w 1905000"/>
                <a:gd name="connsiteY306" fmla="*/ 72585 h 1355725"/>
                <a:gd name="connsiteX307" fmla="*/ 1747670 w 1905000"/>
                <a:gd name="connsiteY307" fmla="*/ 71725 h 1355725"/>
                <a:gd name="connsiteX308" fmla="*/ 1745088 w 1905000"/>
                <a:gd name="connsiteY308" fmla="*/ 71037 h 1355725"/>
                <a:gd name="connsiteX309" fmla="*/ 1742162 w 1905000"/>
                <a:gd name="connsiteY309" fmla="*/ 70349 h 1355725"/>
                <a:gd name="connsiteX310" fmla="*/ 1739408 w 1905000"/>
                <a:gd name="connsiteY310" fmla="*/ 69833 h 1355725"/>
                <a:gd name="connsiteX311" fmla="*/ 1736653 w 1905000"/>
                <a:gd name="connsiteY311" fmla="*/ 69661 h 1355725"/>
                <a:gd name="connsiteX312" fmla="*/ 1733727 w 1905000"/>
                <a:gd name="connsiteY312" fmla="*/ 69489 h 1355725"/>
                <a:gd name="connsiteX313" fmla="*/ 1730801 w 1905000"/>
                <a:gd name="connsiteY313" fmla="*/ 69317 h 1355725"/>
                <a:gd name="connsiteX314" fmla="*/ 61968 w 1905000"/>
                <a:gd name="connsiteY314" fmla="*/ 0 h 1355725"/>
                <a:gd name="connsiteX315" fmla="*/ 65410 w 1905000"/>
                <a:gd name="connsiteY315" fmla="*/ 0 h 1355725"/>
                <a:gd name="connsiteX316" fmla="*/ 1839934 w 1905000"/>
                <a:gd name="connsiteY316" fmla="*/ 0 h 1355725"/>
                <a:gd name="connsiteX317" fmla="*/ 1843376 w 1905000"/>
                <a:gd name="connsiteY317" fmla="*/ 0 h 1355725"/>
                <a:gd name="connsiteX318" fmla="*/ 1846474 w 1905000"/>
                <a:gd name="connsiteY318" fmla="*/ 172 h 1355725"/>
                <a:gd name="connsiteX319" fmla="*/ 1849573 w 1905000"/>
                <a:gd name="connsiteY319" fmla="*/ 516 h 1355725"/>
                <a:gd name="connsiteX320" fmla="*/ 1852844 w 1905000"/>
                <a:gd name="connsiteY320" fmla="*/ 1032 h 1355725"/>
                <a:gd name="connsiteX321" fmla="*/ 1855942 w 1905000"/>
                <a:gd name="connsiteY321" fmla="*/ 1720 h 1355725"/>
                <a:gd name="connsiteX322" fmla="*/ 1859040 w 1905000"/>
                <a:gd name="connsiteY322" fmla="*/ 2580 h 1355725"/>
                <a:gd name="connsiteX323" fmla="*/ 1861794 w 1905000"/>
                <a:gd name="connsiteY323" fmla="*/ 3440 h 1355725"/>
                <a:gd name="connsiteX324" fmla="*/ 1864721 w 1905000"/>
                <a:gd name="connsiteY324" fmla="*/ 4472 h 1355725"/>
                <a:gd name="connsiteX325" fmla="*/ 1867647 w 1905000"/>
                <a:gd name="connsiteY325" fmla="*/ 5676 h 1355725"/>
                <a:gd name="connsiteX326" fmla="*/ 1870573 w 1905000"/>
                <a:gd name="connsiteY326" fmla="*/ 7052 h 1355725"/>
                <a:gd name="connsiteX327" fmla="*/ 1873155 w 1905000"/>
                <a:gd name="connsiteY327" fmla="*/ 8600 h 1355725"/>
                <a:gd name="connsiteX328" fmla="*/ 1875737 w 1905000"/>
                <a:gd name="connsiteY328" fmla="*/ 10148 h 1355725"/>
                <a:gd name="connsiteX329" fmla="*/ 1878147 w 1905000"/>
                <a:gd name="connsiteY329" fmla="*/ 11696 h 1355725"/>
                <a:gd name="connsiteX330" fmla="*/ 1880729 w 1905000"/>
                <a:gd name="connsiteY330" fmla="*/ 13588 h 1355725"/>
                <a:gd name="connsiteX331" fmla="*/ 1882967 w 1905000"/>
                <a:gd name="connsiteY331" fmla="*/ 15308 h 1355725"/>
                <a:gd name="connsiteX332" fmla="*/ 1885204 w 1905000"/>
                <a:gd name="connsiteY332" fmla="*/ 17372 h 1355725"/>
                <a:gd name="connsiteX333" fmla="*/ 1887270 w 1905000"/>
                <a:gd name="connsiteY333" fmla="*/ 19264 h 1355725"/>
                <a:gd name="connsiteX334" fmla="*/ 1889336 w 1905000"/>
                <a:gd name="connsiteY334" fmla="*/ 21500 h 1355725"/>
                <a:gd name="connsiteX335" fmla="*/ 1891229 w 1905000"/>
                <a:gd name="connsiteY335" fmla="*/ 23736 h 1355725"/>
                <a:gd name="connsiteX336" fmla="*/ 1892951 w 1905000"/>
                <a:gd name="connsiteY336" fmla="*/ 26144 h 1355725"/>
                <a:gd name="connsiteX337" fmla="*/ 1894672 w 1905000"/>
                <a:gd name="connsiteY337" fmla="*/ 28552 h 1355725"/>
                <a:gd name="connsiteX338" fmla="*/ 1896221 w 1905000"/>
                <a:gd name="connsiteY338" fmla="*/ 30960 h 1355725"/>
                <a:gd name="connsiteX339" fmla="*/ 1897426 w 1905000"/>
                <a:gd name="connsiteY339" fmla="*/ 33713 h 1355725"/>
                <a:gd name="connsiteX340" fmla="*/ 1898803 w 1905000"/>
                <a:gd name="connsiteY340" fmla="*/ 36121 h 1355725"/>
                <a:gd name="connsiteX341" fmla="*/ 1900008 w 1905000"/>
                <a:gd name="connsiteY341" fmla="*/ 39044 h 1355725"/>
                <a:gd name="connsiteX342" fmla="*/ 1900869 w 1905000"/>
                <a:gd name="connsiteY342" fmla="*/ 41625 h 1355725"/>
                <a:gd name="connsiteX343" fmla="*/ 1901901 w 1905000"/>
                <a:gd name="connsiteY343" fmla="*/ 44548 h 1355725"/>
                <a:gd name="connsiteX344" fmla="*/ 1902590 w 1905000"/>
                <a:gd name="connsiteY344" fmla="*/ 47473 h 1355725"/>
                <a:gd name="connsiteX345" fmla="*/ 1903106 w 1905000"/>
                <a:gd name="connsiteY345" fmla="*/ 50224 h 1355725"/>
                <a:gd name="connsiteX346" fmla="*/ 1903623 w 1905000"/>
                <a:gd name="connsiteY346" fmla="*/ 53321 h 1355725"/>
                <a:gd name="connsiteX347" fmla="*/ 1903795 w 1905000"/>
                <a:gd name="connsiteY347" fmla="*/ 56245 h 1355725"/>
                <a:gd name="connsiteX348" fmla="*/ 1903795 w 1905000"/>
                <a:gd name="connsiteY348" fmla="*/ 59341 h 1355725"/>
                <a:gd name="connsiteX349" fmla="*/ 1903795 w 1905000"/>
                <a:gd name="connsiteY349" fmla="*/ 1070888 h 1355725"/>
                <a:gd name="connsiteX350" fmla="*/ 1903795 w 1905000"/>
                <a:gd name="connsiteY350" fmla="*/ 1073984 h 1355725"/>
                <a:gd name="connsiteX351" fmla="*/ 1903623 w 1905000"/>
                <a:gd name="connsiteY351" fmla="*/ 1077080 h 1355725"/>
                <a:gd name="connsiteX352" fmla="*/ 1903106 w 1905000"/>
                <a:gd name="connsiteY352" fmla="*/ 1080005 h 1355725"/>
                <a:gd name="connsiteX353" fmla="*/ 1902590 w 1905000"/>
                <a:gd name="connsiteY353" fmla="*/ 1082756 h 1355725"/>
                <a:gd name="connsiteX354" fmla="*/ 1901901 w 1905000"/>
                <a:gd name="connsiteY354" fmla="*/ 1085681 h 1355725"/>
                <a:gd name="connsiteX355" fmla="*/ 1900869 w 1905000"/>
                <a:gd name="connsiteY355" fmla="*/ 1088604 h 1355725"/>
                <a:gd name="connsiteX356" fmla="*/ 1900008 w 1905000"/>
                <a:gd name="connsiteY356" fmla="*/ 1091528 h 1355725"/>
                <a:gd name="connsiteX357" fmla="*/ 1898803 w 1905000"/>
                <a:gd name="connsiteY357" fmla="*/ 1094108 h 1355725"/>
                <a:gd name="connsiteX358" fmla="*/ 1897426 w 1905000"/>
                <a:gd name="connsiteY358" fmla="*/ 1096861 h 1355725"/>
                <a:gd name="connsiteX359" fmla="*/ 1896221 w 1905000"/>
                <a:gd name="connsiteY359" fmla="*/ 1099269 h 1355725"/>
                <a:gd name="connsiteX360" fmla="*/ 1894672 w 1905000"/>
                <a:gd name="connsiteY360" fmla="*/ 1101849 h 1355725"/>
                <a:gd name="connsiteX361" fmla="*/ 1892951 w 1905000"/>
                <a:gd name="connsiteY361" fmla="*/ 1104257 h 1355725"/>
                <a:gd name="connsiteX362" fmla="*/ 1891229 w 1905000"/>
                <a:gd name="connsiteY362" fmla="*/ 1106493 h 1355725"/>
                <a:gd name="connsiteX363" fmla="*/ 1889336 w 1905000"/>
                <a:gd name="connsiteY363" fmla="*/ 1108901 h 1355725"/>
                <a:gd name="connsiteX364" fmla="*/ 1887270 w 1905000"/>
                <a:gd name="connsiteY364" fmla="*/ 1110965 h 1355725"/>
                <a:gd name="connsiteX365" fmla="*/ 1885204 w 1905000"/>
                <a:gd name="connsiteY365" fmla="*/ 1113029 h 1355725"/>
                <a:gd name="connsiteX366" fmla="*/ 1882967 w 1905000"/>
                <a:gd name="connsiteY366" fmla="*/ 1114921 h 1355725"/>
                <a:gd name="connsiteX367" fmla="*/ 1880729 w 1905000"/>
                <a:gd name="connsiteY367" fmla="*/ 1116985 h 1355725"/>
                <a:gd name="connsiteX368" fmla="*/ 1878147 w 1905000"/>
                <a:gd name="connsiteY368" fmla="*/ 1118705 h 1355725"/>
                <a:gd name="connsiteX369" fmla="*/ 1875737 w 1905000"/>
                <a:gd name="connsiteY369" fmla="*/ 1120425 h 1355725"/>
                <a:gd name="connsiteX370" fmla="*/ 1873155 w 1905000"/>
                <a:gd name="connsiteY370" fmla="*/ 1121801 h 1355725"/>
                <a:gd name="connsiteX371" fmla="*/ 1870573 w 1905000"/>
                <a:gd name="connsiteY371" fmla="*/ 1123177 h 1355725"/>
                <a:gd name="connsiteX372" fmla="*/ 1867647 w 1905000"/>
                <a:gd name="connsiteY372" fmla="*/ 1124553 h 1355725"/>
                <a:gd name="connsiteX373" fmla="*/ 1864721 w 1905000"/>
                <a:gd name="connsiteY373" fmla="*/ 1125757 h 1355725"/>
                <a:gd name="connsiteX374" fmla="*/ 1861794 w 1905000"/>
                <a:gd name="connsiteY374" fmla="*/ 1126789 h 1355725"/>
                <a:gd name="connsiteX375" fmla="*/ 1859040 w 1905000"/>
                <a:gd name="connsiteY375" fmla="*/ 1127821 h 1355725"/>
                <a:gd name="connsiteX376" fmla="*/ 1855942 w 1905000"/>
                <a:gd name="connsiteY376" fmla="*/ 1128509 h 1355725"/>
                <a:gd name="connsiteX377" fmla="*/ 1852844 w 1905000"/>
                <a:gd name="connsiteY377" fmla="*/ 1129198 h 1355725"/>
                <a:gd name="connsiteX378" fmla="*/ 1849573 w 1905000"/>
                <a:gd name="connsiteY378" fmla="*/ 1129713 h 1355725"/>
                <a:gd name="connsiteX379" fmla="*/ 1846474 w 1905000"/>
                <a:gd name="connsiteY379" fmla="*/ 1130057 h 1355725"/>
                <a:gd name="connsiteX380" fmla="*/ 1843376 w 1905000"/>
                <a:gd name="connsiteY380" fmla="*/ 1130229 h 1355725"/>
                <a:gd name="connsiteX381" fmla="*/ 1839934 w 1905000"/>
                <a:gd name="connsiteY381" fmla="*/ 1130573 h 1355725"/>
                <a:gd name="connsiteX382" fmla="*/ 65410 w 1905000"/>
                <a:gd name="connsiteY382" fmla="*/ 1130573 h 1355725"/>
                <a:gd name="connsiteX383" fmla="*/ 61968 w 1905000"/>
                <a:gd name="connsiteY383" fmla="*/ 1130229 h 1355725"/>
                <a:gd name="connsiteX384" fmla="*/ 58697 w 1905000"/>
                <a:gd name="connsiteY384" fmla="*/ 1130057 h 1355725"/>
                <a:gd name="connsiteX385" fmla="*/ 55599 w 1905000"/>
                <a:gd name="connsiteY385" fmla="*/ 1129713 h 1355725"/>
                <a:gd name="connsiteX386" fmla="*/ 52328 w 1905000"/>
                <a:gd name="connsiteY386" fmla="*/ 1129198 h 1355725"/>
                <a:gd name="connsiteX387" fmla="*/ 49230 w 1905000"/>
                <a:gd name="connsiteY387" fmla="*/ 1128509 h 1355725"/>
                <a:gd name="connsiteX388" fmla="*/ 46132 w 1905000"/>
                <a:gd name="connsiteY388" fmla="*/ 1127821 h 1355725"/>
                <a:gd name="connsiteX389" fmla="*/ 43378 w 1905000"/>
                <a:gd name="connsiteY389" fmla="*/ 1126789 h 1355725"/>
                <a:gd name="connsiteX390" fmla="*/ 40451 w 1905000"/>
                <a:gd name="connsiteY390" fmla="*/ 1125757 h 1355725"/>
                <a:gd name="connsiteX391" fmla="*/ 37525 w 1905000"/>
                <a:gd name="connsiteY391" fmla="*/ 1124553 h 1355725"/>
                <a:gd name="connsiteX392" fmla="*/ 34771 w 1905000"/>
                <a:gd name="connsiteY392" fmla="*/ 1123177 h 1355725"/>
                <a:gd name="connsiteX393" fmla="*/ 32017 w 1905000"/>
                <a:gd name="connsiteY393" fmla="*/ 1121801 h 1355725"/>
                <a:gd name="connsiteX394" fmla="*/ 29607 w 1905000"/>
                <a:gd name="connsiteY394" fmla="*/ 1120425 h 1355725"/>
                <a:gd name="connsiteX395" fmla="*/ 27025 w 1905000"/>
                <a:gd name="connsiteY395" fmla="*/ 1118705 h 1355725"/>
                <a:gd name="connsiteX396" fmla="*/ 24615 w 1905000"/>
                <a:gd name="connsiteY396" fmla="*/ 1116985 h 1355725"/>
                <a:gd name="connsiteX397" fmla="*/ 22205 w 1905000"/>
                <a:gd name="connsiteY397" fmla="*/ 1114921 h 1355725"/>
                <a:gd name="connsiteX398" fmla="*/ 19968 w 1905000"/>
                <a:gd name="connsiteY398" fmla="*/ 1113029 h 1355725"/>
                <a:gd name="connsiteX399" fmla="*/ 17902 w 1905000"/>
                <a:gd name="connsiteY399" fmla="*/ 1110965 h 1355725"/>
                <a:gd name="connsiteX400" fmla="*/ 16009 w 1905000"/>
                <a:gd name="connsiteY400" fmla="*/ 1108901 h 1355725"/>
                <a:gd name="connsiteX401" fmla="*/ 14115 w 1905000"/>
                <a:gd name="connsiteY401" fmla="*/ 1106493 h 1355725"/>
                <a:gd name="connsiteX402" fmla="*/ 12221 w 1905000"/>
                <a:gd name="connsiteY402" fmla="*/ 1104257 h 1355725"/>
                <a:gd name="connsiteX403" fmla="*/ 10500 w 1905000"/>
                <a:gd name="connsiteY403" fmla="*/ 1101849 h 1355725"/>
                <a:gd name="connsiteX404" fmla="*/ 9123 w 1905000"/>
                <a:gd name="connsiteY404" fmla="*/ 1099269 h 1355725"/>
                <a:gd name="connsiteX405" fmla="*/ 7574 w 1905000"/>
                <a:gd name="connsiteY405" fmla="*/ 1096861 h 1355725"/>
                <a:gd name="connsiteX406" fmla="*/ 6369 w 1905000"/>
                <a:gd name="connsiteY406" fmla="*/ 1094108 h 1355725"/>
                <a:gd name="connsiteX407" fmla="*/ 5164 w 1905000"/>
                <a:gd name="connsiteY407" fmla="*/ 1091528 h 1355725"/>
                <a:gd name="connsiteX408" fmla="*/ 4131 w 1905000"/>
                <a:gd name="connsiteY408" fmla="*/ 1088604 h 1355725"/>
                <a:gd name="connsiteX409" fmla="*/ 3270 w 1905000"/>
                <a:gd name="connsiteY409" fmla="*/ 1085681 h 1355725"/>
                <a:gd name="connsiteX410" fmla="*/ 2582 w 1905000"/>
                <a:gd name="connsiteY410" fmla="*/ 1082756 h 1355725"/>
                <a:gd name="connsiteX411" fmla="*/ 1893 w 1905000"/>
                <a:gd name="connsiteY411" fmla="*/ 1080005 h 1355725"/>
                <a:gd name="connsiteX412" fmla="*/ 1549 w 1905000"/>
                <a:gd name="connsiteY412" fmla="*/ 1077080 h 1355725"/>
                <a:gd name="connsiteX413" fmla="*/ 1377 w 1905000"/>
                <a:gd name="connsiteY413" fmla="*/ 1073984 h 1355725"/>
                <a:gd name="connsiteX414" fmla="*/ 1205 w 1905000"/>
                <a:gd name="connsiteY414" fmla="*/ 1070888 h 1355725"/>
                <a:gd name="connsiteX415" fmla="*/ 1205 w 1905000"/>
                <a:gd name="connsiteY415" fmla="*/ 59341 h 1355725"/>
                <a:gd name="connsiteX416" fmla="*/ 1377 w 1905000"/>
                <a:gd name="connsiteY416" fmla="*/ 56245 h 1355725"/>
                <a:gd name="connsiteX417" fmla="*/ 1549 w 1905000"/>
                <a:gd name="connsiteY417" fmla="*/ 53321 h 1355725"/>
                <a:gd name="connsiteX418" fmla="*/ 1893 w 1905000"/>
                <a:gd name="connsiteY418" fmla="*/ 50224 h 1355725"/>
                <a:gd name="connsiteX419" fmla="*/ 2582 w 1905000"/>
                <a:gd name="connsiteY419" fmla="*/ 47473 h 1355725"/>
                <a:gd name="connsiteX420" fmla="*/ 3270 w 1905000"/>
                <a:gd name="connsiteY420" fmla="*/ 44548 h 1355725"/>
                <a:gd name="connsiteX421" fmla="*/ 4131 w 1905000"/>
                <a:gd name="connsiteY421" fmla="*/ 41625 h 1355725"/>
                <a:gd name="connsiteX422" fmla="*/ 5164 w 1905000"/>
                <a:gd name="connsiteY422" fmla="*/ 39044 h 1355725"/>
                <a:gd name="connsiteX423" fmla="*/ 6369 w 1905000"/>
                <a:gd name="connsiteY423" fmla="*/ 36121 h 1355725"/>
                <a:gd name="connsiteX424" fmla="*/ 7574 w 1905000"/>
                <a:gd name="connsiteY424" fmla="*/ 33713 h 1355725"/>
                <a:gd name="connsiteX425" fmla="*/ 9123 w 1905000"/>
                <a:gd name="connsiteY425" fmla="*/ 30960 h 1355725"/>
                <a:gd name="connsiteX426" fmla="*/ 10500 w 1905000"/>
                <a:gd name="connsiteY426" fmla="*/ 28552 h 1355725"/>
                <a:gd name="connsiteX427" fmla="*/ 12221 w 1905000"/>
                <a:gd name="connsiteY427" fmla="*/ 26144 h 1355725"/>
                <a:gd name="connsiteX428" fmla="*/ 14115 w 1905000"/>
                <a:gd name="connsiteY428" fmla="*/ 23736 h 1355725"/>
                <a:gd name="connsiteX429" fmla="*/ 16009 w 1905000"/>
                <a:gd name="connsiteY429" fmla="*/ 21500 h 1355725"/>
                <a:gd name="connsiteX430" fmla="*/ 17902 w 1905000"/>
                <a:gd name="connsiteY430" fmla="*/ 19264 h 1355725"/>
                <a:gd name="connsiteX431" fmla="*/ 19968 w 1905000"/>
                <a:gd name="connsiteY431" fmla="*/ 17372 h 1355725"/>
                <a:gd name="connsiteX432" fmla="*/ 22205 w 1905000"/>
                <a:gd name="connsiteY432" fmla="*/ 15308 h 1355725"/>
                <a:gd name="connsiteX433" fmla="*/ 24615 w 1905000"/>
                <a:gd name="connsiteY433" fmla="*/ 13588 h 1355725"/>
                <a:gd name="connsiteX434" fmla="*/ 27025 w 1905000"/>
                <a:gd name="connsiteY434" fmla="*/ 11696 h 1355725"/>
                <a:gd name="connsiteX435" fmla="*/ 29607 w 1905000"/>
                <a:gd name="connsiteY435" fmla="*/ 10148 h 1355725"/>
                <a:gd name="connsiteX436" fmla="*/ 32017 w 1905000"/>
                <a:gd name="connsiteY436" fmla="*/ 8600 h 1355725"/>
                <a:gd name="connsiteX437" fmla="*/ 34771 w 1905000"/>
                <a:gd name="connsiteY437" fmla="*/ 7052 h 1355725"/>
                <a:gd name="connsiteX438" fmla="*/ 37525 w 1905000"/>
                <a:gd name="connsiteY438" fmla="*/ 5676 h 1355725"/>
                <a:gd name="connsiteX439" fmla="*/ 40451 w 1905000"/>
                <a:gd name="connsiteY439" fmla="*/ 4472 h 1355725"/>
                <a:gd name="connsiteX440" fmla="*/ 43378 w 1905000"/>
                <a:gd name="connsiteY440" fmla="*/ 3440 h 1355725"/>
                <a:gd name="connsiteX441" fmla="*/ 46132 w 1905000"/>
                <a:gd name="connsiteY441" fmla="*/ 2580 h 1355725"/>
                <a:gd name="connsiteX442" fmla="*/ 49230 w 1905000"/>
                <a:gd name="connsiteY442" fmla="*/ 1720 h 1355725"/>
                <a:gd name="connsiteX443" fmla="*/ 52328 w 1905000"/>
                <a:gd name="connsiteY443" fmla="*/ 1032 h 1355725"/>
                <a:gd name="connsiteX444" fmla="*/ 55599 w 1905000"/>
                <a:gd name="connsiteY444" fmla="*/ 516 h 1355725"/>
                <a:gd name="connsiteX445" fmla="*/ 58697 w 1905000"/>
                <a:gd name="connsiteY445" fmla="*/ 172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</a:cxnLst>
              <a:rect l="l" t="t" r="r" b="b"/>
              <a:pathLst>
                <a:path w="1905000" h="1355725">
                  <a:moveTo>
                    <a:pt x="60758" y="1188366"/>
                  </a:moveTo>
                  <a:lnTo>
                    <a:pt x="64028" y="1188366"/>
                  </a:lnTo>
                  <a:lnTo>
                    <a:pt x="832362" y="1188366"/>
                  </a:lnTo>
                  <a:lnTo>
                    <a:pt x="830985" y="1190418"/>
                  </a:lnTo>
                  <a:lnTo>
                    <a:pt x="829780" y="1192640"/>
                  </a:lnTo>
                  <a:lnTo>
                    <a:pt x="828920" y="1195204"/>
                  </a:lnTo>
                  <a:lnTo>
                    <a:pt x="828059" y="1197598"/>
                  </a:lnTo>
                  <a:lnTo>
                    <a:pt x="827542" y="1200161"/>
                  </a:lnTo>
                  <a:lnTo>
                    <a:pt x="827026" y="1202555"/>
                  </a:lnTo>
                  <a:lnTo>
                    <a:pt x="826854" y="1205290"/>
                  </a:lnTo>
                  <a:lnTo>
                    <a:pt x="826682" y="1207854"/>
                  </a:lnTo>
                  <a:lnTo>
                    <a:pt x="826854" y="1211957"/>
                  </a:lnTo>
                  <a:lnTo>
                    <a:pt x="827542" y="1215889"/>
                  </a:lnTo>
                  <a:lnTo>
                    <a:pt x="828575" y="1219650"/>
                  </a:lnTo>
                  <a:lnTo>
                    <a:pt x="830125" y="1223240"/>
                  </a:lnTo>
                  <a:lnTo>
                    <a:pt x="831846" y="1226659"/>
                  </a:lnTo>
                  <a:lnTo>
                    <a:pt x="833911" y="1229907"/>
                  </a:lnTo>
                  <a:lnTo>
                    <a:pt x="836321" y="1232984"/>
                  </a:lnTo>
                  <a:lnTo>
                    <a:pt x="839075" y="1235890"/>
                  </a:lnTo>
                  <a:lnTo>
                    <a:pt x="842173" y="1238283"/>
                  </a:lnTo>
                  <a:lnTo>
                    <a:pt x="845443" y="1240676"/>
                  </a:lnTo>
                  <a:lnTo>
                    <a:pt x="849057" y="1242557"/>
                  </a:lnTo>
                  <a:lnTo>
                    <a:pt x="852672" y="1244267"/>
                  </a:lnTo>
                  <a:lnTo>
                    <a:pt x="856631" y="1245634"/>
                  </a:lnTo>
                  <a:lnTo>
                    <a:pt x="860761" y="1246489"/>
                  </a:lnTo>
                  <a:lnTo>
                    <a:pt x="864893" y="1247002"/>
                  </a:lnTo>
                  <a:lnTo>
                    <a:pt x="869367" y="1247344"/>
                  </a:lnTo>
                  <a:lnTo>
                    <a:pt x="1035805" y="1247344"/>
                  </a:lnTo>
                  <a:lnTo>
                    <a:pt x="1040109" y="1247002"/>
                  </a:lnTo>
                  <a:lnTo>
                    <a:pt x="1044411" y="1246489"/>
                  </a:lnTo>
                  <a:lnTo>
                    <a:pt x="1048370" y="1245634"/>
                  </a:lnTo>
                  <a:lnTo>
                    <a:pt x="1052329" y="1244267"/>
                  </a:lnTo>
                  <a:lnTo>
                    <a:pt x="1056115" y="1242557"/>
                  </a:lnTo>
                  <a:lnTo>
                    <a:pt x="1059730" y="1240676"/>
                  </a:lnTo>
                  <a:lnTo>
                    <a:pt x="1063000" y="1238283"/>
                  </a:lnTo>
                  <a:lnTo>
                    <a:pt x="1065926" y="1235890"/>
                  </a:lnTo>
                  <a:lnTo>
                    <a:pt x="1068680" y="1232984"/>
                  </a:lnTo>
                  <a:lnTo>
                    <a:pt x="1071089" y="1229907"/>
                  </a:lnTo>
                  <a:lnTo>
                    <a:pt x="1073327" y="1226659"/>
                  </a:lnTo>
                  <a:lnTo>
                    <a:pt x="1075048" y="1223240"/>
                  </a:lnTo>
                  <a:lnTo>
                    <a:pt x="1076597" y="1219650"/>
                  </a:lnTo>
                  <a:lnTo>
                    <a:pt x="1077458" y="1215889"/>
                  </a:lnTo>
                  <a:lnTo>
                    <a:pt x="1078318" y="1211957"/>
                  </a:lnTo>
                  <a:lnTo>
                    <a:pt x="1078490" y="1207854"/>
                  </a:lnTo>
                  <a:lnTo>
                    <a:pt x="1078318" y="1205290"/>
                  </a:lnTo>
                  <a:lnTo>
                    <a:pt x="1077974" y="1202555"/>
                  </a:lnTo>
                  <a:lnTo>
                    <a:pt x="1077458" y="1200161"/>
                  </a:lnTo>
                  <a:lnTo>
                    <a:pt x="1076941" y="1197598"/>
                  </a:lnTo>
                  <a:lnTo>
                    <a:pt x="1076081" y="1195204"/>
                  </a:lnTo>
                  <a:lnTo>
                    <a:pt x="1075220" y="1192640"/>
                  </a:lnTo>
                  <a:lnTo>
                    <a:pt x="1074015" y="1190418"/>
                  </a:lnTo>
                  <a:lnTo>
                    <a:pt x="1072638" y="1188366"/>
                  </a:lnTo>
                  <a:lnTo>
                    <a:pt x="1840972" y="1188366"/>
                  </a:lnTo>
                  <a:lnTo>
                    <a:pt x="1844243" y="1188366"/>
                  </a:lnTo>
                  <a:lnTo>
                    <a:pt x="1847513" y="1188538"/>
                  </a:lnTo>
                  <a:lnTo>
                    <a:pt x="1850783" y="1188879"/>
                  </a:lnTo>
                  <a:lnTo>
                    <a:pt x="1853881" y="1189392"/>
                  </a:lnTo>
                  <a:lnTo>
                    <a:pt x="1856980" y="1190076"/>
                  </a:lnTo>
                  <a:lnTo>
                    <a:pt x="1859906" y="1190930"/>
                  </a:lnTo>
                  <a:lnTo>
                    <a:pt x="1863003" y="1191956"/>
                  </a:lnTo>
                  <a:lnTo>
                    <a:pt x="1865929" y="1192811"/>
                  </a:lnTo>
                  <a:lnTo>
                    <a:pt x="1868855" y="1194007"/>
                  </a:lnTo>
                  <a:lnTo>
                    <a:pt x="1871437" y="1195375"/>
                  </a:lnTo>
                  <a:lnTo>
                    <a:pt x="1874191" y="1196914"/>
                  </a:lnTo>
                  <a:lnTo>
                    <a:pt x="1876601" y="1198453"/>
                  </a:lnTo>
                  <a:lnTo>
                    <a:pt x="1879355" y="1199820"/>
                  </a:lnTo>
                  <a:lnTo>
                    <a:pt x="1881592" y="1201871"/>
                  </a:lnTo>
                  <a:lnTo>
                    <a:pt x="1884002" y="1203580"/>
                  </a:lnTo>
                  <a:lnTo>
                    <a:pt x="1886240" y="1205632"/>
                  </a:lnTo>
                  <a:lnTo>
                    <a:pt x="1888305" y="1207513"/>
                  </a:lnTo>
                  <a:lnTo>
                    <a:pt x="1890198" y="1209735"/>
                  </a:lnTo>
                  <a:lnTo>
                    <a:pt x="1892092" y="1211957"/>
                  </a:lnTo>
                  <a:lnTo>
                    <a:pt x="1894157" y="1214350"/>
                  </a:lnTo>
                  <a:lnTo>
                    <a:pt x="1895534" y="1216573"/>
                  </a:lnTo>
                  <a:lnTo>
                    <a:pt x="1897083" y="1219137"/>
                  </a:lnTo>
                  <a:lnTo>
                    <a:pt x="1898632" y="1221701"/>
                  </a:lnTo>
                  <a:lnTo>
                    <a:pt x="1899837" y="1224265"/>
                  </a:lnTo>
                  <a:lnTo>
                    <a:pt x="1901042" y="1227172"/>
                  </a:lnTo>
                  <a:lnTo>
                    <a:pt x="1902074" y="1229736"/>
                  </a:lnTo>
                  <a:lnTo>
                    <a:pt x="1902935" y="1232642"/>
                  </a:lnTo>
                  <a:lnTo>
                    <a:pt x="1903623" y="1235549"/>
                  </a:lnTo>
                  <a:lnTo>
                    <a:pt x="1904139" y="1238283"/>
                  </a:lnTo>
                  <a:lnTo>
                    <a:pt x="1904656" y="1241360"/>
                  </a:lnTo>
                  <a:lnTo>
                    <a:pt x="1904828" y="1244267"/>
                  </a:lnTo>
                  <a:lnTo>
                    <a:pt x="1905000" y="1247344"/>
                  </a:lnTo>
                  <a:lnTo>
                    <a:pt x="1905000" y="1296748"/>
                  </a:lnTo>
                  <a:lnTo>
                    <a:pt x="1904828" y="1299825"/>
                  </a:lnTo>
                  <a:lnTo>
                    <a:pt x="1904656" y="1302560"/>
                  </a:lnTo>
                  <a:lnTo>
                    <a:pt x="1904139" y="1305637"/>
                  </a:lnTo>
                  <a:lnTo>
                    <a:pt x="1903623" y="1308544"/>
                  </a:lnTo>
                  <a:lnTo>
                    <a:pt x="1902935" y="1311449"/>
                  </a:lnTo>
                  <a:lnTo>
                    <a:pt x="1902074" y="1314185"/>
                  </a:lnTo>
                  <a:lnTo>
                    <a:pt x="1901042" y="1316920"/>
                  </a:lnTo>
                  <a:lnTo>
                    <a:pt x="1899837" y="1319826"/>
                  </a:lnTo>
                  <a:lnTo>
                    <a:pt x="1898632" y="1322219"/>
                  </a:lnTo>
                  <a:lnTo>
                    <a:pt x="1897083" y="1324955"/>
                  </a:lnTo>
                  <a:lnTo>
                    <a:pt x="1895534" y="1327348"/>
                  </a:lnTo>
                  <a:lnTo>
                    <a:pt x="1894157" y="1329570"/>
                  </a:lnTo>
                  <a:lnTo>
                    <a:pt x="1892092" y="1332134"/>
                  </a:lnTo>
                  <a:lnTo>
                    <a:pt x="1890198" y="1334186"/>
                  </a:lnTo>
                  <a:lnTo>
                    <a:pt x="1888305" y="1336579"/>
                  </a:lnTo>
                  <a:lnTo>
                    <a:pt x="1886240" y="1338459"/>
                  </a:lnTo>
                  <a:lnTo>
                    <a:pt x="1884002" y="1340511"/>
                  </a:lnTo>
                  <a:lnTo>
                    <a:pt x="1881592" y="1342220"/>
                  </a:lnTo>
                  <a:lnTo>
                    <a:pt x="1879355" y="1344101"/>
                  </a:lnTo>
                  <a:lnTo>
                    <a:pt x="1876601" y="1345639"/>
                  </a:lnTo>
                  <a:lnTo>
                    <a:pt x="1874191" y="1347178"/>
                  </a:lnTo>
                  <a:lnTo>
                    <a:pt x="1871437" y="1348716"/>
                  </a:lnTo>
                  <a:lnTo>
                    <a:pt x="1868855" y="1350084"/>
                  </a:lnTo>
                  <a:lnTo>
                    <a:pt x="1865929" y="1351109"/>
                  </a:lnTo>
                  <a:lnTo>
                    <a:pt x="1863003" y="1352136"/>
                  </a:lnTo>
                  <a:lnTo>
                    <a:pt x="1859906" y="1352990"/>
                  </a:lnTo>
                  <a:lnTo>
                    <a:pt x="1856980" y="1354016"/>
                  </a:lnTo>
                  <a:lnTo>
                    <a:pt x="1853881" y="1354528"/>
                  </a:lnTo>
                  <a:lnTo>
                    <a:pt x="1850783" y="1355212"/>
                  </a:lnTo>
                  <a:lnTo>
                    <a:pt x="1847513" y="1355555"/>
                  </a:lnTo>
                  <a:lnTo>
                    <a:pt x="1844243" y="1355725"/>
                  </a:lnTo>
                  <a:lnTo>
                    <a:pt x="1840972" y="1355725"/>
                  </a:lnTo>
                  <a:lnTo>
                    <a:pt x="64028" y="1355725"/>
                  </a:lnTo>
                  <a:lnTo>
                    <a:pt x="60758" y="1355725"/>
                  </a:lnTo>
                  <a:lnTo>
                    <a:pt x="57488" y="1355555"/>
                  </a:lnTo>
                  <a:lnTo>
                    <a:pt x="54217" y="1355212"/>
                  </a:lnTo>
                  <a:lnTo>
                    <a:pt x="51119" y="1354528"/>
                  </a:lnTo>
                  <a:lnTo>
                    <a:pt x="48193" y="1354016"/>
                  </a:lnTo>
                  <a:lnTo>
                    <a:pt x="45095" y="1352990"/>
                  </a:lnTo>
                  <a:lnTo>
                    <a:pt x="42169" y="1352136"/>
                  </a:lnTo>
                  <a:lnTo>
                    <a:pt x="39071" y="1351109"/>
                  </a:lnTo>
                  <a:lnTo>
                    <a:pt x="36489" y="1350084"/>
                  </a:lnTo>
                  <a:lnTo>
                    <a:pt x="33563" y="1348716"/>
                  </a:lnTo>
                  <a:lnTo>
                    <a:pt x="30809" y="1347178"/>
                  </a:lnTo>
                  <a:lnTo>
                    <a:pt x="28399" y="1345639"/>
                  </a:lnTo>
                  <a:lnTo>
                    <a:pt x="25646" y="1344101"/>
                  </a:lnTo>
                  <a:lnTo>
                    <a:pt x="23408" y="1342220"/>
                  </a:lnTo>
                  <a:lnTo>
                    <a:pt x="21171" y="1340511"/>
                  </a:lnTo>
                  <a:lnTo>
                    <a:pt x="18761" y="1338459"/>
                  </a:lnTo>
                  <a:lnTo>
                    <a:pt x="16696" y="1336579"/>
                  </a:lnTo>
                  <a:lnTo>
                    <a:pt x="14803" y="1334186"/>
                  </a:lnTo>
                  <a:lnTo>
                    <a:pt x="12909" y="1332134"/>
                  </a:lnTo>
                  <a:lnTo>
                    <a:pt x="11016" y="1329570"/>
                  </a:lnTo>
                  <a:lnTo>
                    <a:pt x="9467" y="1327348"/>
                  </a:lnTo>
                  <a:lnTo>
                    <a:pt x="7918" y="1324955"/>
                  </a:lnTo>
                  <a:lnTo>
                    <a:pt x="6368" y="1322219"/>
                  </a:lnTo>
                  <a:lnTo>
                    <a:pt x="5164" y="1319826"/>
                  </a:lnTo>
                  <a:lnTo>
                    <a:pt x="4131" y="1316920"/>
                  </a:lnTo>
                  <a:lnTo>
                    <a:pt x="2926" y="1314185"/>
                  </a:lnTo>
                  <a:lnTo>
                    <a:pt x="2238" y="1311449"/>
                  </a:lnTo>
                  <a:lnTo>
                    <a:pt x="1377" y="1308544"/>
                  </a:lnTo>
                  <a:lnTo>
                    <a:pt x="861" y="1305637"/>
                  </a:lnTo>
                  <a:lnTo>
                    <a:pt x="516" y="1302560"/>
                  </a:lnTo>
                  <a:lnTo>
                    <a:pt x="173" y="1299825"/>
                  </a:lnTo>
                  <a:lnTo>
                    <a:pt x="0" y="1296748"/>
                  </a:lnTo>
                  <a:lnTo>
                    <a:pt x="0" y="1247344"/>
                  </a:lnTo>
                  <a:lnTo>
                    <a:pt x="173" y="1244267"/>
                  </a:lnTo>
                  <a:lnTo>
                    <a:pt x="516" y="1241360"/>
                  </a:lnTo>
                  <a:lnTo>
                    <a:pt x="861" y="1238283"/>
                  </a:lnTo>
                  <a:lnTo>
                    <a:pt x="1377" y="1235549"/>
                  </a:lnTo>
                  <a:lnTo>
                    <a:pt x="2238" y="1232642"/>
                  </a:lnTo>
                  <a:lnTo>
                    <a:pt x="2926" y="1229736"/>
                  </a:lnTo>
                  <a:lnTo>
                    <a:pt x="4131" y="1227172"/>
                  </a:lnTo>
                  <a:lnTo>
                    <a:pt x="5164" y="1224265"/>
                  </a:lnTo>
                  <a:lnTo>
                    <a:pt x="6368" y="1221701"/>
                  </a:lnTo>
                  <a:lnTo>
                    <a:pt x="7918" y="1219137"/>
                  </a:lnTo>
                  <a:lnTo>
                    <a:pt x="9467" y="1216573"/>
                  </a:lnTo>
                  <a:lnTo>
                    <a:pt x="11016" y="1214350"/>
                  </a:lnTo>
                  <a:lnTo>
                    <a:pt x="12909" y="1211957"/>
                  </a:lnTo>
                  <a:lnTo>
                    <a:pt x="14803" y="1209735"/>
                  </a:lnTo>
                  <a:lnTo>
                    <a:pt x="16696" y="1207513"/>
                  </a:lnTo>
                  <a:lnTo>
                    <a:pt x="18761" y="1205632"/>
                  </a:lnTo>
                  <a:lnTo>
                    <a:pt x="21171" y="1203580"/>
                  </a:lnTo>
                  <a:lnTo>
                    <a:pt x="23408" y="1201871"/>
                  </a:lnTo>
                  <a:lnTo>
                    <a:pt x="25646" y="1199820"/>
                  </a:lnTo>
                  <a:lnTo>
                    <a:pt x="28399" y="1198453"/>
                  </a:lnTo>
                  <a:lnTo>
                    <a:pt x="30809" y="1196914"/>
                  </a:lnTo>
                  <a:lnTo>
                    <a:pt x="33563" y="1195375"/>
                  </a:lnTo>
                  <a:lnTo>
                    <a:pt x="36489" y="1194007"/>
                  </a:lnTo>
                  <a:lnTo>
                    <a:pt x="39071" y="1192811"/>
                  </a:lnTo>
                  <a:lnTo>
                    <a:pt x="42169" y="1191956"/>
                  </a:lnTo>
                  <a:lnTo>
                    <a:pt x="45095" y="1190930"/>
                  </a:lnTo>
                  <a:lnTo>
                    <a:pt x="48193" y="1190076"/>
                  </a:lnTo>
                  <a:lnTo>
                    <a:pt x="51119" y="1189392"/>
                  </a:lnTo>
                  <a:lnTo>
                    <a:pt x="54217" y="1188879"/>
                  </a:lnTo>
                  <a:lnTo>
                    <a:pt x="57488" y="1188538"/>
                  </a:lnTo>
                  <a:close/>
                  <a:moveTo>
                    <a:pt x="174199" y="69317"/>
                  </a:moveTo>
                  <a:lnTo>
                    <a:pt x="171272" y="69489"/>
                  </a:lnTo>
                  <a:lnTo>
                    <a:pt x="168346" y="69661"/>
                  </a:lnTo>
                  <a:lnTo>
                    <a:pt x="165764" y="69833"/>
                  </a:lnTo>
                  <a:lnTo>
                    <a:pt x="162838" y="70349"/>
                  </a:lnTo>
                  <a:lnTo>
                    <a:pt x="160084" y="71037"/>
                  </a:lnTo>
                  <a:lnTo>
                    <a:pt x="157502" y="71725"/>
                  </a:lnTo>
                  <a:lnTo>
                    <a:pt x="154920" y="72585"/>
                  </a:lnTo>
                  <a:lnTo>
                    <a:pt x="152338" y="73445"/>
                  </a:lnTo>
                  <a:lnTo>
                    <a:pt x="149756" y="74477"/>
                  </a:lnTo>
                  <a:lnTo>
                    <a:pt x="147518" y="75509"/>
                  </a:lnTo>
                  <a:lnTo>
                    <a:pt x="145281" y="76885"/>
                  </a:lnTo>
                  <a:lnTo>
                    <a:pt x="142871" y="78261"/>
                  </a:lnTo>
                  <a:lnTo>
                    <a:pt x="140633" y="79637"/>
                  </a:lnTo>
                  <a:lnTo>
                    <a:pt x="138567" y="81358"/>
                  </a:lnTo>
                  <a:lnTo>
                    <a:pt x="136330" y="82905"/>
                  </a:lnTo>
                  <a:lnTo>
                    <a:pt x="134436" y="84626"/>
                  </a:lnTo>
                  <a:lnTo>
                    <a:pt x="132714" y="86517"/>
                  </a:lnTo>
                  <a:lnTo>
                    <a:pt x="130821" y="88409"/>
                  </a:lnTo>
                  <a:lnTo>
                    <a:pt x="129272" y="90301"/>
                  </a:lnTo>
                  <a:lnTo>
                    <a:pt x="127723" y="92365"/>
                  </a:lnTo>
                  <a:lnTo>
                    <a:pt x="126346" y="94429"/>
                  </a:lnTo>
                  <a:lnTo>
                    <a:pt x="124969" y="96666"/>
                  </a:lnTo>
                  <a:lnTo>
                    <a:pt x="123592" y="98902"/>
                  </a:lnTo>
                  <a:lnTo>
                    <a:pt x="122559" y="101138"/>
                  </a:lnTo>
                  <a:lnTo>
                    <a:pt x="121526" y="103546"/>
                  </a:lnTo>
                  <a:lnTo>
                    <a:pt x="120665" y="105954"/>
                  </a:lnTo>
                  <a:lnTo>
                    <a:pt x="119977" y="108534"/>
                  </a:lnTo>
                  <a:lnTo>
                    <a:pt x="119116" y="110942"/>
                  </a:lnTo>
                  <a:lnTo>
                    <a:pt x="118772" y="113522"/>
                  </a:lnTo>
                  <a:lnTo>
                    <a:pt x="118428" y="116101"/>
                  </a:lnTo>
                  <a:lnTo>
                    <a:pt x="118255" y="118854"/>
                  </a:lnTo>
                  <a:lnTo>
                    <a:pt x="118255" y="121434"/>
                  </a:lnTo>
                  <a:lnTo>
                    <a:pt x="118255" y="1008795"/>
                  </a:lnTo>
                  <a:lnTo>
                    <a:pt x="118255" y="1011375"/>
                  </a:lnTo>
                  <a:lnTo>
                    <a:pt x="118428" y="1014128"/>
                  </a:lnTo>
                  <a:lnTo>
                    <a:pt x="118772" y="1016708"/>
                  </a:lnTo>
                  <a:lnTo>
                    <a:pt x="119116" y="1019287"/>
                  </a:lnTo>
                  <a:lnTo>
                    <a:pt x="119977" y="1022040"/>
                  </a:lnTo>
                  <a:lnTo>
                    <a:pt x="120665" y="1024275"/>
                  </a:lnTo>
                  <a:lnTo>
                    <a:pt x="121526" y="1026683"/>
                  </a:lnTo>
                  <a:lnTo>
                    <a:pt x="122559" y="1029264"/>
                  </a:lnTo>
                  <a:lnTo>
                    <a:pt x="123592" y="1031500"/>
                  </a:lnTo>
                  <a:lnTo>
                    <a:pt x="124969" y="1033564"/>
                  </a:lnTo>
                  <a:lnTo>
                    <a:pt x="126346" y="1035972"/>
                  </a:lnTo>
                  <a:lnTo>
                    <a:pt x="127723" y="1038036"/>
                  </a:lnTo>
                  <a:lnTo>
                    <a:pt x="129272" y="1040099"/>
                  </a:lnTo>
                  <a:lnTo>
                    <a:pt x="130821" y="1041992"/>
                  </a:lnTo>
                  <a:lnTo>
                    <a:pt x="132714" y="1044056"/>
                  </a:lnTo>
                  <a:lnTo>
                    <a:pt x="134436" y="1045776"/>
                  </a:lnTo>
                  <a:lnTo>
                    <a:pt x="136330" y="1047496"/>
                  </a:lnTo>
                  <a:lnTo>
                    <a:pt x="138567" y="1049216"/>
                  </a:lnTo>
                  <a:lnTo>
                    <a:pt x="140633" y="1050592"/>
                  </a:lnTo>
                  <a:lnTo>
                    <a:pt x="142871" y="1052140"/>
                  </a:lnTo>
                  <a:lnTo>
                    <a:pt x="145281" y="1053516"/>
                  </a:lnTo>
                  <a:lnTo>
                    <a:pt x="147518" y="1054720"/>
                  </a:lnTo>
                  <a:lnTo>
                    <a:pt x="149756" y="1055924"/>
                  </a:lnTo>
                  <a:lnTo>
                    <a:pt x="152338" y="1056956"/>
                  </a:lnTo>
                  <a:lnTo>
                    <a:pt x="154920" y="1057988"/>
                  </a:lnTo>
                  <a:lnTo>
                    <a:pt x="157502" y="1058676"/>
                  </a:lnTo>
                  <a:lnTo>
                    <a:pt x="160084" y="1059536"/>
                  </a:lnTo>
                  <a:lnTo>
                    <a:pt x="162838" y="1060052"/>
                  </a:lnTo>
                  <a:lnTo>
                    <a:pt x="165764" y="1060396"/>
                  </a:lnTo>
                  <a:lnTo>
                    <a:pt x="168346" y="1060740"/>
                  </a:lnTo>
                  <a:lnTo>
                    <a:pt x="171272" y="1061084"/>
                  </a:lnTo>
                  <a:lnTo>
                    <a:pt x="174199" y="1061084"/>
                  </a:lnTo>
                  <a:lnTo>
                    <a:pt x="1730801" y="1061084"/>
                  </a:lnTo>
                  <a:lnTo>
                    <a:pt x="1733727" y="1061084"/>
                  </a:lnTo>
                  <a:lnTo>
                    <a:pt x="1736653" y="1060740"/>
                  </a:lnTo>
                  <a:lnTo>
                    <a:pt x="1739408" y="1060396"/>
                  </a:lnTo>
                  <a:lnTo>
                    <a:pt x="1742162" y="1060052"/>
                  </a:lnTo>
                  <a:lnTo>
                    <a:pt x="1745088" y="1059536"/>
                  </a:lnTo>
                  <a:lnTo>
                    <a:pt x="1747670" y="1058676"/>
                  </a:lnTo>
                  <a:lnTo>
                    <a:pt x="1750252" y="1057988"/>
                  </a:lnTo>
                  <a:lnTo>
                    <a:pt x="1752834" y="1056956"/>
                  </a:lnTo>
                  <a:lnTo>
                    <a:pt x="1755244" y="1055924"/>
                  </a:lnTo>
                  <a:lnTo>
                    <a:pt x="1757654" y="1054720"/>
                  </a:lnTo>
                  <a:lnTo>
                    <a:pt x="1760064" y="1053516"/>
                  </a:lnTo>
                  <a:lnTo>
                    <a:pt x="1762301" y="1052140"/>
                  </a:lnTo>
                  <a:lnTo>
                    <a:pt x="1764539" y="1050592"/>
                  </a:lnTo>
                  <a:lnTo>
                    <a:pt x="1766605" y="1049216"/>
                  </a:lnTo>
                  <a:lnTo>
                    <a:pt x="1768670" y="1047496"/>
                  </a:lnTo>
                  <a:lnTo>
                    <a:pt x="1770736" y="1045776"/>
                  </a:lnTo>
                  <a:lnTo>
                    <a:pt x="1772458" y="1044056"/>
                  </a:lnTo>
                  <a:lnTo>
                    <a:pt x="1774350" y="1041992"/>
                  </a:lnTo>
                  <a:lnTo>
                    <a:pt x="1775900" y="1040099"/>
                  </a:lnTo>
                  <a:lnTo>
                    <a:pt x="1777449" y="1038036"/>
                  </a:lnTo>
                  <a:lnTo>
                    <a:pt x="1778998" y="1035972"/>
                  </a:lnTo>
                  <a:lnTo>
                    <a:pt x="1780203" y="1033564"/>
                  </a:lnTo>
                  <a:lnTo>
                    <a:pt x="1781580" y="1031500"/>
                  </a:lnTo>
                  <a:lnTo>
                    <a:pt x="1782613" y="1029264"/>
                  </a:lnTo>
                  <a:lnTo>
                    <a:pt x="1783818" y="1026683"/>
                  </a:lnTo>
                  <a:lnTo>
                    <a:pt x="1784507" y="1024275"/>
                  </a:lnTo>
                  <a:lnTo>
                    <a:pt x="1785195" y="1022040"/>
                  </a:lnTo>
                  <a:lnTo>
                    <a:pt x="1785884" y="1019287"/>
                  </a:lnTo>
                  <a:lnTo>
                    <a:pt x="1786400" y="1016708"/>
                  </a:lnTo>
                  <a:lnTo>
                    <a:pt x="1786744" y="1014128"/>
                  </a:lnTo>
                  <a:lnTo>
                    <a:pt x="1786917" y="1011375"/>
                  </a:lnTo>
                  <a:lnTo>
                    <a:pt x="1786917" y="1008795"/>
                  </a:lnTo>
                  <a:lnTo>
                    <a:pt x="1786917" y="121434"/>
                  </a:lnTo>
                  <a:lnTo>
                    <a:pt x="1786917" y="118854"/>
                  </a:lnTo>
                  <a:lnTo>
                    <a:pt x="1786744" y="116101"/>
                  </a:lnTo>
                  <a:lnTo>
                    <a:pt x="1786400" y="113522"/>
                  </a:lnTo>
                  <a:lnTo>
                    <a:pt x="1785884" y="110942"/>
                  </a:lnTo>
                  <a:lnTo>
                    <a:pt x="1785195" y="108534"/>
                  </a:lnTo>
                  <a:lnTo>
                    <a:pt x="1784507" y="105954"/>
                  </a:lnTo>
                  <a:lnTo>
                    <a:pt x="1783818" y="103546"/>
                  </a:lnTo>
                  <a:lnTo>
                    <a:pt x="1782613" y="101138"/>
                  </a:lnTo>
                  <a:lnTo>
                    <a:pt x="1781580" y="98902"/>
                  </a:lnTo>
                  <a:lnTo>
                    <a:pt x="1780203" y="96666"/>
                  </a:lnTo>
                  <a:lnTo>
                    <a:pt x="1778998" y="94429"/>
                  </a:lnTo>
                  <a:lnTo>
                    <a:pt x="1777449" y="92365"/>
                  </a:lnTo>
                  <a:lnTo>
                    <a:pt x="1775900" y="90301"/>
                  </a:lnTo>
                  <a:lnTo>
                    <a:pt x="1774350" y="88409"/>
                  </a:lnTo>
                  <a:lnTo>
                    <a:pt x="1772458" y="86517"/>
                  </a:lnTo>
                  <a:lnTo>
                    <a:pt x="1770736" y="84626"/>
                  </a:lnTo>
                  <a:lnTo>
                    <a:pt x="1768670" y="82905"/>
                  </a:lnTo>
                  <a:lnTo>
                    <a:pt x="1766605" y="81358"/>
                  </a:lnTo>
                  <a:lnTo>
                    <a:pt x="1764539" y="79637"/>
                  </a:lnTo>
                  <a:lnTo>
                    <a:pt x="1762301" y="78261"/>
                  </a:lnTo>
                  <a:lnTo>
                    <a:pt x="1760064" y="76885"/>
                  </a:lnTo>
                  <a:lnTo>
                    <a:pt x="1757654" y="75509"/>
                  </a:lnTo>
                  <a:lnTo>
                    <a:pt x="1755244" y="74477"/>
                  </a:lnTo>
                  <a:lnTo>
                    <a:pt x="1752834" y="73445"/>
                  </a:lnTo>
                  <a:lnTo>
                    <a:pt x="1750252" y="72585"/>
                  </a:lnTo>
                  <a:lnTo>
                    <a:pt x="1747670" y="71725"/>
                  </a:lnTo>
                  <a:lnTo>
                    <a:pt x="1745088" y="71037"/>
                  </a:lnTo>
                  <a:lnTo>
                    <a:pt x="1742162" y="70349"/>
                  </a:lnTo>
                  <a:lnTo>
                    <a:pt x="1739408" y="69833"/>
                  </a:lnTo>
                  <a:lnTo>
                    <a:pt x="1736653" y="69661"/>
                  </a:lnTo>
                  <a:lnTo>
                    <a:pt x="1733727" y="69489"/>
                  </a:lnTo>
                  <a:lnTo>
                    <a:pt x="1730801" y="69317"/>
                  </a:lnTo>
                  <a:close/>
                  <a:moveTo>
                    <a:pt x="61968" y="0"/>
                  </a:moveTo>
                  <a:lnTo>
                    <a:pt x="65410" y="0"/>
                  </a:lnTo>
                  <a:lnTo>
                    <a:pt x="1839934" y="0"/>
                  </a:lnTo>
                  <a:lnTo>
                    <a:pt x="1843376" y="0"/>
                  </a:lnTo>
                  <a:lnTo>
                    <a:pt x="1846474" y="172"/>
                  </a:lnTo>
                  <a:lnTo>
                    <a:pt x="1849573" y="516"/>
                  </a:lnTo>
                  <a:lnTo>
                    <a:pt x="1852844" y="1032"/>
                  </a:lnTo>
                  <a:lnTo>
                    <a:pt x="1855942" y="1720"/>
                  </a:lnTo>
                  <a:lnTo>
                    <a:pt x="1859040" y="2580"/>
                  </a:lnTo>
                  <a:lnTo>
                    <a:pt x="1861794" y="3440"/>
                  </a:lnTo>
                  <a:lnTo>
                    <a:pt x="1864721" y="4472"/>
                  </a:lnTo>
                  <a:lnTo>
                    <a:pt x="1867647" y="5676"/>
                  </a:lnTo>
                  <a:lnTo>
                    <a:pt x="1870573" y="7052"/>
                  </a:lnTo>
                  <a:lnTo>
                    <a:pt x="1873155" y="8600"/>
                  </a:lnTo>
                  <a:lnTo>
                    <a:pt x="1875737" y="10148"/>
                  </a:lnTo>
                  <a:lnTo>
                    <a:pt x="1878147" y="11696"/>
                  </a:lnTo>
                  <a:lnTo>
                    <a:pt x="1880729" y="13588"/>
                  </a:lnTo>
                  <a:lnTo>
                    <a:pt x="1882967" y="15308"/>
                  </a:lnTo>
                  <a:lnTo>
                    <a:pt x="1885204" y="17372"/>
                  </a:lnTo>
                  <a:lnTo>
                    <a:pt x="1887270" y="19264"/>
                  </a:lnTo>
                  <a:lnTo>
                    <a:pt x="1889336" y="21500"/>
                  </a:lnTo>
                  <a:lnTo>
                    <a:pt x="1891229" y="23736"/>
                  </a:lnTo>
                  <a:lnTo>
                    <a:pt x="1892951" y="26144"/>
                  </a:lnTo>
                  <a:lnTo>
                    <a:pt x="1894672" y="28552"/>
                  </a:lnTo>
                  <a:lnTo>
                    <a:pt x="1896221" y="30960"/>
                  </a:lnTo>
                  <a:lnTo>
                    <a:pt x="1897426" y="33713"/>
                  </a:lnTo>
                  <a:lnTo>
                    <a:pt x="1898803" y="36121"/>
                  </a:lnTo>
                  <a:lnTo>
                    <a:pt x="1900008" y="39044"/>
                  </a:lnTo>
                  <a:lnTo>
                    <a:pt x="1900869" y="41625"/>
                  </a:lnTo>
                  <a:lnTo>
                    <a:pt x="1901901" y="44548"/>
                  </a:lnTo>
                  <a:lnTo>
                    <a:pt x="1902590" y="47473"/>
                  </a:lnTo>
                  <a:lnTo>
                    <a:pt x="1903106" y="50224"/>
                  </a:lnTo>
                  <a:lnTo>
                    <a:pt x="1903623" y="53321"/>
                  </a:lnTo>
                  <a:lnTo>
                    <a:pt x="1903795" y="56245"/>
                  </a:lnTo>
                  <a:lnTo>
                    <a:pt x="1903795" y="59341"/>
                  </a:lnTo>
                  <a:lnTo>
                    <a:pt x="1903795" y="1070888"/>
                  </a:lnTo>
                  <a:lnTo>
                    <a:pt x="1903795" y="1073984"/>
                  </a:lnTo>
                  <a:lnTo>
                    <a:pt x="1903623" y="1077080"/>
                  </a:lnTo>
                  <a:lnTo>
                    <a:pt x="1903106" y="1080005"/>
                  </a:lnTo>
                  <a:lnTo>
                    <a:pt x="1902590" y="1082756"/>
                  </a:lnTo>
                  <a:lnTo>
                    <a:pt x="1901901" y="1085681"/>
                  </a:lnTo>
                  <a:lnTo>
                    <a:pt x="1900869" y="1088604"/>
                  </a:lnTo>
                  <a:lnTo>
                    <a:pt x="1900008" y="1091528"/>
                  </a:lnTo>
                  <a:lnTo>
                    <a:pt x="1898803" y="1094108"/>
                  </a:lnTo>
                  <a:lnTo>
                    <a:pt x="1897426" y="1096861"/>
                  </a:lnTo>
                  <a:lnTo>
                    <a:pt x="1896221" y="1099269"/>
                  </a:lnTo>
                  <a:lnTo>
                    <a:pt x="1894672" y="1101849"/>
                  </a:lnTo>
                  <a:lnTo>
                    <a:pt x="1892951" y="1104257"/>
                  </a:lnTo>
                  <a:lnTo>
                    <a:pt x="1891229" y="1106493"/>
                  </a:lnTo>
                  <a:lnTo>
                    <a:pt x="1889336" y="1108901"/>
                  </a:lnTo>
                  <a:lnTo>
                    <a:pt x="1887270" y="1110965"/>
                  </a:lnTo>
                  <a:lnTo>
                    <a:pt x="1885204" y="1113029"/>
                  </a:lnTo>
                  <a:lnTo>
                    <a:pt x="1882967" y="1114921"/>
                  </a:lnTo>
                  <a:lnTo>
                    <a:pt x="1880729" y="1116985"/>
                  </a:lnTo>
                  <a:lnTo>
                    <a:pt x="1878147" y="1118705"/>
                  </a:lnTo>
                  <a:lnTo>
                    <a:pt x="1875737" y="1120425"/>
                  </a:lnTo>
                  <a:lnTo>
                    <a:pt x="1873155" y="1121801"/>
                  </a:lnTo>
                  <a:lnTo>
                    <a:pt x="1870573" y="1123177"/>
                  </a:lnTo>
                  <a:lnTo>
                    <a:pt x="1867647" y="1124553"/>
                  </a:lnTo>
                  <a:lnTo>
                    <a:pt x="1864721" y="1125757"/>
                  </a:lnTo>
                  <a:lnTo>
                    <a:pt x="1861794" y="1126789"/>
                  </a:lnTo>
                  <a:lnTo>
                    <a:pt x="1859040" y="1127821"/>
                  </a:lnTo>
                  <a:lnTo>
                    <a:pt x="1855942" y="1128509"/>
                  </a:lnTo>
                  <a:lnTo>
                    <a:pt x="1852844" y="1129198"/>
                  </a:lnTo>
                  <a:lnTo>
                    <a:pt x="1849573" y="1129713"/>
                  </a:lnTo>
                  <a:lnTo>
                    <a:pt x="1846474" y="1130057"/>
                  </a:lnTo>
                  <a:lnTo>
                    <a:pt x="1843376" y="1130229"/>
                  </a:lnTo>
                  <a:lnTo>
                    <a:pt x="1839934" y="1130573"/>
                  </a:lnTo>
                  <a:lnTo>
                    <a:pt x="65410" y="1130573"/>
                  </a:lnTo>
                  <a:lnTo>
                    <a:pt x="61968" y="1130229"/>
                  </a:lnTo>
                  <a:lnTo>
                    <a:pt x="58697" y="1130057"/>
                  </a:lnTo>
                  <a:lnTo>
                    <a:pt x="55599" y="1129713"/>
                  </a:lnTo>
                  <a:lnTo>
                    <a:pt x="52328" y="1129198"/>
                  </a:lnTo>
                  <a:lnTo>
                    <a:pt x="49230" y="1128509"/>
                  </a:lnTo>
                  <a:lnTo>
                    <a:pt x="46132" y="1127821"/>
                  </a:lnTo>
                  <a:lnTo>
                    <a:pt x="43378" y="1126789"/>
                  </a:lnTo>
                  <a:lnTo>
                    <a:pt x="40451" y="1125757"/>
                  </a:lnTo>
                  <a:lnTo>
                    <a:pt x="37525" y="1124553"/>
                  </a:lnTo>
                  <a:lnTo>
                    <a:pt x="34771" y="1123177"/>
                  </a:lnTo>
                  <a:lnTo>
                    <a:pt x="32017" y="1121801"/>
                  </a:lnTo>
                  <a:lnTo>
                    <a:pt x="29607" y="1120425"/>
                  </a:lnTo>
                  <a:lnTo>
                    <a:pt x="27025" y="1118705"/>
                  </a:lnTo>
                  <a:lnTo>
                    <a:pt x="24615" y="1116985"/>
                  </a:lnTo>
                  <a:lnTo>
                    <a:pt x="22205" y="1114921"/>
                  </a:lnTo>
                  <a:lnTo>
                    <a:pt x="19968" y="1113029"/>
                  </a:lnTo>
                  <a:lnTo>
                    <a:pt x="17902" y="1110965"/>
                  </a:lnTo>
                  <a:lnTo>
                    <a:pt x="16009" y="1108901"/>
                  </a:lnTo>
                  <a:lnTo>
                    <a:pt x="14115" y="1106493"/>
                  </a:lnTo>
                  <a:lnTo>
                    <a:pt x="12221" y="1104257"/>
                  </a:lnTo>
                  <a:lnTo>
                    <a:pt x="10500" y="1101849"/>
                  </a:lnTo>
                  <a:lnTo>
                    <a:pt x="9123" y="1099269"/>
                  </a:lnTo>
                  <a:lnTo>
                    <a:pt x="7574" y="1096861"/>
                  </a:lnTo>
                  <a:lnTo>
                    <a:pt x="6369" y="1094108"/>
                  </a:lnTo>
                  <a:lnTo>
                    <a:pt x="5164" y="1091528"/>
                  </a:lnTo>
                  <a:lnTo>
                    <a:pt x="4131" y="1088604"/>
                  </a:lnTo>
                  <a:lnTo>
                    <a:pt x="3270" y="1085681"/>
                  </a:lnTo>
                  <a:lnTo>
                    <a:pt x="2582" y="1082756"/>
                  </a:lnTo>
                  <a:lnTo>
                    <a:pt x="1893" y="1080005"/>
                  </a:lnTo>
                  <a:lnTo>
                    <a:pt x="1549" y="1077080"/>
                  </a:lnTo>
                  <a:lnTo>
                    <a:pt x="1377" y="1073984"/>
                  </a:lnTo>
                  <a:lnTo>
                    <a:pt x="1205" y="1070888"/>
                  </a:lnTo>
                  <a:lnTo>
                    <a:pt x="1205" y="59341"/>
                  </a:lnTo>
                  <a:lnTo>
                    <a:pt x="1377" y="56245"/>
                  </a:lnTo>
                  <a:lnTo>
                    <a:pt x="1549" y="53321"/>
                  </a:lnTo>
                  <a:lnTo>
                    <a:pt x="1893" y="50224"/>
                  </a:lnTo>
                  <a:lnTo>
                    <a:pt x="2582" y="47473"/>
                  </a:lnTo>
                  <a:lnTo>
                    <a:pt x="3270" y="44548"/>
                  </a:lnTo>
                  <a:lnTo>
                    <a:pt x="4131" y="41625"/>
                  </a:lnTo>
                  <a:lnTo>
                    <a:pt x="5164" y="39044"/>
                  </a:lnTo>
                  <a:lnTo>
                    <a:pt x="6369" y="36121"/>
                  </a:lnTo>
                  <a:lnTo>
                    <a:pt x="7574" y="33713"/>
                  </a:lnTo>
                  <a:lnTo>
                    <a:pt x="9123" y="30960"/>
                  </a:lnTo>
                  <a:lnTo>
                    <a:pt x="10500" y="28552"/>
                  </a:lnTo>
                  <a:lnTo>
                    <a:pt x="12221" y="26144"/>
                  </a:lnTo>
                  <a:lnTo>
                    <a:pt x="14115" y="23736"/>
                  </a:lnTo>
                  <a:lnTo>
                    <a:pt x="16009" y="21500"/>
                  </a:lnTo>
                  <a:lnTo>
                    <a:pt x="17902" y="19264"/>
                  </a:lnTo>
                  <a:lnTo>
                    <a:pt x="19968" y="17372"/>
                  </a:lnTo>
                  <a:lnTo>
                    <a:pt x="22205" y="15308"/>
                  </a:lnTo>
                  <a:lnTo>
                    <a:pt x="24615" y="13588"/>
                  </a:lnTo>
                  <a:lnTo>
                    <a:pt x="27025" y="11696"/>
                  </a:lnTo>
                  <a:lnTo>
                    <a:pt x="29607" y="10148"/>
                  </a:lnTo>
                  <a:lnTo>
                    <a:pt x="32017" y="8600"/>
                  </a:lnTo>
                  <a:lnTo>
                    <a:pt x="34771" y="7052"/>
                  </a:lnTo>
                  <a:lnTo>
                    <a:pt x="37525" y="5676"/>
                  </a:lnTo>
                  <a:lnTo>
                    <a:pt x="40451" y="4472"/>
                  </a:lnTo>
                  <a:lnTo>
                    <a:pt x="43378" y="3440"/>
                  </a:lnTo>
                  <a:lnTo>
                    <a:pt x="46132" y="2580"/>
                  </a:lnTo>
                  <a:lnTo>
                    <a:pt x="49230" y="1720"/>
                  </a:lnTo>
                  <a:lnTo>
                    <a:pt x="52328" y="1032"/>
                  </a:lnTo>
                  <a:lnTo>
                    <a:pt x="55599" y="516"/>
                  </a:lnTo>
                  <a:lnTo>
                    <a:pt x="58697" y="172"/>
                  </a:lnTo>
                  <a:close/>
                </a:path>
              </a:pathLst>
            </a:custGeom>
            <a:solidFill>
              <a:srgbClr val="00ADA7"/>
            </a:solidFill>
            <a:ln>
              <a:noFill/>
            </a:ln>
            <a:extLst/>
          </p:spPr>
          <p:txBody>
            <a:bodyPr wrap="square" anchor="ctr">
              <a:no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402397" y="3805224"/>
              <a:ext cx="1632768" cy="817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20000"/>
                </a:lnSpc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howcard Gothic" panose="04020904020102020604" pitchFamily="82" charset="0"/>
                </a:rPr>
                <a:t>乔布斯的生日</a:t>
              </a:r>
              <a:endPara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howcard Gothic" panose="04020904020102020604" pitchFamily="82" charset="0"/>
              </a:endParaRPr>
            </a:p>
            <a:p>
              <a:pPr algn="dist"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howcard Gothic" panose="04020904020102020604" pitchFamily="82" charset="0"/>
                </a:rPr>
                <a:t>1955.02.24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howcard Gothic" panose="04020904020102020604" pitchFamily="82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656570" y="1900555"/>
              <a:ext cx="3823790" cy="495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b="1" dirty="0" smtClean="0">
                  <a:solidFill>
                    <a:srgbClr val="00ADA7"/>
                  </a:solidFill>
                  <a:latin typeface="Showcard Gothic" panose="04020904020102020604" pitchFamily="82" charset="0"/>
                </a:rPr>
                <a:t>20</a:t>
              </a:r>
              <a:r>
                <a:rPr lang="zh-CN" altLang="en-US" sz="2400" b="1" dirty="0" smtClean="0">
                  <a:solidFill>
                    <a:srgbClr val="00ADA7"/>
                  </a:solidFill>
                  <a:latin typeface="Showcard Gothic" panose="04020904020102020604" pitchFamily="82" charset="0"/>
                </a:rPr>
                <a:t>岁，赶上互联网热潮</a:t>
              </a:r>
              <a:endParaRPr lang="zh-CN" altLang="en-US" sz="3200" b="1" dirty="0">
                <a:solidFill>
                  <a:srgbClr val="00ADA7"/>
                </a:solidFill>
                <a:latin typeface="Showcard Gothic" panose="04020904020102020604" pitchFamily="82" charset="0"/>
              </a:endParaRPr>
            </a:p>
          </p:txBody>
        </p:sp>
        <p:sp>
          <p:nvSpPr>
            <p:cNvPr id="56" name="任意多边形 55"/>
            <p:cNvSpPr>
              <a:spLocks/>
            </p:cNvSpPr>
            <p:nvPr/>
          </p:nvSpPr>
          <p:spPr bwMode="auto">
            <a:xfrm>
              <a:off x="6211745" y="3566137"/>
              <a:ext cx="1891480" cy="1346104"/>
            </a:xfrm>
            <a:custGeom>
              <a:avLst/>
              <a:gdLst>
                <a:gd name="connsiteX0" fmla="*/ 60758 w 1905000"/>
                <a:gd name="connsiteY0" fmla="*/ 1188366 h 1355725"/>
                <a:gd name="connsiteX1" fmla="*/ 64028 w 1905000"/>
                <a:gd name="connsiteY1" fmla="*/ 1188366 h 1355725"/>
                <a:gd name="connsiteX2" fmla="*/ 832362 w 1905000"/>
                <a:gd name="connsiteY2" fmla="*/ 1188366 h 1355725"/>
                <a:gd name="connsiteX3" fmla="*/ 830985 w 1905000"/>
                <a:gd name="connsiteY3" fmla="*/ 1190418 h 1355725"/>
                <a:gd name="connsiteX4" fmla="*/ 829780 w 1905000"/>
                <a:gd name="connsiteY4" fmla="*/ 1192640 h 1355725"/>
                <a:gd name="connsiteX5" fmla="*/ 828920 w 1905000"/>
                <a:gd name="connsiteY5" fmla="*/ 1195204 h 1355725"/>
                <a:gd name="connsiteX6" fmla="*/ 828059 w 1905000"/>
                <a:gd name="connsiteY6" fmla="*/ 1197598 h 1355725"/>
                <a:gd name="connsiteX7" fmla="*/ 827542 w 1905000"/>
                <a:gd name="connsiteY7" fmla="*/ 1200161 h 1355725"/>
                <a:gd name="connsiteX8" fmla="*/ 827026 w 1905000"/>
                <a:gd name="connsiteY8" fmla="*/ 1202555 h 1355725"/>
                <a:gd name="connsiteX9" fmla="*/ 826854 w 1905000"/>
                <a:gd name="connsiteY9" fmla="*/ 1205290 h 1355725"/>
                <a:gd name="connsiteX10" fmla="*/ 826682 w 1905000"/>
                <a:gd name="connsiteY10" fmla="*/ 1207854 h 1355725"/>
                <a:gd name="connsiteX11" fmla="*/ 826854 w 1905000"/>
                <a:gd name="connsiteY11" fmla="*/ 1211957 h 1355725"/>
                <a:gd name="connsiteX12" fmla="*/ 827542 w 1905000"/>
                <a:gd name="connsiteY12" fmla="*/ 1215889 h 1355725"/>
                <a:gd name="connsiteX13" fmla="*/ 828575 w 1905000"/>
                <a:gd name="connsiteY13" fmla="*/ 1219650 h 1355725"/>
                <a:gd name="connsiteX14" fmla="*/ 830125 w 1905000"/>
                <a:gd name="connsiteY14" fmla="*/ 1223240 h 1355725"/>
                <a:gd name="connsiteX15" fmla="*/ 831846 w 1905000"/>
                <a:gd name="connsiteY15" fmla="*/ 1226659 h 1355725"/>
                <a:gd name="connsiteX16" fmla="*/ 833911 w 1905000"/>
                <a:gd name="connsiteY16" fmla="*/ 1229907 h 1355725"/>
                <a:gd name="connsiteX17" fmla="*/ 836321 w 1905000"/>
                <a:gd name="connsiteY17" fmla="*/ 1232984 h 1355725"/>
                <a:gd name="connsiteX18" fmla="*/ 839075 w 1905000"/>
                <a:gd name="connsiteY18" fmla="*/ 1235890 h 1355725"/>
                <a:gd name="connsiteX19" fmla="*/ 842173 w 1905000"/>
                <a:gd name="connsiteY19" fmla="*/ 1238283 h 1355725"/>
                <a:gd name="connsiteX20" fmla="*/ 845443 w 1905000"/>
                <a:gd name="connsiteY20" fmla="*/ 1240676 h 1355725"/>
                <a:gd name="connsiteX21" fmla="*/ 849057 w 1905000"/>
                <a:gd name="connsiteY21" fmla="*/ 1242557 h 1355725"/>
                <a:gd name="connsiteX22" fmla="*/ 852672 w 1905000"/>
                <a:gd name="connsiteY22" fmla="*/ 1244267 h 1355725"/>
                <a:gd name="connsiteX23" fmla="*/ 856631 w 1905000"/>
                <a:gd name="connsiteY23" fmla="*/ 1245634 h 1355725"/>
                <a:gd name="connsiteX24" fmla="*/ 860761 w 1905000"/>
                <a:gd name="connsiteY24" fmla="*/ 1246489 h 1355725"/>
                <a:gd name="connsiteX25" fmla="*/ 864893 w 1905000"/>
                <a:gd name="connsiteY25" fmla="*/ 1247002 h 1355725"/>
                <a:gd name="connsiteX26" fmla="*/ 869367 w 1905000"/>
                <a:gd name="connsiteY26" fmla="*/ 1247344 h 1355725"/>
                <a:gd name="connsiteX27" fmla="*/ 1035805 w 1905000"/>
                <a:gd name="connsiteY27" fmla="*/ 1247344 h 1355725"/>
                <a:gd name="connsiteX28" fmla="*/ 1040109 w 1905000"/>
                <a:gd name="connsiteY28" fmla="*/ 1247002 h 1355725"/>
                <a:gd name="connsiteX29" fmla="*/ 1044411 w 1905000"/>
                <a:gd name="connsiteY29" fmla="*/ 1246489 h 1355725"/>
                <a:gd name="connsiteX30" fmla="*/ 1048370 w 1905000"/>
                <a:gd name="connsiteY30" fmla="*/ 1245634 h 1355725"/>
                <a:gd name="connsiteX31" fmla="*/ 1052329 w 1905000"/>
                <a:gd name="connsiteY31" fmla="*/ 1244267 h 1355725"/>
                <a:gd name="connsiteX32" fmla="*/ 1056115 w 1905000"/>
                <a:gd name="connsiteY32" fmla="*/ 1242557 h 1355725"/>
                <a:gd name="connsiteX33" fmla="*/ 1059730 w 1905000"/>
                <a:gd name="connsiteY33" fmla="*/ 1240676 h 1355725"/>
                <a:gd name="connsiteX34" fmla="*/ 1063000 w 1905000"/>
                <a:gd name="connsiteY34" fmla="*/ 1238283 h 1355725"/>
                <a:gd name="connsiteX35" fmla="*/ 1065926 w 1905000"/>
                <a:gd name="connsiteY35" fmla="*/ 1235890 h 1355725"/>
                <a:gd name="connsiteX36" fmla="*/ 1068680 w 1905000"/>
                <a:gd name="connsiteY36" fmla="*/ 1232984 h 1355725"/>
                <a:gd name="connsiteX37" fmla="*/ 1071089 w 1905000"/>
                <a:gd name="connsiteY37" fmla="*/ 1229907 h 1355725"/>
                <a:gd name="connsiteX38" fmla="*/ 1073327 w 1905000"/>
                <a:gd name="connsiteY38" fmla="*/ 1226659 h 1355725"/>
                <a:gd name="connsiteX39" fmla="*/ 1075048 w 1905000"/>
                <a:gd name="connsiteY39" fmla="*/ 1223240 h 1355725"/>
                <a:gd name="connsiteX40" fmla="*/ 1076597 w 1905000"/>
                <a:gd name="connsiteY40" fmla="*/ 1219650 h 1355725"/>
                <a:gd name="connsiteX41" fmla="*/ 1077458 w 1905000"/>
                <a:gd name="connsiteY41" fmla="*/ 1215889 h 1355725"/>
                <a:gd name="connsiteX42" fmla="*/ 1078318 w 1905000"/>
                <a:gd name="connsiteY42" fmla="*/ 1211957 h 1355725"/>
                <a:gd name="connsiteX43" fmla="*/ 1078490 w 1905000"/>
                <a:gd name="connsiteY43" fmla="*/ 1207854 h 1355725"/>
                <a:gd name="connsiteX44" fmla="*/ 1078318 w 1905000"/>
                <a:gd name="connsiteY44" fmla="*/ 1205290 h 1355725"/>
                <a:gd name="connsiteX45" fmla="*/ 1077974 w 1905000"/>
                <a:gd name="connsiteY45" fmla="*/ 1202555 h 1355725"/>
                <a:gd name="connsiteX46" fmla="*/ 1077458 w 1905000"/>
                <a:gd name="connsiteY46" fmla="*/ 1200161 h 1355725"/>
                <a:gd name="connsiteX47" fmla="*/ 1076941 w 1905000"/>
                <a:gd name="connsiteY47" fmla="*/ 1197598 h 1355725"/>
                <a:gd name="connsiteX48" fmla="*/ 1076081 w 1905000"/>
                <a:gd name="connsiteY48" fmla="*/ 1195204 h 1355725"/>
                <a:gd name="connsiteX49" fmla="*/ 1075220 w 1905000"/>
                <a:gd name="connsiteY49" fmla="*/ 1192640 h 1355725"/>
                <a:gd name="connsiteX50" fmla="*/ 1074015 w 1905000"/>
                <a:gd name="connsiteY50" fmla="*/ 1190418 h 1355725"/>
                <a:gd name="connsiteX51" fmla="*/ 1072638 w 1905000"/>
                <a:gd name="connsiteY51" fmla="*/ 1188366 h 1355725"/>
                <a:gd name="connsiteX52" fmla="*/ 1840972 w 1905000"/>
                <a:gd name="connsiteY52" fmla="*/ 1188366 h 1355725"/>
                <a:gd name="connsiteX53" fmla="*/ 1844243 w 1905000"/>
                <a:gd name="connsiteY53" fmla="*/ 1188366 h 1355725"/>
                <a:gd name="connsiteX54" fmla="*/ 1847513 w 1905000"/>
                <a:gd name="connsiteY54" fmla="*/ 1188538 h 1355725"/>
                <a:gd name="connsiteX55" fmla="*/ 1850783 w 1905000"/>
                <a:gd name="connsiteY55" fmla="*/ 1188879 h 1355725"/>
                <a:gd name="connsiteX56" fmla="*/ 1853881 w 1905000"/>
                <a:gd name="connsiteY56" fmla="*/ 1189392 h 1355725"/>
                <a:gd name="connsiteX57" fmla="*/ 1856980 w 1905000"/>
                <a:gd name="connsiteY57" fmla="*/ 1190076 h 1355725"/>
                <a:gd name="connsiteX58" fmla="*/ 1859906 w 1905000"/>
                <a:gd name="connsiteY58" fmla="*/ 1190930 h 1355725"/>
                <a:gd name="connsiteX59" fmla="*/ 1863003 w 1905000"/>
                <a:gd name="connsiteY59" fmla="*/ 1191956 h 1355725"/>
                <a:gd name="connsiteX60" fmla="*/ 1865929 w 1905000"/>
                <a:gd name="connsiteY60" fmla="*/ 1192811 h 1355725"/>
                <a:gd name="connsiteX61" fmla="*/ 1868855 w 1905000"/>
                <a:gd name="connsiteY61" fmla="*/ 1194007 h 1355725"/>
                <a:gd name="connsiteX62" fmla="*/ 1871437 w 1905000"/>
                <a:gd name="connsiteY62" fmla="*/ 1195375 h 1355725"/>
                <a:gd name="connsiteX63" fmla="*/ 1874191 w 1905000"/>
                <a:gd name="connsiteY63" fmla="*/ 1196914 h 1355725"/>
                <a:gd name="connsiteX64" fmla="*/ 1876601 w 1905000"/>
                <a:gd name="connsiteY64" fmla="*/ 1198453 h 1355725"/>
                <a:gd name="connsiteX65" fmla="*/ 1879355 w 1905000"/>
                <a:gd name="connsiteY65" fmla="*/ 1199820 h 1355725"/>
                <a:gd name="connsiteX66" fmla="*/ 1881592 w 1905000"/>
                <a:gd name="connsiteY66" fmla="*/ 1201871 h 1355725"/>
                <a:gd name="connsiteX67" fmla="*/ 1884002 w 1905000"/>
                <a:gd name="connsiteY67" fmla="*/ 1203580 h 1355725"/>
                <a:gd name="connsiteX68" fmla="*/ 1886240 w 1905000"/>
                <a:gd name="connsiteY68" fmla="*/ 1205632 h 1355725"/>
                <a:gd name="connsiteX69" fmla="*/ 1888305 w 1905000"/>
                <a:gd name="connsiteY69" fmla="*/ 1207513 h 1355725"/>
                <a:gd name="connsiteX70" fmla="*/ 1890198 w 1905000"/>
                <a:gd name="connsiteY70" fmla="*/ 1209735 h 1355725"/>
                <a:gd name="connsiteX71" fmla="*/ 1892092 w 1905000"/>
                <a:gd name="connsiteY71" fmla="*/ 1211957 h 1355725"/>
                <a:gd name="connsiteX72" fmla="*/ 1894157 w 1905000"/>
                <a:gd name="connsiteY72" fmla="*/ 1214350 h 1355725"/>
                <a:gd name="connsiteX73" fmla="*/ 1895534 w 1905000"/>
                <a:gd name="connsiteY73" fmla="*/ 1216573 h 1355725"/>
                <a:gd name="connsiteX74" fmla="*/ 1897083 w 1905000"/>
                <a:gd name="connsiteY74" fmla="*/ 1219137 h 1355725"/>
                <a:gd name="connsiteX75" fmla="*/ 1898632 w 1905000"/>
                <a:gd name="connsiteY75" fmla="*/ 1221701 h 1355725"/>
                <a:gd name="connsiteX76" fmla="*/ 1899837 w 1905000"/>
                <a:gd name="connsiteY76" fmla="*/ 1224265 h 1355725"/>
                <a:gd name="connsiteX77" fmla="*/ 1901042 w 1905000"/>
                <a:gd name="connsiteY77" fmla="*/ 1227172 h 1355725"/>
                <a:gd name="connsiteX78" fmla="*/ 1902074 w 1905000"/>
                <a:gd name="connsiteY78" fmla="*/ 1229736 h 1355725"/>
                <a:gd name="connsiteX79" fmla="*/ 1902935 w 1905000"/>
                <a:gd name="connsiteY79" fmla="*/ 1232642 h 1355725"/>
                <a:gd name="connsiteX80" fmla="*/ 1903623 w 1905000"/>
                <a:gd name="connsiteY80" fmla="*/ 1235549 h 1355725"/>
                <a:gd name="connsiteX81" fmla="*/ 1904139 w 1905000"/>
                <a:gd name="connsiteY81" fmla="*/ 1238283 h 1355725"/>
                <a:gd name="connsiteX82" fmla="*/ 1904656 w 1905000"/>
                <a:gd name="connsiteY82" fmla="*/ 1241360 h 1355725"/>
                <a:gd name="connsiteX83" fmla="*/ 1904828 w 1905000"/>
                <a:gd name="connsiteY83" fmla="*/ 1244267 h 1355725"/>
                <a:gd name="connsiteX84" fmla="*/ 1905000 w 1905000"/>
                <a:gd name="connsiteY84" fmla="*/ 1247344 h 1355725"/>
                <a:gd name="connsiteX85" fmla="*/ 1905000 w 1905000"/>
                <a:gd name="connsiteY85" fmla="*/ 1296748 h 1355725"/>
                <a:gd name="connsiteX86" fmla="*/ 1904828 w 1905000"/>
                <a:gd name="connsiteY86" fmla="*/ 1299825 h 1355725"/>
                <a:gd name="connsiteX87" fmla="*/ 1904656 w 1905000"/>
                <a:gd name="connsiteY87" fmla="*/ 1302560 h 1355725"/>
                <a:gd name="connsiteX88" fmla="*/ 1904139 w 1905000"/>
                <a:gd name="connsiteY88" fmla="*/ 1305637 h 1355725"/>
                <a:gd name="connsiteX89" fmla="*/ 1903623 w 1905000"/>
                <a:gd name="connsiteY89" fmla="*/ 1308544 h 1355725"/>
                <a:gd name="connsiteX90" fmla="*/ 1902935 w 1905000"/>
                <a:gd name="connsiteY90" fmla="*/ 1311449 h 1355725"/>
                <a:gd name="connsiteX91" fmla="*/ 1902074 w 1905000"/>
                <a:gd name="connsiteY91" fmla="*/ 1314185 h 1355725"/>
                <a:gd name="connsiteX92" fmla="*/ 1901042 w 1905000"/>
                <a:gd name="connsiteY92" fmla="*/ 1316920 h 1355725"/>
                <a:gd name="connsiteX93" fmla="*/ 1899837 w 1905000"/>
                <a:gd name="connsiteY93" fmla="*/ 1319826 h 1355725"/>
                <a:gd name="connsiteX94" fmla="*/ 1898632 w 1905000"/>
                <a:gd name="connsiteY94" fmla="*/ 1322219 h 1355725"/>
                <a:gd name="connsiteX95" fmla="*/ 1897083 w 1905000"/>
                <a:gd name="connsiteY95" fmla="*/ 1324955 h 1355725"/>
                <a:gd name="connsiteX96" fmla="*/ 1895534 w 1905000"/>
                <a:gd name="connsiteY96" fmla="*/ 1327348 h 1355725"/>
                <a:gd name="connsiteX97" fmla="*/ 1894157 w 1905000"/>
                <a:gd name="connsiteY97" fmla="*/ 1329570 h 1355725"/>
                <a:gd name="connsiteX98" fmla="*/ 1892092 w 1905000"/>
                <a:gd name="connsiteY98" fmla="*/ 1332134 h 1355725"/>
                <a:gd name="connsiteX99" fmla="*/ 1890198 w 1905000"/>
                <a:gd name="connsiteY99" fmla="*/ 1334186 h 1355725"/>
                <a:gd name="connsiteX100" fmla="*/ 1888305 w 1905000"/>
                <a:gd name="connsiteY100" fmla="*/ 1336579 h 1355725"/>
                <a:gd name="connsiteX101" fmla="*/ 1886240 w 1905000"/>
                <a:gd name="connsiteY101" fmla="*/ 1338459 h 1355725"/>
                <a:gd name="connsiteX102" fmla="*/ 1884002 w 1905000"/>
                <a:gd name="connsiteY102" fmla="*/ 1340511 h 1355725"/>
                <a:gd name="connsiteX103" fmla="*/ 1881592 w 1905000"/>
                <a:gd name="connsiteY103" fmla="*/ 1342220 h 1355725"/>
                <a:gd name="connsiteX104" fmla="*/ 1879355 w 1905000"/>
                <a:gd name="connsiteY104" fmla="*/ 1344101 h 1355725"/>
                <a:gd name="connsiteX105" fmla="*/ 1876601 w 1905000"/>
                <a:gd name="connsiteY105" fmla="*/ 1345639 h 1355725"/>
                <a:gd name="connsiteX106" fmla="*/ 1874191 w 1905000"/>
                <a:gd name="connsiteY106" fmla="*/ 1347178 h 1355725"/>
                <a:gd name="connsiteX107" fmla="*/ 1871437 w 1905000"/>
                <a:gd name="connsiteY107" fmla="*/ 1348716 h 1355725"/>
                <a:gd name="connsiteX108" fmla="*/ 1868855 w 1905000"/>
                <a:gd name="connsiteY108" fmla="*/ 1350084 h 1355725"/>
                <a:gd name="connsiteX109" fmla="*/ 1865929 w 1905000"/>
                <a:gd name="connsiteY109" fmla="*/ 1351109 h 1355725"/>
                <a:gd name="connsiteX110" fmla="*/ 1863003 w 1905000"/>
                <a:gd name="connsiteY110" fmla="*/ 1352136 h 1355725"/>
                <a:gd name="connsiteX111" fmla="*/ 1859906 w 1905000"/>
                <a:gd name="connsiteY111" fmla="*/ 1352990 h 1355725"/>
                <a:gd name="connsiteX112" fmla="*/ 1856980 w 1905000"/>
                <a:gd name="connsiteY112" fmla="*/ 1354016 h 1355725"/>
                <a:gd name="connsiteX113" fmla="*/ 1853881 w 1905000"/>
                <a:gd name="connsiteY113" fmla="*/ 1354528 h 1355725"/>
                <a:gd name="connsiteX114" fmla="*/ 1850783 w 1905000"/>
                <a:gd name="connsiteY114" fmla="*/ 1355212 h 1355725"/>
                <a:gd name="connsiteX115" fmla="*/ 1847513 w 1905000"/>
                <a:gd name="connsiteY115" fmla="*/ 1355555 h 1355725"/>
                <a:gd name="connsiteX116" fmla="*/ 1844243 w 1905000"/>
                <a:gd name="connsiteY116" fmla="*/ 1355725 h 1355725"/>
                <a:gd name="connsiteX117" fmla="*/ 1840972 w 1905000"/>
                <a:gd name="connsiteY117" fmla="*/ 1355725 h 1355725"/>
                <a:gd name="connsiteX118" fmla="*/ 64028 w 1905000"/>
                <a:gd name="connsiteY118" fmla="*/ 1355725 h 1355725"/>
                <a:gd name="connsiteX119" fmla="*/ 60758 w 1905000"/>
                <a:gd name="connsiteY119" fmla="*/ 1355725 h 1355725"/>
                <a:gd name="connsiteX120" fmla="*/ 57488 w 1905000"/>
                <a:gd name="connsiteY120" fmla="*/ 1355555 h 1355725"/>
                <a:gd name="connsiteX121" fmla="*/ 54217 w 1905000"/>
                <a:gd name="connsiteY121" fmla="*/ 1355212 h 1355725"/>
                <a:gd name="connsiteX122" fmla="*/ 51119 w 1905000"/>
                <a:gd name="connsiteY122" fmla="*/ 1354528 h 1355725"/>
                <a:gd name="connsiteX123" fmla="*/ 48193 w 1905000"/>
                <a:gd name="connsiteY123" fmla="*/ 1354016 h 1355725"/>
                <a:gd name="connsiteX124" fmla="*/ 45095 w 1905000"/>
                <a:gd name="connsiteY124" fmla="*/ 1352990 h 1355725"/>
                <a:gd name="connsiteX125" fmla="*/ 42169 w 1905000"/>
                <a:gd name="connsiteY125" fmla="*/ 1352136 h 1355725"/>
                <a:gd name="connsiteX126" fmla="*/ 39071 w 1905000"/>
                <a:gd name="connsiteY126" fmla="*/ 1351109 h 1355725"/>
                <a:gd name="connsiteX127" fmla="*/ 36489 w 1905000"/>
                <a:gd name="connsiteY127" fmla="*/ 1350084 h 1355725"/>
                <a:gd name="connsiteX128" fmla="*/ 33563 w 1905000"/>
                <a:gd name="connsiteY128" fmla="*/ 1348716 h 1355725"/>
                <a:gd name="connsiteX129" fmla="*/ 30809 w 1905000"/>
                <a:gd name="connsiteY129" fmla="*/ 1347178 h 1355725"/>
                <a:gd name="connsiteX130" fmla="*/ 28399 w 1905000"/>
                <a:gd name="connsiteY130" fmla="*/ 1345639 h 1355725"/>
                <a:gd name="connsiteX131" fmla="*/ 25646 w 1905000"/>
                <a:gd name="connsiteY131" fmla="*/ 1344101 h 1355725"/>
                <a:gd name="connsiteX132" fmla="*/ 23408 w 1905000"/>
                <a:gd name="connsiteY132" fmla="*/ 1342220 h 1355725"/>
                <a:gd name="connsiteX133" fmla="*/ 21171 w 1905000"/>
                <a:gd name="connsiteY133" fmla="*/ 1340511 h 1355725"/>
                <a:gd name="connsiteX134" fmla="*/ 18761 w 1905000"/>
                <a:gd name="connsiteY134" fmla="*/ 1338459 h 1355725"/>
                <a:gd name="connsiteX135" fmla="*/ 16696 w 1905000"/>
                <a:gd name="connsiteY135" fmla="*/ 1336579 h 1355725"/>
                <a:gd name="connsiteX136" fmla="*/ 14803 w 1905000"/>
                <a:gd name="connsiteY136" fmla="*/ 1334186 h 1355725"/>
                <a:gd name="connsiteX137" fmla="*/ 12909 w 1905000"/>
                <a:gd name="connsiteY137" fmla="*/ 1332134 h 1355725"/>
                <a:gd name="connsiteX138" fmla="*/ 11016 w 1905000"/>
                <a:gd name="connsiteY138" fmla="*/ 1329570 h 1355725"/>
                <a:gd name="connsiteX139" fmla="*/ 9467 w 1905000"/>
                <a:gd name="connsiteY139" fmla="*/ 1327348 h 1355725"/>
                <a:gd name="connsiteX140" fmla="*/ 7918 w 1905000"/>
                <a:gd name="connsiteY140" fmla="*/ 1324955 h 1355725"/>
                <a:gd name="connsiteX141" fmla="*/ 6368 w 1905000"/>
                <a:gd name="connsiteY141" fmla="*/ 1322219 h 1355725"/>
                <a:gd name="connsiteX142" fmla="*/ 5164 w 1905000"/>
                <a:gd name="connsiteY142" fmla="*/ 1319826 h 1355725"/>
                <a:gd name="connsiteX143" fmla="*/ 4131 w 1905000"/>
                <a:gd name="connsiteY143" fmla="*/ 1316920 h 1355725"/>
                <a:gd name="connsiteX144" fmla="*/ 2926 w 1905000"/>
                <a:gd name="connsiteY144" fmla="*/ 1314185 h 1355725"/>
                <a:gd name="connsiteX145" fmla="*/ 2238 w 1905000"/>
                <a:gd name="connsiteY145" fmla="*/ 1311449 h 1355725"/>
                <a:gd name="connsiteX146" fmla="*/ 1377 w 1905000"/>
                <a:gd name="connsiteY146" fmla="*/ 1308544 h 1355725"/>
                <a:gd name="connsiteX147" fmla="*/ 861 w 1905000"/>
                <a:gd name="connsiteY147" fmla="*/ 1305637 h 1355725"/>
                <a:gd name="connsiteX148" fmla="*/ 516 w 1905000"/>
                <a:gd name="connsiteY148" fmla="*/ 1302560 h 1355725"/>
                <a:gd name="connsiteX149" fmla="*/ 173 w 1905000"/>
                <a:gd name="connsiteY149" fmla="*/ 1299825 h 1355725"/>
                <a:gd name="connsiteX150" fmla="*/ 0 w 1905000"/>
                <a:gd name="connsiteY150" fmla="*/ 1296748 h 1355725"/>
                <a:gd name="connsiteX151" fmla="*/ 0 w 1905000"/>
                <a:gd name="connsiteY151" fmla="*/ 1247344 h 1355725"/>
                <a:gd name="connsiteX152" fmla="*/ 173 w 1905000"/>
                <a:gd name="connsiteY152" fmla="*/ 1244267 h 1355725"/>
                <a:gd name="connsiteX153" fmla="*/ 516 w 1905000"/>
                <a:gd name="connsiteY153" fmla="*/ 1241360 h 1355725"/>
                <a:gd name="connsiteX154" fmla="*/ 861 w 1905000"/>
                <a:gd name="connsiteY154" fmla="*/ 1238283 h 1355725"/>
                <a:gd name="connsiteX155" fmla="*/ 1377 w 1905000"/>
                <a:gd name="connsiteY155" fmla="*/ 1235549 h 1355725"/>
                <a:gd name="connsiteX156" fmla="*/ 2238 w 1905000"/>
                <a:gd name="connsiteY156" fmla="*/ 1232642 h 1355725"/>
                <a:gd name="connsiteX157" fmla="*/ 2926 w 1905000"/>
                <a:gd name="connsiteY157" fmla="*/ 1229736 h 1355725"/>
                <a:gd name="connsiteX158" fmla="*/ 4131 w 1905000"/>
                <a:gd name="connsiteY158" fmla="*/ 1227172 h 1355725"/>
                <a:gd name="connsiteX159" fmla="*/ 5164 w 1905000"/>
                <a:gd name="connsiteY159" fmla="*/ 1224265 h 1355725"/>
                <a:gd name="connsiteX160" fmla="*/ 6368 w 1905000"/>
                <a:gd name="connsiteY160" fmla="*/ 1221701 h 1355725"/>
                <a:gd name="connsiteX161" fmla="*/ 7918 w 1905000"/>
                <a:gd name="connsiteY161" fmla="*/ 1219137 h 1355725"/>
                <a:gd name="connsiteX162" fmla="*/ 9467 w 1905000"/>
                <a:gd name="connsiteY162" fmla="*/ 1216573 h 1355725"/>
                <a:gd name="connsiteX163" fmla="*/ 11016 w 1905000"/>
                <a:gd name="connsiteY163" fmla="*/ 1214350 h 1355725"/>
                <a:gd name="connsiteX164" fmla="*/ 12909 w 1905000"/>
                <a:gd name="connsiteY164" fmla="*/ 1211957 h 1355725"/>
                <a:gd name="connsiteX165" fmla="*/ 14803 w 1905000"/>
                <a:gd name="connsiteY165" fmla="*/ 1209735 h 1355725"/>
                <a:gd name="connsiteX166" fmla="*/ 16696 w 1905000"/>
                <a:gd name="connsiteY166" fmla="*/ 1207513 h 1355725"/>
                <a:gd name="connsiteX167" fmla="*/ 18761 w 1905000"/>
                <a:gd name="connsiteY167" fmla="*/ 1205632 h 1355725"/>
                <a:gd name="connsiteX168" fmla="*/ 21171 w 1905000"/>
                <a:gd name="connsiteY168" fmla="*/ 1203580 h 1355725"/>
                <a:gd name="connsiteX169" fmla="*/ 23408 w 1905000"/>
                <a:gd name="connsiteY169" fmla="*/ 1201871 h 1355725"/>
                <a:gd name="connsiteX170" fmla="*/ 25646 w 1905000"/>
                <a:gd name="connsiteY170" fmla="*/ 1199820 h 1355725"/>
                <a:gd name="connsiteX171" fmla="*/ 28399 w 1905000"/>
                <a:gd name="connsiteY171" fmla="*/ 1198453 h 1355725"/>
                <a:gd name="connsiteX172" fmla="*/ 30809 w 1905000"/>
                <a:gd name="connsiteY172" fmla="*/ 1196914 h 1355725"/>
                <a:gd name="connsiteX173" fmla="*/ 33563 w 1905000"/>
                <a:gd name="connsiteY173" fmla="*/ 1195375 h 1355725"/>
                <a:gd name="connsiteX174" fmla="*/ 36489 w 1905000"/>
                <a:gd name="connsiteY174" fmla="*/ 1194007 h 1355725"/>
                <a:gd name="connsiteX175" fmla="*/ 39071 w 1905000"/>
                <a:gd name="connsiteY175" fmla="*/ 1192811 h 1355725"/>
                <a:gd name="connsiteX176" fmla="*/ 42169 w 1905000"/>
                <a:gd name="connsiteY176" fmla="*/ 1191956 h 1355725"/>
                <a:gd name="connsiteX177" fmla="*/ 45095 w 1905000"/>
                <a:gd name="connsiteY177" fmla="*/ 1190930 h 1355725"/>
                <a:gd name="connsiteX178" fmla="*/ 48193 w 1905000"/>
                <a:gd name="connsiteY178" fmla="*/ 1190076 h 1355725"/>
                <a:gd name="connsiteX179" fmla="*/ 51119 w 1905000"/>
                <a:gd name="connsiteY179" fmla="*/ 1189392 h 1355725"/>
                <a:gd name="connsiteX180" fmla="*/ 54217 w 1905000"/>
                <a:gd name="connsiteY180" fmla="*/ 1188879 h 1355725"/>
                <a:gd name="connsiteX181" fmla="*/ 57488 w 1905000"/>
                <a:gd name="connsiteY181" fmla="*/ 1188538 h 1355725"/>
                <a:gd name="connsiteX182" fmla="*/ 174199 w 1905000"/>
                <a:gd name="connsiteY182" fmla="*/ 69317 h 1355725"/>
                <a:gd name="connsiteX183" fmla="*/ 171272 w 1905000"/>
                <a:gd name="connsiteY183" fmla="*/ 69489 h 1355725"/>
                <a:gd name="connsiteX184" fmla="*/ 168346 w 1905000"/>
                <a:gd name="connsiteY184" fmla="*/ 69661 h 1355725"/>
                <a:gd name="connsiteX185" fmla="*/ 165764 w 1905000"/>
                <a:gd name="connsiteY185" fmla="*/ 69833 h 1355725"/>
                <a:gd name="connsiteX186" fmla="*/ 162838 w 1905000"/>
                <a:gd name="connsiteY186" fmla="*/ 70349 h 1355725"/>
                <a:gd name="connsiteX187" fmla="*/ 160084 w 1905000"/>
                <a:gd name="connsiteY187" fmla="*/ 71037 h 1355725"/>
                <a:gd name="connsiteX188" fmla="*/ 157502 w 1905000"/>
                <a:gd name="connsiteY188" fmla="*/ 71725 h 1355725"/>
                <a:gd name="connsiteX189" fmla="*/ 154920 w 1905000"/>
                <a:gd name="connsiteY189" fmla="*/ 72585 h 1355725"/>
                <a:gd name="connsiteX190" fmla="*/ 152338 w 1905000"/>
                <a:gd name="connsiteY190" fmla="*/ 73445 h 1355725"/>
                <a:gd name="connsiteX191" fmla="*/ 149756 w 1905000"/>
                <a:gd name="connsiteY191" fmla="*/ 74477 h 1355725"/>
                <a:gd name="connsiteX192" fmla="*/ 147518 w 1905000"/>
                <a:gd name="connsiteY192" fmla="*/ 75509 h 1355725"/>
                <a:gd name="connsiteX193" fmla="*/ 145281 w 1905000"/>
                <a:gd name="connsiteY193" fmla="*/ 76885 h 1355725"/>
                <a:gd name="connsiteX194" fmla="*/ 142871 w 1905000"/>
                <a:gd name="connsiteY194" fmla="*/ 78261 h 1355725"/>
                <a:gd name="connsiteX195" fmla="*/ 140633 w 1905000"/>
                <a:gd name="connsiteY195" fmla="*/ 79637 h 1355725"/>
                <a:gd name="connsiteX196" fmla="*/ 138567 w 1905000"/>
                <a:gd name="connsiteY196" fmla="*/ 81358 h 1355725"/>
                <a:gd name="connsiteX197" fmla="*/ 136330 w 1905000"/>
                <a:gd name="connsiteY197" fmla="*/ 82905 h 1355725"/>
                <a:gd name="connsiteX198" fmla="*/ 134436 w 1905000"/>
                <a:gd name="connsiteY198" fmla="*/ 84626 h 1355725"/>
                <a:gd name="connsiteX199" fmla="*/ 132714 w 1905000"/>
                <a:gd name="connsiteY199" fmla="*/ 86517 h 1355725"/>
                <a:gd name="connsiteX200" fmla="*/ 130821 w 1905000"/>
                <a:gd name="connsiteY200" fmla="*/ 88409 h 1355725"/>
                <a:gd name="connsiteX201" fmla="*/ 129272 w 1905000"/>
                <a:gd name="connsiteY201" fmla="*/ 90301 h 1355725"/>
                <a:gd name="connsiteX202" fmla="*/ 127723 w 1905000"/>
                <a:gd name="connsiteY202" fmla="*/ 92365 h 1355725"/>
                <a:gd name="connsiteX203" fmla="*/ 126346 w 1905000"/>
                <a:gd name="connsiteY203" fmla="*/ 94429 h 1355725"/>
                <a:gd name="connsiteX204" fmla="*/ 124969 w 1905000"/>
                <a:gd name="connsiteY204" fmla="*/ 96666 h 1355725"/>
                <a:gd name="connsiteX205" fmla="*/ 123592 w 1905000"/>
                <a:gd name="connsiteY205" fmla="*/ 98902 h 1355725"/>
                <a:gd name="connsiteX206" fmla="*/ 122559 w 1905000"/>
                <a:gd name="connsiteY206" fmla="*/ 101138 h 1355725"/>
                <a:gd name="connsiteX207" fmla="*/ 121526 w 1905000"/>
                <a:gd name="connsiteY207" fmla="*/ 103546 h 1355725"/>
                <a:gd name="connsiteX208" fmla="*/ 120665 w 1905000"/>
                <a:gd name="connsiteY208" fmla="*/ 105954 h 1355725"/>
                <a:gd name="connsiteX209" fmla="*/ 119977 w 1905000"/>
                <a:gd name="connsiteY209" fmla="*/ 108534 h 1355725"/>
                <a:gd name="connsiteX210" fmla="*/ 119116 w 1905000"/>
                <a:gd name="connsiteY210" fmla="*/ 110942 h 1355725"/>
                <a:gd name="connsiteX211" fmla="*/ 118772 w 1905000"/>
                <a:gd name="connsiteY211" fmla="*/ 113522 h 1355725"/>
                <a:gd name="connsiteX212" fmla="*/ 118428 w 1905000"/>
                <a:gd name="connsiteY212" fmla="*/ 116101 h 1355725"/>
                <a:gd name="connsiteX213" fmla="*/ 118255 w 1905000"/>
                <a:gd name="connsiteY213" fmla="*/ 118854 h 1355725"/>
                <a:gd name="connsiteX214" fmla="*/ 118255 w 1905000"/>
                <a:gd name="connsiteY214" fmla="*/ 121434 h 1355725"/>
                <a:gd name="connsiteX215" fmla="*/ 118255 w 1905000"/>
                <a:gd name="connsiteY215" fmla="*/ 1008795 h 1355725"/>
                <a:gd name="connsiteX216" fmla="*/ 118255 w 1905000"/>
                <a:gd name="connsiteY216" fmla="*/ 1011375 h 1355725"/>
                <a:gd name="connsiteX217" fmla="*/ 118428 w 1905000"/>
                <a:gd name="connsiteY217" fmla="*/ 1014128 h 1355725"/>
                <a:gd name="connsiteX218" fmla="*/ 118772 w 1905000"/>
                <a:gd name="connsiteY218" fmla="*/ 1016708 h 1355725"/>
                <a:gd name="connsiteX219" fmla="*/ 119116 w 1905000"/>
                <a:gd name="connsiteY219" fmla="*/ 1019287 h 1355725"/>
                <a:gd name="connsiteX220" fmla="*/ 119977 w 1905000"/>
                <a:gd name="connsiteY220" fmla="*/ 1022040 h 1355725"/>
                <a:gd name="connsiteX221" fmla="*/ 120665 w 1905000"/>
                <a:gd name="connsiteY221" fmla="*/ 1024275 h 1355725"/>
                <a:gd name="connsiteX222" fmla="*/ 121526 w 1905000"/>
                <a:gd name="connsiteY222" fmla="*/ 1026683 h 1355725"/>
                <a:gd name="connsiteX223" fmla="*/ 122559 w 1905000"/>
                <a:gd name="connsiteY223" fmla="*/ 1029264 h 1355725"/>
                <a:gd name="connsiteX224" fmla="*/ 123592 w 1905000"/>
                <a:gd name="connsiteY224" fmla="*/ 1031500 h 1355725"/>
                <a:gd name="connsiteX225" fmla="*/ 124969 w 1905000"/>
                <a:gd name="connsiteY225" fmla="*/ 1033564 h 1355725"/>
                <a:gd name="connsiteX226" fmla="*/ 126346 w 1905000"/>
                <a:gd name="connsiteY226" fmla="*/ 1035972 h 1355725"/>
                <a:gd name="connsiteX227" fmla="*/ 127723 w 1905000"/>
                <a:gd name="connsiteY227" fmla="*/ 1038036 h 1355725"/>
                <a:gd name="connsiteX228" fmla="*/ 129272 w 1905000"/>
                <a:gd name="connsiteY228" fmla="*/ 1040099 h 1355725"/>
                <a:gd name="connsiteX229" fmla="*/ 130821 w 1905000"/>
                <a:gd name="connsiteY229" fmla="*/ 1041992 h 1355725"/>
                <a:gd name="connsiteX230" fmla="*/ 132714 w 1905000"/>
                <a:gd name="connsiteY230" fmla="*/ 1044056 h 1355725"/>
                <a:gd name="connsiteX231" fmla="*/ 134436 w 1905000"/>
                <a:gd name="connsiteY231" fmla="*/ 1045776 h 1355725"/>
                <a:gd name="connsiteX232" fmla="*/ 136330 w 1905000"/>
                <a:gd name="connsiteY232" fmla="*/ 1047496 h 1355725"/>
                <a:gd name="connsiteX233" fmla="*/ 138567 w 1905000"/>
                <a:gd name="connsiteY233" fmla="*/ 1049216 h 1355725"/>
                <a:gd name="connsiteX234" fmla="*/ 140633 w 1905000"/>
                <a:gd name="connsiteY234" fmla="*/ 1050592 h 1355725"/>
                <a:gd name="connsiteX235" fmla="*/ 142871 w 1905000"/>
                <a:gd name="connsiteY235" fmla="*/ 1052140 h 1355725"/>
                <a:gd name="connsiteX236" fmla="*/ 145281 w 1905000"/>
                <a:gd name="connsiteY236" fmla="*/ 1053516 h 1355725"/>
                <a:gd name="connsiteX237" fmla="*/ 147518 w 1905000"/>
                <a:gd name="connsiteY237" fmla="*/ 1054720 h 1355725"/>
                <a:gd name="connsiteX238" fmla="*/ 149756 w 1905000"/>
                <a:gd name="connsiteY238" fmla="*/ 1055924 h 1355725"/>
                <a:gd name="connsiteX239" fmla="*/ 152338 w 1905000"/>
                <a:gd name="connsiteY239" fmla="*/ 1056956 h 1355725"/>
                <a:gd name="connsiteX240" fmla="*/ 154920 w 1905000"/>
                <a:gd name="connsiteY240" fmla="*/ 1057988 h 1355725"/>
                <a:gd name="connsiteX241" fmla="*/ 157502 w 1905000"/>
                <a:gd name="connsiteY241" fmla="*/ 1058676 h 1355725"/>
                <a:gd name="connsiteX242" fmla="*/ 160084 w 1905000"/>
                <a:gd name="connsiteY242" fmla="*/ 1059536 h 1355725"/>
                <a:gd name="connsiteX243" fmla="*/ 162838 w 1905000"/>
                <a:gd name="connsiteY243" fmla="*/ 1060052 h 1355725"/>
                <a:gd name="connsiteX244" fmla="*/ 165764 w 1905000"/>
                <a:gd name="connsiteY244" fmla="*/ 1060396 h 1355725"/>
                <a:gd name="connsiteX245" fmla="*/ 168346 w 1905000"/>
                <a:gd name="connsiteY245" fmla="*/ 1060740 h 1355725"/>
                <a:gd name="connsiteX246" fmla="*/ 171272 w 1905000"/>
                <a:gd name="connsiteY246" fmla="*/ 1061084 h 1355725"/>
                <a:gd name="connsiteX247" fmla="*/ 174199 w 1905000"/>
                <a:gd name="connsiteY247" fmla="*/ 1061084 h 1355725"/>
                <a:gd name="connsiteX248" fmla="*/ 1730801 w 1905000"/>
                <a:gd name="connsiteY248" fmla="*/ 1061084 h 1355725"/>
                <a:gd name="connsiteX249" fmla="*/ 1733727 w 1905000"/>
                <a:gd name="connsiteY249" fmla="*/ 1061084 h 1355725"/>
                <a:gd name="connsiteX250" fmla="*/ 1736653 w 1905000"/>
                <a:gd name="connsiteY250" fmla="*/ 1060740 h 1355725"/>
                <a:gd name="connsiteX251" fmla="*/ 1739408 w 1905000"/>
                <a:gd name="connsiteY251" fmla="*/ 1060396 h 1355725"/>
                <a:gd name="connsiteX252" fmla="*/ 1742162 w 1905000"/>
                <a:gd name="connsiteY252" fmla="*/ 1060052 h 1355725"/>
                <a:gd name="connsiteX253" fmla="*/ 1745088 w 1905000"/>
                <a:gd name="connsiteY253" fmla="*/ 1059536 h 1355725"/>
                <a:gd name="connsiteX254" fmla="*/ 1747670 w 1905000"/>
                <a:gd name="connsiteY254" fmla="*/ 1058676 h 1355725"/>
                <a:gd name="connsiteX255" fmla="*/ 1750252 w 1905000"/>
                <a:gd name="connsiteY255" fmla="*/ 1057988 h 1355725"/>
                <a:gd name="connsiteX256" fmla="*/ 1752834 w 1905000"/>
                <a:gd name="connsiteY256" fmla="*/ 1056956 h 1355725"/>
                <a:gd name="connsiteX257" fmla="*/ 1755244 w 1905000"/>
                <a:gd name="connsiteY257" fmla="*/ 1055924 h 1355725"/>
                <a:gd name="connsiteX258" fmla="*/ 1757654 w 1905000"/>
                <a:gd name="connsiteY258" fmla="*/ 1054720 h 1355725"/>
                <a:gd name="connsiteX259" fmla="*/ 1760064 w 1905000"/>
                <a:gd name="connsiteY259" fmla="*/ 1053516 h 1355725"/>
                <a:gd name="connsiteX260" fmla="*/ 1762301 w 1905000"/>
                <a:gd name="connsiteY260" fmla="*/ 1052140 h 1355725"/>
                <a:gd name="connsiteX261" fmla="*/ 1764539 w 1905000"/>
                <a:gd name="connsiteY261" fmla="*/ 1050592 h 1355725"/>
                <a:gd name="connsiteX262" fmla="*/ 1766605 w 1905000"/>
                <a:gd name="connsiteY262" fmla="*/ 1049216 h 1355725"/>
                <a:gd name="connsiteX263" fmla="*/ 1768670 w 1905000"/>
                <a:gd name="connsiteY263" fmla="*/ 1047496 h 1355725"/>
                <a:gd name="connsiteX264" fmla="*/ 1770736 w 1905000"/>
                <a:gd name="connsiteY264" fmla="*/ 1045776 h 1355725"/>
                <a:gd name="connsiteX265" fmla="*/ 1772458 w 1905000"/>
                <a:gd name="connsiteY265" fmla="*/ 1044056 h 1355725"/>
                <a:gd name="connsiteX266" fmla="*/ 1774350 w 1905000"/>
                <a:gd name="connsiteY266" fmla="*/ 1041992 h 1355725"/>
                <a:gd name="connsiteX267" fmla="*/ 1775900 w 1905000"/>
                <a:gd name="connsiteY267" fmla="*/ 1040099 h 1355725"/>
                <a:gd name="connsiteX268" fmla="*/ 1777449 w 1905000"/>
                <a:gd name="connsiteY268" fmla="*/ 1038036 h 1355725"/>
                <a:gd name="connsiteX269" fmla="*/ 1778998 w 1905000"/>
                <a:gd name="connsiteY269" fmla="*/ 1035972 h 1355725"/>
                <a:gd name="connsiteX270" fmla="*/ 1780203 w 1905000"/>
                <a:gd name="connsiteY270" fmla="*/ 1033564 h 1355725"/>
                <a:gd name="connsiteX271" fmla="*/ 1781580 w 1905000"/>
                <a:gd name="connsiteY271" fmla="*/ 1031500 h 1355725"/>
                <a:gd name="connsiteX272" fmla="*/ 1782613 w 1905000"/>
                <a:gd name="connsiteY272" fmla="*/ 1029264 h 1355725"/>
                <a:gd name="connsiteX273" fmla="*/ 1783818 w 1905000"/>
                <a:gd name="connsiteY273" fmla="*/ 1026683 h 1355725"/>
                <a:gd name="connsiteX274" fmla="*/ 1784507 w 1905000"/>
                <a:gd name="connsiteY274" fmla="*/ 1024275 h 1355725"/>
                <a:gd name="connsiteX275" fmla="*/ 1785195 w 1905000"/>
                <a:gd name="connsiteY275" fmla="*/ 1022040 h 1355725"/>
                <a:gd name="connsiteX276" fmla="*/ 1785884 w 1905000"/>
                <a:gd name="connsiteY276" fmla="*/ 1019287 h 1355725"/>
                <a:gd name="connsiteX277" fmla="*/ 1786400 w 1905000"/>
                <a:gd name="connsiteY277" fmla="*/ 1016708 h 1355725"/>
                <a:gd name="connsiteX278" fmla="*/ 1786744 w 1905000"/>
                <a:gd name="connsiteY278" fmla="*/ 1014128 h 1355725"/>
                <a:gd name="connsiteX279" fmla="*/ 1786917 w 1905000"/>
                <a:gd name="connsiteY279" fmla="*/ 1011375 h 1355725"/>
                <a:gd name="connsiteX280" fmla="*/ 1786917 w 1905000"/>
                <a:gd name="connsiteY280" fmla="*/ 1008795 h 1355725"/>
                <a:gd name="connsiteX281" fmla="*/ 1786917 w 1905000"/>
                <a:gd name="connsiteY281" fmla="*/ 121434 h 1355725"/>
                <a:gd name="connsiteX282" fmla="*/ 1786917 w 1905000"/>
                <a:gd name="connsiteY282" fmla="*/ 118854 h 1355725"/>
                <a:gd name="connsiteX283" fmla="*/ 1786744 w 1905000"/>
                <a:gd name="connsiteY283" fmla="*/ 116101 h 1355725"/>
                <a:gd name="connsiteX284" fmla="*/ 1786400 w 1905000"/>
                <a:gd name="connsiteY284" fmla="*/ 113522 h 1355725"/>
                <a:gd name="connsiteX285" fmla="*/ 1785884 w 1905000"/>
                <a:gd name="connsiteY285" fmla="*/ 110942 h 1355725"/>
                <a:gd name="connsiteX286" fmla="*/ 1785195 w 1905000"/>
                <a:gd name="connsiteY286" fmla="*/ 108534 h 1355725"/>
                <a:gd name="connsiteX287" fmla="*/ 1784507 w 1905000"/>
                <a:gd name="connsiteY287" fmla="*/ 105954 h 1355725"/>
                <a:gd name="connsiteX288" fmla="*/ 1783818 w 1905000"/>
                <a:gd name="connsiteY288" fmla="*/ 103546 h 1355725"/>
                <a:gd name="connsiteX289" fmla="*/ 1782613 w 1905000"/>
                <a:gd name="connsiteY289" fmla="*/ 101138 h 1355725"/>
                <a:gd name="connsiteX290" fmla="*/ 1781580 w 1905000"/>
                <a:gd name="connsiteY290" fmla="*/ 98902 h 1355725"/>
                <a:gd name="connsiteX291" fmla="*/ 1780203 w 1905000"/>
                <a:gd name="connsiteY291" fmla="*/ 96666 h 1355725"/>
                <a:gd name="connsiteX292" fmla="*/ 1778998 w 1905000"/>
                <a:gd name="connsiteY292" fmla="*/ 94429 h 1355725"/>
                <a:gd name="connsiteX293" fmla="*/ 1777449 w 1905000"/>
                <a:gd name="connsiteY293" fmla="*/ 92365 h 1355725"/>
                <a:gd name="connsiteX294" fmla="*/ 1775900 w 1905000"/>
                <a:gd name="connsiteY294" fmla="*/ 90301 h 1355725"/>
                <a:gd name="connsiteX295" fmla="*/ 1774350 w 1905000"/>
                <a:gd name="connsiteY295" fmla="*/ 88409 h 1355725"/>
                <a:gd name="connsiteX296" fmla="*/ 1772458 w 1905000"/>
                <a:gd name="connsiteY296" fmla="*/ 86517 h 1355725"/>
                <a:gd name="connsiteX297" fmla="*/ 1770736 w 1905000"/>
                <a:gd name="connsiteY297" fmla="*/ 84626 h 1355725"/>
                <a:gd name="connsiteX298" fmla="*/ 1768670 w 1905000"/>
                <a:gd name="connsiteY298" fmla="*/ 82905 h 1355725"/>
                <a:gd name="connsiteX299" fmla="*/ 1766605 w 1905000"/>
                <a:gd name="connsiteY299" fmla="*/ 81358 h 1355725"/>
                <a:gd name="connsiteX300" fmla="*/ 1764539 w 1905000"/>
                <a:gd name="connsiteY300" fmla="*/ 79637 h 1355725"/>
                <a:gd name="connsiteX301" fmla="*/ 1762301 w 1905000"/>
                <a:gd name="connsiteY301" fmla="*/ 78261 h 1355725"/>
                <a:gd name="connsiteX302" fmla="*/ 1760064 w 1905000"/>
                <a:gd name="connsiteY302" fmla="*/ 76885 h 1355725"/>
                <a:gd name="connsiteX303" fmla="*/ 1757654 w 1905000"/>
                <a:gd name="connsiteY303" fmla="*/ 75509 h 1355725"/>
                <a:gd name="connsiteX304" fmla="*/ 1755244 w 1905000"/>
                <a:gd name="connsiteY304" fmla="*/ 74477 h 1355725"/>
                <a:gd name="connsiteX305" fmla="*/ 1752834 w 1905000"/>
                <a:gd name="connsiteY305" fmla="*/ 73445 h 1355725"/>
                <a:gd name="connsiteX306" fmla="*/ 1750252 w 1905000"/>
                <a:gd name="connsiteY306" fmla="*/ 72585 h 1355725"/>
                <a:gd name="connsiteX307" fmla="*/ 1747670 w 1905000"/>
                <a:gd name="connsiteY307" fmla="*/ 71725 h 1355725"/>
                <a:gd name="connsiteX308" fmla="*/ 1745088 w 1905000"/>
                <a:gd name="connsiteY308" fmla="*/ 71037 h 1355725"/>
                <a:gd name="connsiteX309" fmla="*/ 1742162 w 1905000"/>
                <a:gd name="connsiteY309" fmla="*/ 70349 h 1355725"/>
                <a:gd name="connsiteX310" fmla="*/ 1739408 w 1905000"/>
                <a:gd name="connsiteY310" fmla="*/ 69833 h 1355725"/>
                <a:gd name="connsiteX311" fmla="*/ 1736653 w 1905000"/>
                <a:gd name="connsiteY311" fmla="*/ 69661 h 1355725"/>
                <a:gd name="connsiteX312" fmla="*/ 1733727 w 1905000"/>
                <a:gd name="connsiteY312" fmla="*/ 69489 h 1355725"/>
                <a:gd name="connsiteX313" fmla="*/ 1730801 w 1905000"/>
                <a:gd name="connsiteY313" fmla="*/ 69317 h 1355725"/>
                <a:gd name="connsiteX314" fmla="*/ 61968 w 1905000"/>
                <a:gd name="connsiteY314" fmla="*/ 0 h 1355725"/>
                <a:gd name="connsiteX315" fmla="*/ 65410 w 1905000"/>
                <a:gd name="connsiteY315" fmla="*/ 0 h 1355725"/>
                <a:gd name="connsiteX316" fmla="*/ 1839934 w 1905000"/>
                <a:gd name="connsiteY316" fmla="*/ 0 h 1355725"/>
                <a:gd name="connsiteX317" fmla="*/ 1843376 w 1905000"/>
                <a:gd name="connsiteY317" fmla="*/ 0 h 1355725"/>
                <a:gd name="connsiteX318" fmla="*/ 1846474 w 1905000"/>
                <a:gd name="connsiteY318" fmla="*/ 172 h 1355725"/>
                <a:gd name="connsiteX319" fmla="*/ 1849573 w 1905000"/>
                <a:gd name="connsiteY319" fmla="*/ 516 h 1355725"/>
                <a:gd name="connsiteX320" fmla="*/ 1852844 w 1905000"/>
                <a:gd name="connsiteY320" fmla="*/ 1032 h 1355725"/>
                <a:gd name="connsiteX321" fmla="*/ 1855942 w 1905000"/>
                <a:gd name="connsiteY321" fmla="*/ 1720 h 1355725"/>
                <a:gd name="connsiteX322" fmla="*/ 1859040 w 1905000"/>
                <a:gd name="connsiteY322" fmla="*/ 2580 h 1355725"/>
                <a:gd name="connsiteX323" fmla="*/ 1861794 w 1905000"/>
                <a:gd name="connsiteY323" fmla="*/ 3440 h 1355725"/>
                <a:gd name="connsiteX324" fmla="*/ 1864721 w 1905000"/>
                <a:gd name="connsiteY324" fmla="*/ 4472 h 1355725"/>
                <a:gd name="connsiteX325" fmla="*/ 1867647 w 1905000"/>
                <a:gd name="connsiteY325" fmla="*/ 5676 h 1355725"/>
                <a:gd name="connsiteX326" fmla="*/ 1870573 w 1905000"/>
                <a:gd name="connsiteY326" fmla="*/ 7052 h 1355725"/>
                <a:gd name="connsiteX327" fmla="*/ 1873155 w 1905000"/>
                <a:gd name="connsiteY327" fmla="*/ 8600 h 1355725"/>
                <a:gd name="connsiteX328" fmla="*/ 1875737 w 1905000"/>
                <a:gd name="connsiteY328" fmla="*/ 10148 h 1355725"/>
                <a:gd name="connsiteX329" fmla="*/ 1878147 w 1905000"/>
                <a:gd name="connsiteY329" fmla="*/ 11696 h 1355725"/>
                <a:gd name="connsiteX330" fmla="*/ 1880729 w 1905000"/>
                <a:gd name="connsiteY330" fmla="*/ 13588 h 1355725"/>
                <a:gd name="connsiteX331" fmla="*/ 1882967 w 1905000"/>
                <a:gd name="connsiteY331" fmla="*/ 15308 h 1355725"/>
                <a:gd name="connsiteX332" fmla="*/ 1885204 w 1905000"/>
                <a:gd name="connsiteY332" fmla="*/ 17372 h 1355725"/>
                <a:gd name="connsiteX333" fmla="*/ 1887270 w 1905000"/>
                <a:gd name="connsiteY333" fmla="*/ 19264 h 1355725"/>
                <a:gd name="connsiteX334" fmla="*/ 1889336 w 1905000"/>
                <a:gd name="connsiteY334" fmla="*/ 21500 h 1355725"/>
                <a:gd name="connsiteX335" fmla="*/ 1891229 w 1905000"/>
                <a:gd name="connsiteY335" fmla="*/ 23736 h 1355725"/>
                <a:gd name="connsiteX336" fmla="*/ 1892951 w 1905000"/>
                <a:gd name="connsiteY336" fmla="*/ 26144 h 1355725"/>
                <a:gd name="connsiteX337" fmla="*/ 1894672 w 1905000"/>
                <a:gd name="connsiteY337" fmla="*/ 28552 h 1355725"/>
                <a:gd name="connsiteX338" fmla="*/ 1896221 w 1905000"/>
                <a:gd name="connsiteY338" fmla="*/ 30960 h 1355725"/>
                <a:gd name="connsiteX339" fmla="*/ 1897426 w 1905000"/>
                <a:gd name="connsiteY339" fmla="*/ 33713 h 1355725"/>
                <a:gd name="connsiteX340" fmla="*/ 1898803 w 1905000"/>
                <a:gd name="connsiteY340" fmla="*/ 36121 h 1355725"/>
                <a:gd name="connsiteX341" fmla="*/ 1900008 w 1905000"/>
                <a:gd name="connsiteY341" fmla="*/ 39044 h 1355725"/>
                <a:gd name="connsiteX342" fmla="*/ 1900869 w 1905000"/>
                <a:gd name="connsiteY342" fmla="*/ 41625 h 1355725"/>
                <a:gd name="connsiteX343" fmla="*/ 1901901 w 1905000"/>
                <a:gd name="connsiteY343" fmla="*/ 44548 h 1355725"/>
                <a:gd name="connsiteX344" fmla="*/ 1902590 w 1905000"/>
                <a:gd name="connsiteY344" fmla="*/ 47473 h 1355725"/>
                <a:gd name="connsiteX345" fmla="*/ 1903106 w 1905000"/>
                <a:gd name="connsiteY345" fmla="*/ 50224 h 1355725"/>
                <a:gd name="connsiteX346" fmla="*/ 1903623 w 1905000"/>
                <a:gd name="connsiteY346" fmla="*/ 53321 h 1355725"/>
                <a:gd name="connsiteX347" fmla="*/ 1903795 w 1905000"/>
                <a:gd name="connsiteY347" fmla="*/ 56245 h 1355725"/>
                <a:gd name="connsiteX348" fmla="*/ 1903795 w 1905000"/>
                <a:gd name="connsiteY348" fmla="*/ 59341 h 1355725"/>
                <a:gd name="connsiteX349" fmla="*/ 1903795 w 1905000"/>
                <a:gd name="connsiteY349" fmla="*/ 1070888 h 1355725"/>
                <a:gd name="connsiteX350" fmla="*/ 1903795 w 1905000"/>
                <a:gd name="connsiteY350" fmla="*/ 1073984 h 1355725"/>
                <a:gd name="connsiteX351" fmla="*/ 1903623 w 1905000"/>
                <a:gd name="connsiteY351" fmla="*/ 1077080 h 1355725"/>
                <a:gd name="connsiteX352" fmla="*/ 1903106 w 1905000"/>
                <a:gd name="connsiteY352" fmla="*/ 1080005 h 1355725"/>
                <a:gd name="connsiteX353" fmla="*/ 1902590 w 1905000"/>
                <a:gd name="connsiteY353" fmla="*/ 1082756 h 1355725"/>
                <a:gd name="connsiteX354" fmla="*/ 1901901 w 1905000"/>
                <a:gd name="connsiteY354" fmla="*/ 1085681 h 1355725"/>
                <a:gd name="connsiteX355" fmla="*/ 1900869 w 1905000"/>
                <a:gd name="connsiteY355" fmla="*/ 1088604 h 1355725"/>
                <a:gd name="connsiteX356" fmla="*/ 1900008 w 1905000"/>
                <a:gd name="connsiteY356" fmla="*/ 1091528 h 1355725"/>
                <a:gd name="connsiteX357" fmla="*/ 1898803 w 1905000"/>
                <a:gd name="connsiteY357" fmla="*/ 1094108 h 1355725"/>
                <a:gd name="connsiteX358" fmla="*/ 1897426 w 1905000"/>
                <a:gd name="connsiteY358" fmla="*/ 1096861 h 1355725"/>
                <a:gd name="connsiteX359" fmla="*/ 1896221 w 1905000"/>
                <a:gd name="connsiteY359" fmla="*/ 1099269 h 1355725"/>
                <a:gd name="connsiteX360" fmla="*/ 1894672 w 1905000"/>
                <a:gd name="connsiteY360" fmla="*/ 1101849 h 1355725"/>
                <a:gd name="connsiteX361" fmla="*/ 1892951 w 1905000"/>
                <a:gd name="connsiteY361" fmla="*/ 1104257 h 1355725"/>
                <a:gd name="connsiteX362" fmla="*/ 1891229 w 1905000"/>
                <a:gd name="connsiteY362" fmla="*/ 1106493 h 1355725"/>
                <a:gd name="connsiteX363" fmla="*/ 1889336 w 1905000"/>
                <a:gd name="connsiteY363" fmla="*/ 1108901 h 1355725"/>
                <a:gd name="connsiteX364" fmla="*/ 1887270 w 1905000"/>
                <a:gd name="connsiteY364" fmla="*/ 1110965 h 1355725"/>
                <a:gd name="connsiteX365" fmla="*/ 1885204 w 1905000"/>
                <a:gd name="connsiteY365" fmla="*/ 1113029 h 1355725"/>
                <a:gd name="connsiteX366" fmla="*/ 1882967 w 1905000"/>
                <a:gd name="connsiteY366" fmla="*/ 1114921 h 1355725"/>
                <a:gd name="connsiteX367" fmla="*/ 1880729 w 1905000"/>
                <a:gd name="connsiteY367" fmla="*/ 1116985 h 1355725"/>
                <a:gd name="connsiteX368" fmla="*/ 1878147 w 1905000"/>
                <a:gd name="connsiteY368" fmla="*/ 1118705 h 1355725"/>
                <a:gd name="connsiteX369" fmla="*/ 1875737 w 1905000"/>
                <a:gd name="connsiteY369" fmla="*/ 1120425 h 1355725"/>
                <a:gd name="connsiteX370" fmla="*/ 1873155 w 1905000"/>
                <a:gd name="connsiteY370" fmla="*/ 1121801 h 1355725"/>
                <a:gd name="connsiteX371" fmla="*/ 1870573 w 1905000"/>
                <a:gd name="connsiteY371" fmla="*/ 1123177 h 1355725"/>
                <a:gd name="connsiteX372" fmla="*/ 1867647 w 1905000"/>
                <a:gd name="connsiteY372" fmla="*/ 1124553 h 1355725"/>
                <a:gd name="connsiteX373" fmla="*/ 1864721 w 1905000"/>
                <a:gd name="connsiteY373" fmla="*/ 1125757 h 1355725"/>
                <a:gd name="connsiteX374" fmla="*/ 1861794 w 1905000"/>
                <a:gd name="connsiteY374" fmla="*/ 1126789 h 1355725"/>
                <a:gd name="connsiteX375" fmla="*/ 1859040 w 1905000"/>
                <a:gd name="connsiteY375" fmla="*/ 1127821 h 1355725"/>
                <a:gd name="connsiteX376" fmla="*/ 1855942 w 1905000"/>
                <a:gd name="connsiteY376" fmla="*/ 1128509 h 1355725"/>
                <a:gd name="connsiteX377" fmla="*/ 1852844 w 1905000"/>
                <a:gd name="connsiteY377" fmla="*/ 1129198 h 1355725"/>
                <a:gd name="connsiteX378" fmla="*/ 1849573 w 1905000"/>
                <a:gd name="connsiteY378" fmla="*/ 1129713 h 1355725"/>
                <a:gd name="connsiteX379" fmla="*/ 1846474 w 1905000"/>
                <a:gd name="connsiteY379" fmla="*/ 1130057 h 1355725"/>
                <a:gd name="connsiteX380" fmla="*/ 1843376 w 1905000"/>
                <a:gd name="connsiteY380" fmla="*/ 1130229 h 1355725"/>
                <a:gd name="connsiteX381" fmla="*/ 1839934 w 1905000"/>
                <a:gd name="connsiteY381" fmla="*/ 1130573 h 1355725"/>
                <a:gd name="connsiteX382" fmla="*/ 65410 w 1905000"/>
                <a:gd name="connsiteY382" fmla="*/ 1130573 h 1355725"/>
                <a:gd name="connsiteX383" fmla="*/ 61968 w 1905000"/>
                <a:gd name="connsiteY383" fmla="*/ 1130229 h 1355725"/>
                <a:gd name="connsiteX384" fmla="*/ 58697 w 1905000"/>
                <a:gd name="connsiteY384" fmla="*/ 1130057 h 1355725"/>
                <a:gd name="connsiteX385" fmla="*/ 55599 w 1905000"/>
                <a:gd name="connsiteY385" fmla="*/ 1129713 h 1355725"/>
                <a:gd name="connsiteX386" fmla="*/ 52328 w 1905000"/>
                <a:gd name="connsiteY386" fmla="*/ 1129198 h 1355725"/>
                <a:gd name="connsiteX387" fmla="*/ 49230 w 1905000"/>
                <a:gd name="connsiteY387" fmla="*/ 1128509 h 1355725"/>
                <a:gd name="connsiteX388" fmla="*/ 46132 w 1905000"/>
                <a:gd name="connsiteY388" fmla="*/ 1127821 h 1355725"/>
                <a:gd name="connsiteX389" fmla="*/ 43378 w 1905000"/>
                <a:gd name="connsiteY389" fmla="*/ 1126789 h 1355725"/>
                <a:gd name="connsiteX390" fmla="*/ 40451 w 1905000"/>
                <a:gd name="connsiteY390" fmla="*/ 1125757 h 1355725"/>
                <a:gd name="connsiteX391" fmla="*/ 37525 w 1905000"/>
                <a:gd name="connsiteY391" fmla="*/ 1124553 h 1355725"/>
                <a:gd name="connsiteX392" fmla="*/ 34771 w 1905000"/>
                <a:gd name="connsiteY392" fmla="*/ 1123177 h 1355725"/>
                <a:gd name="connsiteX393" fmla="*/ 32017 w 1905000"/>
                <a:gd name="connsiteY393" fmla="*/ 1121801 h 1355725"/>
                <a:gd name="connsiteX394" fmla="*/ 29607 w 1905000"/>
                <a:gd name="connsiteY394" fmla="*/ 1120425 h 1355725"/>
                <a:gd name="connsiteX395" fmla="*/ 27025 w 1905000"/>
                <a:gd name="connsiteY395" fmla="*/ 1118705 h 1355725"/>
                <a:gd name="connsiteX396" fmla="*/ 24615 w 1905000"/>
                <a:gd name="connsiteY396" fmla="*/ 1116985 h 1355725"/>
                <a:gd name="connsiteX397" fmla="*/ 22205 w 1905000"/>
                <a:gd name="connsiteY397" fmla="*/ 1114921 h 1355725"/>
                <a:gd name="connsiteX398" fmla="*/ 19968 w 1905000"/>
                <a:gd name="connsiteY398" fmla="*/ 1113029 h 1355725"/>
                <a:gd name="connsiteX399" fmla="*/ 17902 w 1905000"/>
                <a:gd name="connsiteY399" fmla="*/ 1110965 h 1355725"/>
                <a:gd name="connsiteX400" fmla="*/ 16009 w 1905000"/>
                <a:gd name="connsiteY400" fmla="*/ 1108901 h 1355725"/>
                <a:gd name="connsiteX401" fmla="*/ 14115 w 1905000"/>
                <a:gd name="connsiteY401" fmla="*/ 1106493 h 1355725"/>
                <a:gd name="connsiteX402" fmla="*/ 12221 w 1905000"/>
                <a:gd name="connsiteY402" fmla="*/ 1104257 h 1355725"/>
                <a:gd name="connsiteX403" fmla="*/ 10500 w 1905000"/>
                <a:gd name="connsiteY403" fmla="*/ 1101849 h 1355725"/>
                <a:gd name="connsiteX404" fmla="*/ 9123 w 1905000"/>
                <a:gd name="connsiteY404" fmla="*/ 1099269 h 1355725"/>
                <a:gd name="connsiteX405" fmla="*/ 7574 w 1905000"/>
                <a:gd name="connsiteY405" fmla="*/ 1096861 h 1355725"/>
                <a:gd name="connsiteX406" fmla="*/ 6369 w 1905000"/>
                <a:gd name="connsiteY406" fmla="*/ 1094108 h 1355725"/>
                <a:gd name="connsiteX407" fmla="*/ 5164 w 1905000"/>
                <a:gd name="connsiteY407" fmla="*/ 1091528 h 1355725"/>
                <a:gd name="connsiteX408" fmla="*/ 4131 w 1905000"/>
                <a:gd name="connsiteY408" fmla="*/ 1088604 h 1355725"/>
                <a:gd name="connsiteX409" fmla="*/ 3270 w 1905000"/>
                <a:gd name="connsiteY409" fmla="*/ 1085681 h 1355725"/>
                <a:gd name="connsiteX410" fmla="*/ 2582 w 1905000"/>
                <a:gd name="connsiteY410" fmla="*/ 1082756 h 1355725"/>
                <a:gd name="connsiteX411" fmla="*/ 1893 w 1905000"/>
                <a:gd name="connsiteY411" fmla="*/ 1080005 h 1355725"/>
                <a:gd name="connsiteX412" fmla="*/ 1549 w 1905000"/>
                <a:gd name="connsiteY412" fmla="*/ 1077080 h 1355725"/>
                <a:gd name="connsiteX413" fmla="*/ 1377 w 1905000"/>
                <a:gd name="connsiteY413" fmla="*/ 1073984 h 1355725"/>
                <a:gd name="connsiteX414" fmla="*/ 1205 w 1905000"/>
                <a:gd name="connsiteY414" fmla="*/ 1070888 h 1355725"/>
                <a:gd name="connsiteX415" fmla="*/ 1205 w 1905000"/>
                <a:gd name="connsiteY415" fmla="*/ 59341 h 1355725"/>
                <a:gd name="connsiteX416" fmla="*/ 1377 w 1905000"/>
                <a:gd name="connsiteY416" fmla="*/ 56245 h 1355725"/>
                <a:gd name="connsiteX417" fmla="*/ 1549 w 1905000"/>
                <a:gd name="connsiteY417" fmla="*/ 53321 h 1355725"/>
                <a:gd name="connsiteX418" fmla="*/ 1893 w 1905000"/>
                <a:gd name="connsiteY418" fmla="*/ 50224 h 1355725"/>
                <a:gd name="connsiteX419" fmla="*/ 2582 w 1905000"/>
                <a:gd name="connsiteY419" fmla="*/ 47473 h 1355725"/>
                <a:gd name="connsiteX420" fmla="*/ 3270 w 1905000"/>
                <a:gd name="connsiteY420" fmla="*/ 44548 h 1355725"/>
                <a:gd name="connsiteX421" fmla="*/ 4131 w 1905000"/>
                <a:gd name="connsiteY421" fmla="*/ 41625 h 1355725"/>
                <a:gd name="connsiteX422" fmla="*/ 5164 w 1905000"/>
                <a:gd name="connsiteY422" fmla="*/ 39044 h 1355725"/>
                <a:gd name="connsiteX423" fmla="*/ 6369 w 1905000"/>
                <a:gd name="connsiteY423" fmla="*/ 36121 h 1355725"/>
                <a:gd name="connsiteX424" fmla="*/ 7574 w 1905000"/>
                <a:gd name="connsiteY424" fmla="*/ 33713 h 1355725"/>
                <a:gd name="connsiteX425" fmla="*/ 9123 w 1905000"/>
                <a:gd name="connsiteY425" fmla="*/ 30960 h 1355725"/>
                <a:gd name="connsiteX426" fmla="*/ 10500 w 1905000"/>
                <a:gd name="connsiteY426" fmla="*/ 28552 h 1355725"/>
                <a:gd name="connsiteX427" fmla="*/ 12221 w 1905000"/>
                <a:gd name="connsiteY427" fmla="*/ 26144 h 1355725"/>
                <a:gd name="connsiteX428" fmla="*/ 14115 w 1905000"/>
                <a:gd name="connsiteY428" fmla="*/ 23736 h 1355725"/>
                <a:gd name="connsiteX429" fmla="*/ 16009 w 1905000"/>
                <a:gd name="connsiteY429" fmla="*/ 21500 h 1355725"/>
                <a:gd name="connsiteX430" fmla="*/ 17902 w 1905000"/>
                <a:gd name="connsiteY430" fmla="*/ 19264 h 1355725"/>
                <a:gd name="connsiteX431" fmla="*/ 19968 w 1905000"/>
                <a:gd name="connsiteY431" fmla="*/ 17372 h 1355725"/>
                <a:gd name="connsiteX432" fmla="*/ 22205 w 1905000"/>
                <a:gd name="connsiteY432" fmla="*/ 15308 h 1355725"/>
                <a:gd name="connsiteX433" fmla="*/ 24615 w 1905000"/>
                <a:gd name="connsiteY433" fmla="*/ 13588 h 1355725"/>
                <a:gd name="connsiteX434" fmla="*/ 27025 w 1905000"/>
                <a:gd name="connsiteY434" fmla="*/ 11696 h 1355725"/>
                <a:gd name="connsiteX435" fmla="*/ 29607 w 1905000"/>
                <a:gd name="connsiteY435" fmla="*/ 10148 h 1355725"/>
                <a:gd name="connsiteX436" fmla="*/ 32017 w 1905000"/>
                <a:gd name="connsiteY436" fmla="*/ 8600 h 1355725"/>
                <a:gd name="connsiteX437" fmla="*/ 34771 w 1905000"/>
                <a:gd name="connsiteY437" fmla="*/ 7052 h 1355725"/>
                <a:gd name="connsiteX438" fmla="*/ 37525 w 1905000"/>
                <a:gd name="connsiteY438" fmla="*/ 5676 h 1355725"/>
                <a:gd name="connsiteX439" fmla="*/ 40451 w 1905000"/>
                <a:gd name="connsiteY439" fmla="*/ 4472 h 1355725"/>
                <a:gd name="connsiteX440" fmla="*/ 43378 w 1905000"/>
                <a:gd name="connsiteY440" fmla="*/ 3440 h 1355725"/>
                <a:gd name="connsiteX441" fmla="*/ 46132 w 1905000"/>
                <a:gd name="connsiteY441" fmla="*/ 2580 h 1355725"/>
                <a:gd name="connsiteX442" fmla="*/ 49230 w 1905000"/>
                <a:gd name="connsiteY442" fmla="*/ 1720 h 1355725"/>
                <a:gd name="connsiteX443" fmla="*/ 52328 w 1905000"/>
                <a:gd name="connsiteY443" fmla="*/ 1032 h 1355725"/>
                <a:gd name="connsiteX444" fmla="*/ 55599 w 1905000"/>
                <a:gd name="connsiteY444" fmla="*/ 516 h 1355725"/>
                <a:gd name="connsiteX445" fmla="*/ 58697 w 1905000"/>
                <a:gd name="connsiteY445" fmla="*/ 172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</a:cxnLst>
              <a:rect l="l" t="t" r="r" b="b"/>
              <a:pathLst>
                <a:path w="1905000" h="1355725">
                  <a:moveTo>
                    <a:pt x="60758" y="1188366"/>
                  </a:moveTo>
                  <a:lnTo>
                    <a:pt x="64028" y="1188366"/>
                  </a:lnTo>
                  <a:lnTo>
                    <a:pt x="832362" y="1188366"/>
                  </a:lnTo>
                  <a:lnTo>
                    <a:pt x="830985" y="1190418"/>
                  </a:lnTo>
                  <a:lnTo>
                    <a:pt x="829780" y="1192640"/>
                  </a:lnTo>
                  <a:lnTo>
                    <a:pt x="828920" y="1195204"/>
                  </a:lnTo>
                  <a:lnTo>
                    <a:pt x="828059" y="1197598"/>
                  </a:lnTo>
                  <a:lnTo>
                    <a:pt x="827542" y="1200161"/>
                  </a:lnTo>
                  <a:lnTo>
                    <a:pt x="827026" y="1202555"/>
                  </a:lnTo>
                  <a:lnTo>
                    <a:pt x="826854" y="1205290"/>
                  </a:lnTo>
                  <a:lnTo>
                    <a:pt x="826682" y="1207854"/>
                  </a:lnTo>
                  <a:lnTo>
                    <a:pt x="826854" y="1211957"/>
                  </a:lnTo>
                  <a:lnTo>
                    <a:pt x="827542" y="1215889"/>
                  </a:lnTo>
                  <a:lnTo>
                    <a:pt x="828575" y="1219650"/>
                  </a:lnTo>
                  <a:lnTo>
                    <a:pt x="830125" y="1223240"/>
                  </a:lnTo>
                  <a:lnTo>
                    <a:pt x="831846" y="1226659"/>
                  </a:lnTo>
                  <a:lnTo>
                    <a:pt x="833911" y="1229907"/>
                  </a:lnTo>
                  <a:lnTo>
                    <a:pt x="836321" y="1232984"/>
                  </a:lnTo>
                  <a:lnTo>
                    <a:pt x="839075" y="1235890"/>
                  </a:lnTo>
                  <a:lnTo>
                    <a:pt x="842173" y="1238283"/>
                  </a:lnTo>
                  <a:lnTo>
                    <a:pt x="845443" y="1240676"/>
                  </a:lnTo>
                  <a:lnTo>
                    <a:pt x="849057" y="1242557"/>
                  </a:lnTo>
                  <a:lnTo>
                    <a:pt x="852672" y="1244267"/>
                  </a:lnTo>
                  <a:lnTo>
                    <a:pt x="856631" y="1245634"/>
                  </a:lnTo>
                  <a:lnTo>
                    <a:pt x="860761" y="1246489"/>
                  </a:lnTo>
                  <a:lnTo>
                    <a:pt x="864893" y="1247002"/>
                  </a:lnTo>
                  <a:lnTo>
                    <a:pt x="869367" y="1247344"/>
                  </a:lnTo>
                  <a:lnTo>
                    <a:pt x="1035805" y="1247344"/>
                  </a:lnTo>
                  <a:lnTo>
                    <a:pt x="1040109" y="1247002"/>
                  </a:lnTo>
                  <a:lnTo>
                    <a:pt x="1044411" y="1246489"/>
                  </a:lnTo>
                  <a:lnTo>
                    <a:pt x="1048370" y="1245634"/>
                  </a:lnTo>
                  <a:lnTo>
                    <a:pt x="1052329" y="1244267"/>
                  </a:lnTo>
                  <a:lnTo>
                    <a:pt x="1056115" y="1242557"/>
                  </a:lnTo>
                  <a:lnTo>
                    <a:pt x="1059730" y="1240676"/>
                  </a:lnTo>
                  <a:lnTo>
                    <a:pt x="1063000" y="1238283"/>
                  </a:lnTo>
                  <a:lnTo>
                    <a:pt x="1065926" y="1235890"/>
                  </a:lnTo>
                  <a:lnTo>
                    <a:pt x="1068680" y="1232984"/>
                  </a:lnTo>
                  <a:lnTo>
                    <a:pt x="1071089" y="1229907"/>
                  </a:lnTo>
                  <a:lnTo>
                    <a:pt x="1073327" y="1226659"/>
                  </a:lnTo>
                  <a:lnTo>
                    <a:pt x="1075048" y="1223240"/>
                  </a:lnTo>
                  <a:lnTo>
                    <a:pt x="1076597" y="1219650"/>
                  </a:lnTo>
                  <a:lnTo>
                    <a:pt x="1077458" y="1215889"/>
                  </a:lnTo>
                  <a:lnTo>
                    <a:pt x="1078318" y="1211957"/>
                  </a:lnTo>
                  <a:lnTo>
                    <a:pt x="1078490" y="1207854"/>
                  </a:lnTo>
                  <a:lnTo>
                    <a:pt x="1078318" y="1205290"/>
                  </a:lnTo>
                  <a:lnTo>
                    <a:pt x="1077974" y="1202555"/>
                  </a:lnTo>
                  <a:lnTo>
                    <a:pt x="1077458" y="1200161"/>
                  </a:lnTo>
                  <a:lnTo>
                    <a:pt x="1076941" y="1197598"/>
                  </a:lnTo>
                  <a:lnTo>
                    <a:pt x="1076081" y="1195204"/>
                  </a:lnTo>
                  <a:lnTo>
                    <a:pt x="1075220" y="1192640"/>
                  </a:lnTo>
                  <a:lnTo>
                    <a:pt x="1074015" y="1190418"/>
                  </a:lnTo>
                  <a:lnTo>
                    <a:pt x="1072638" y="1188366"/>
                  </a:lnTo>
                  <a:lnTo>
                    <a:pt x="1840972" y="1188366"/>
                  </a:lnTo>
                  <a:lnTo>
                    <a:pt x="1844243" y="1188366"/>
                  </a:lnTo>
                  <a:lnTo>
                    <a:pt x="1847513" y="1188538"/>
                  </a:lnTo>
                  <a:lnTo>
                    <a:pt x="1850783" y="1188879"/>
                  </a:lnTo>
                  <a:lnTo>
                    <a:pt x="1853881" y="1189392"/>
                  </a:lnTo>
                  <a:lnTo>
                    <a:pt x="1856980" y="1190076"/>
                  </a:lnTo>
                  <a:lnTo>
                    <a:pt x="1859906" y="1190930"/>
                  </a:lnTo>
                  <a:lnTo>
                    <a:pt x="1863003" y="1191956"/>
                  </a:lnTo>
                  <a:lnTo>
                    <a:pt x="1865929" y="1192811"/>
                  </a:lnTo>
                  <a:lnTo>
                    <a:pt x="1868855" y="1194007"/>
                  </a:lnTo>
                  <a:lnTo>
                    <a:pt x="1871437" y="1195375"/>
                  </a:lnTo>
                  <a:lnTo>
                    <a:pt x="1874191" y="1196914"/>
                  </a:lnTo>
                  <a:lnTo>
                    <a:pt x="1876601" y="1198453"/>
                  </a:lnTo>
                  <a:lnTo>
                    <a:pt x="1879355" y="1199820"/>
                  </a:lnTo>
                  <a:lnTo>
                    <a:pt x="1881592" y="1201871"/>
                  </a:lnTo>
                  <a:lnTo>
                    <a:pt x="1884002" y="1203580"/>
                  </a:lnTo>
                  <a:lnTo>
                    <a:pt x="1886240" y="1205632"/>
                  </a:lnTo>
                  <a:lnTo>
                    <a:pt x="1888305" y="1207513"/>
                  </a:lnTo>
                  <a:lnTo>
                    <a:pt x="1890198" y="1209735"/>
                  </a:lnTo>
                  <a:lnTo>
                    <a:pt x="1892092" y="1211957"/>
                  </a:lnTo>
                  <a:lnTo>
                    <a:pt x="1894157" y="1214350"/>
                  </a:lnTo>
                  <a:lnTo>
                    <a:pt x="1895534" y="1216573"/>
                  </a:lnTo>
                  <a:lnTo>
                    <a:pt x="1897083" y="1219137"/>
                  </a:lnTo>
                  <a:lnTo>
                    <a:pt x="1898632" y="1221701"/>
                  </a:lnTo>
                  <a:lnTo>
                    <a:pt x="1899837" y="1224265"/>
                  </a:lnTo>
                  <a:lnTo>
                    <a:pt x="1901042" y="1227172"/>
                  </a:lnTo>
                  <a:lnTo>
                    <a:pt x="1902074" y="1229736"/>
                  </a:lnTo>
                  <a:lnTo>
                    <a:pt x="1902935" y="1232642"/>
                  </a:lnTo>
                  <a:lnTo>
                    <a:pt x="1903623" y="1235549"/>
                  </a:lnTo>
                  <a:lnTo>
                    <a:pt x="1904139" y="1238283"/>
                  </a:lnTo>
                  <a:lnTo>
                    <a:pt x="1904656" y="1241360"/>
                  </a:lnTo>
                  <a:lnTo>
                    <a:pt x="1904828" y="1244267"/>
                  </a:lnTo>
                  <a:lnTo>
                    <a:pt x="1905000" y="1247344"/>
                  </a:lnTo>
                  <a:lnTo>
                    <a:pt x="1905000" y="1296748"/>
                  </a:lnTo>
                  <a:lnTo>
                    <a:pt x="1904828" y="1299825"/>
                  </a:lnTo>
                  <a:lnTo>
                    <a:pt x="1904656" y="1302560"/>
                  </a:lnTo>
                  <a:lnTo>
                    <a:pt x="1904139" y="1305637"/>
                  </a:lnTo>
                  <a:lnTo>
                    <a:pt x="1903623" y="1308544"/>
                  </a:lnTo>
                  <a:lnTo>
                    <a:pt x="1902935" y="1311449"/>
                  </a:lnTo>
                  <a:lnTo>
                    <a:pt x="1902074" y="1314185"/>
                  </a:lnTo>
                  <a:lnTo>
                    <a:pt x="1901042" y="1316920"/>
                  </a:lnTo>
                  <a:lnTo>
                    <a:pt x="1899837" y="1319826"/>
                  </a:lnTo>
                  <a:lnTo>
                    <a:pt x="1898632" y="1322219"/>
                  </a:lnTo>
                  <a:lnTo>
                    <a:pt x="1897083" y="1324955"/>
                  </a:lnTo>
                  <a:lnTo>
                    <a:pt x="1895534" y="1327348"/>
                  </a:lnTo>
                  <a:lnTo>
                    <a:pt x="1894157" y="1329570"/>
                  </a:lnTo>
                  <a:lnTo>
                    <a:pt x="1892092" y="1332134"/>
                  </a:lnTo>
                  <a:lnTo>
                    <a:pt x="1890198" y="1334186"/>
                  </a:lnTo>
                  <a:lnTo>
                    <a:pt x="1888305" y="1336579"/>
                  </a:lnTo>
                  <a:lnTo>
                    <a:pt x="1886240" y="1338459"/>
                  </a:lnTo>
                  <a:lnTo>
                    <a:pt x="1884002" y="1340511"/>
                  </a:lnTo>
                  <a:lnTo>
                    <a:pt x="1881592" y="1342220"/>
                  </a:lnTo>
                  <a:lnTo>
                    <a:pt x="1879355" y="1344101"/>
                  </a:lnTo>
                  <a:lnTo>
                    <a:pt x="1876601" y="1345639"/>
                  </a:lnTo>
                  <a:lnTo>
                    <a:pt x="1874191" y="1347178"/>
                  </a:lnTo>
                  <a:lnTo>
                    <a:pt x="1871437" y="1348716"/>
                  </a:lnTo>
                  <a:lnTo>
                    <a:pt x="1868855" y="1350084"/>
                  </a:lnTo>
                  <a:lnTo>
                    <a:pt x="1865929" y="1351109"/>
                  </a:lnTo>
                  <a:lnTo>
                    <a:pt x="1863003" y="1352136"/>
                  </a:lnTo>
                  <a:lnTo>
                    <a:pt x="1859906" y="1352990"/>
                  </a:lnTo>
                  <a:lnTo>
                    <a:pt x="1856980" y="1354016"/>
                  </a:lnTo>
                  <a:lnTo>
                    <a:pt x="1853881" y="1354528"/>
                  </a:lnTo>
                  <a:lnTo>
                    <a:pt x="1850783" y="1355212"/>
                  </a:lnTo>
                  <a:lnTo>
                    <a:pt x="1847513" y="1355555"/>
                  </a:lnTo>
                  <a:lnTo>
                    <a:pt x="1844243" y="1355725"/>
                  </a:lnTo>
                  <a:lnTo>
                    <a:pt x="1840972" y="1355725"/>
                  </a:lnTo>
                  <a:lnTo>
                    <a:pt x="64028" y="1355725"/>
                  </a:lnTo>
                  <a:lnTo>
                    <a:pt x="60758" y="1355725"/>
                  </a:lnTo>
                  <a:lnTo>
                    <a:pt x="57488" y="1355555"/>
                  </a:lnTo>
                  <a:lnTo>
                    <a:pt x="54217" y="1355212"/>
                  </a:lnTo>
                  <a:lnTo>
                    <a:pt x="51119" y="1354528"/>
                  </a:lnTo>
                  <a:lnTo>
                    <a:pt x="48193" y="1354016"/>
                  </a:lnTo>
                  <a:lnTo>
                    <a:pt x="45095" y="1352990"/>
                  </a:lnTo>
                  <a:lnTo>
                    <a:pt x="42169" y="1352136"/>
                  </a:lnTo>
                  <a:lnTo>
                    <a:pt x="39071" y="1351109"/>
                  </a:lnTo>
                  <a:lnTo>
                    <a:pt x="36489" y="1350084"/>
                  </a:lnTo>
                  <a:lnTo>
                    <a:pt x="33563" y="1348716"/>
                  </a:lnTo>
                  <a:lnTo>
                    <a:pt x="30809" y="1347178"/>
                  </a:lnTo>
                  <a:lnTo>
                    <a:pt x="28399" y="1345639"/>
                  </a:lnTo>
                  <a:lnTo>
                    <a:pt x="25646" y="1344101"/>
                  </a:lnTo>
                  <a:lnTo>
                    <a:pt x="23408" y="1342220"/>
                  </a:lnTo>
                  <a:lnTo>
                    <a:pt x="21171" y="1340511"/>
                  </a:lnTo>
                  <a:lnTo>
                    <a:pt x="18761" y="1338459"/>
                  </a:lnTo>
                  <a:lnTo>
                    <a:pt x="16696" y="1336579"/>
                  </a:lnTo>
                  <a:lnTo>
                    <a:pt x="14803" y="1334186"/>
                  </a:lnTo>
                  <a:lnTo>
                    <a:pt x="12909" y="1332134"/>
                  </a:lnTo>
                  <a:lnTo>
                    <a:pt x="11016" y="1329570"/>
                  </a:lnTo>
                  <a:lnTo>
                    <a:pt x="9467" y="1327348"/>
                  </a:lnTo>
                  <a:lnTo>
                    <a:pt x="7918" y="1324955"/>
                  </a:lnTo>
                  <a:lnTo>
                    <a:pt x="6368" y="1322219"/>
                  </a:lnTo>
                  <a:lnTo>
                    <a:pt x="5164" y="1319826"/>
                  </a:lnTo>
                  <a:lnTo>
                    <a:pt x="4131" y="1316920"/>
                  </a:lnTo>
                  <a:lnTo>
                    <a:pt x="2926" y="1314185"/>
                  </a:lnTo>
                  <a:lnTo>
                    <a:pt x="2238" y="1311449"/>
                  </a:lnTo>
                  <a:lnTo>
                    <a:pt x="1377" y="1308544"/>
                  </a:lnTo>
                  <a:lnTo>
                    <a:pt x="861" y="1305637"/>
                  </a:lnTo>
                  <a:lnTo>
                    <a:pt x="516" y="1302560"/>
                  </a:lnTo>
                  <a:lnTo>
                    <a:pt x="173" y="1299825"/>
                  </a:lnTo>
                  <a:lnTo>
                    <a:pt x="0" y="1296748"/>
                  </a:lnTo>
                  <a:lnTo>
                    <a:pt x="0" y="1247344"/>
                  </a:lnTo>
                  <a:lnTo>
                    <a:pt x="173" y="1244267"/>
                  </a:lnTo>
                  <a:lnTo>
                    <a:pt x="516" y="1241360"/>
                  </a:lnTo>
                  <a:lnTo>
                    <a:pt x="861" y="1238283"/>
                  </a:lnTo>
                  <a:lnTo>
                    <a:pt x="1377" y="1235549"/>
                  </a:lnTo>
                  <a:lnTo>
                    <a:pt x="2238" y="1232642"/>
                  </a:lnTo>
                  <a:lnTo>
                    <a:pt x="2926" y="1229736"/>
                  </a:lnTo>
                  <a:lnTo>
                    <a:pt x="4131" y="1227172"/>
                  </a:lnTo>
                  <a:lnTo>
                    <a:pt x="5164" y="1224265"/>
                  </a:lnTo>
                  <a:lnTo>
                    <a:pt x="6368" y="1221701"/>
                  </a:lnTo>
                  <a:lnTo>
                    <a:pt x="7918" y="1219137"/>
                  </a:lnTo>
                  <a:lnTo>
                    <a:pt x="9467" y="1216573"/>
                  </a:lnTo>
                  <a:lnTo>
                    <a:pt x="11016" y="1214350"/>
                  </a:lnTo>
                  <a:lnTo>
                    <a:pt x="12909" y="1211957"/>
                  </a:lnTo>
                  <a:lnTo>
                    <a:pt x="14803" y="1209735"/>
                  </a:lnTo>
                  <a:lnTo>
                    <a:pt x="16696" y="1207513"/>
                  </a:lnTo>
                  <a:lnTo>
                    <a:pt x="18761" y="1205632"/>
                  </a:lnTo>
                  <a:lnTo>
                    <a:pt x="21171" y="1203580"/>
                  </a:lnTo>
                  <a:lnTo>
                    <a:pt x="23408" y="1201871"/>
                  </a:lnTo>
                  <a:lnTo>
                    <a:pt x="25646" y="1199820"/>
                  </a:lnTo>
                  <a:lnTo>
                    <a:pt x="28399" y="1198453"/>
                  </a:lnTo>
                  <a:lnTo>
                    <a:pt x="30809" y="1196914"/>
                  </a:lnTo>
                  <a:lnTo>
                    <a:pt x="33563" y="1195375"/>
                  </a:lnTo>
                  <a:lnTo>
                    <a:pt x="36489" y="1194007"/>
                  </a:lnTo>
                  <a:lnTo>
                    <a:pt x="39071" y="1192811"/>
                  </a:lnTo>
                  <a:lnTo>
                    <a:pt x="42169" y="1191956"/>
                  </a:lnTo>
                  <a:lnTo>
                    <a:pt x="45095" y="1190930"/>
                  </a:lnTo>
                  <a:lnTo>
                    <a:pt x="48193" y="1190076"/>
                  </a:lnTo>
                  <a:lnTo>
                    <a:pt x="51119" y="1189392"/>
                  </a:lnTo>
                  <a:lnTo>
                    <a:pt x="54217" y="1188879"/>
                  </a:lnTo>
                  <a:lnTo>
                    <a:pt x="57488" y="1188538"/>
                  </a:lnTo>
                  <a:close/>
                  <a:moveTo>
                    <a:pt x="174199" y="69317"/>
                  </a:moveTo>
                  <a:lnTo>
                    <a:pt x="171272" y="69489"/>
                  </a:lnTo>
                  <a:lnTo>
                    <a:pt x="168346" y="69661"/>
                  </a:lnTo>
                  <a:lnTo>
                    <a:pt x="165764" y="69833"/>
                  </a:lnTo>
                  <a:lnTo>
                    <a:pt x="162838" y="70349"/>
                  </a:lnTo>
                  <a:lnTo>
                    <a:pt x="160084" y="71037"/>
                  </a:lnTo>
                  <a:lnTo>
                    <a:pt x="157502" y="71725"/>
                  </a:lnTo>
                  <a:lnTo>
                    <a:pt x="154920" y="72585"/>
                  </a:lnTo>
                  <a:lnTo>
                    <a:pt x="152338" y="73445"/>
                  </a:lnTo>
                  <a:lnTo>
                    <a:pt x="149756" y="74477"/>
                  </a:lnTo>
                  <a:lnTo>
                    <a:pt x="147518" y="75509"/>
                  </a:lnTo>
                  <a:lnTo>
                    <a:pt x="145281" y="76885"/>
                  </a:lnTo>
                  <a:lnTo>
                    <a:pt x="142871" y="78261"/>
                  </a:lnTo>
                  <a:lnTo>
                    <a:pt x="140633" y="79637"/>
                  </a:lnTo>
                  <a:lnTo>
                    <a:pt x="138567" y="81358"/>
                  </a:lnTo>
                  <a:lnTo>
                    <a:pt x="136330" y="82905"/>
                  </a:lnTo>
                  <a:lnTo>
                    <a:pt x="134436" y="84626"/>
                  </a:lnTo>
                  <a:lnTo>
                    <a:pt x="132714" y="86517"/>
                  </a:lnTo>
                  <a:lnTo>
                    <a:pt x="130821" y="88409"/>
                  </a:lnTo>
                  <a:lnTo>
                    <a:pt x="129272" y="90301"/>
                  </a:lnTo>
                  <a:lnTo>
                    <a:pt x="127723" y="92365"/>
                  </a:lnTo>
                  <a:lnTo>
                    <a:pt x="126346" y="94429"/>
                  </a:lnTo>
                  <a:lnTo>
                    <a:pt x="124969" y="96666"/>
                  </a:lnTo>
                  <a:lnTo>
                    <a:pt x="123592" y="98902"/>
                  </a:lnTo>
                  <a:lnTo>
                    <a:pt x="122559" y="101138"/>
                  </a:lnTo>
                  <a:lnTo>
                    <a:pt x="121526" y="103546"/>
                  </a:lnTo>
                  <a:lnTo>
                    <a:pt x="120665" y="105954"/>
                  </a:lnTo>
                  <a:lnTo>
                    <a:pt x="119977" y="108534"/>
                  </a:lnTo>
                  <a:lnTo>
                    <a:pt x="119116" y="110942"/>
                  </a:lnTo>
                  <a:lnTo>
                    <a:pt x="118772" y="113522"/>
                  </a:lnTo>
                  <a:lnTo>
                    <a:pt x="118428" y="116101"/>
                  </a:lnTo>
                  <a:lnTo>
                    <a:pt x="118255" y="118854"/>
                  </a:lnTo>
                  <a:lnTo>
                    <a:pt x="118255" y="121434"/>
                  </a:lnTo>
                  <a:lnTo>
                    <a:pt x="118255" y="1008795"/>
                  </a:lnTo>
                  <a:lnTo>
                    <a:pt x="118255" y="1011375"/>
                  </a:lnTo>
                  <a:lnTo>
                    <a:pt x="118428" y="1014128"/>
                  </a:lnTo>
                  <a:lnTo>
                    <a:pt x="118772" y="1016708"/>
                  </a:lnTo>
                  <a:lnTo>
                    <a:pt x="119116" y="1019287"/>
                  </a:lnTo>
                  <a:lnTo>
                    <a:pt x="119977" y="1022040"/>
                  </a:lnTo>
                  <a:lnTo>
                    <a:pt x="120665" y="1024275"/>
                  </a:lnTo>
                  <a:lnTo>
                    <a:pt x="121526" y="1026683"/>
                  </a:lnTo>
                  <a:lnTo>
                    <a:pt x="122559" y="1029264"/>
                  </a:lnTo>
                  <a:lnTo>
                    <a:pt x="123592" y="1031500"/>
                  </a:lnTo>
                  <a:lnTo>
                    <a:pt x="124969" y="1033564"/>
                  </a:lnTo>
                  <a:lnTo>
                    <a:pt x="126346" y="1035972"/>
                  </a:lnTo>
                  <a:lnTo>
                    <a:pt x="127723" y="1038036"/>
                  </a:lnTo>
                  <a:lnTo>
                    <a:pt x="129272" y="1040099"/>
                  </a:lnTo>
                  <a:lnTo>
                    <a:pt x="130821" y="1041992"/>
                  </a:lnTo>
                  <a:lnTo>
                    <a:pt x="132714" y="1044056"/>
                  </a:lnTo>
                  <a:lnTo>
                    <a:pt x="134436" y="1045776"/>
                  </a:lnTo>
                  <a:lnTo>
                    <a:pt x="136330" y="1047496"/>
                  </a:lnTo>
                  <a:lnTo>
                    <a:pt x="138567" y="1049216"/>
                  </a:lnTo>
                  <a:lnTo>
                    <a:pt x="140633" y="1050592"/>
                  </a:lnTo>
                  <a:lnTo>
                    <a:pt x="142871" y="1052140"/>
                  </a:lnTo>
                  <a:lnTo>
                    <a:pt x="145281" y="1053516"/>
                  </a:lnTo>
                  <a:lnTo>
                    <a:pt x="147518" y="1054720"/>
                  </a:lnTo>
                  <a:lnTo>
                    <a:pt x="149756" y="1055924"/>
                  </a:lnTo>
                  <a:lnTo>
                    <a:pt x="152338" y="1056956"/>
                  </a:lnTo>
                  <a:lnTo>
                    <a:pt x="154920" y="1057988"/>
                  </a:lnTo>
                  <a:lnTo>
                    <a:pt x="157502" y="1058676"/>
                  </a:lnTo>
                  <a:lnTo>
                    <a:pt x="160084" y="1059536"/>
                  </a:lnTo>
                  <a:lnTo>
                    <a:pt x="162838" y="1060052"/>
                  </a:lnTo>
                  <a:lnTo>
                    <a:pt x="165764" y="1060396"/>
                  </a:lnTo>
                  <a:lnTo>
                    <a:pt x="168346" y="1060740"/>
                  </a:lnTo>
                  <a:lnTo>
                    <a:pt x="171272" y="1061084"/>
                  </a:lnTo>
                  <a:lnTo>
                    <a:pt x="174199" y="1061084"/>
                  </a:lnTo>
                  <a:lnTo>
                    <a:pt x="1730801" y="1061084"/>
                  </a:lnTo>
                  <a:lnTo>
                    <a:pt x="1733727" y="1061084"/>
                  </a:lnTo>
                  <a:lnTo>
                    <a:pt x="1736653" y="1060740"/>
                  </a:lnTo>
                  <a:lnTo>
                    <a:pt x="1739408" y="1060396"/>
                  </a:lnTo>
                  <a:lnTo>
                    <a:pt x="1742162" y="1060052"/>
                  </a:lnTo>
                  <a:lnTo>
                    <a:pt x="1745088" y="1059536"/>
                  </a:lnTo>
                  <a:lnTo>
                    <a:pt x="1747670" y="1058676"/>
                  </a:lnTo>
                  <a:lnTo>
                    <a:pt x="1750252" y="1057988"/>
                  </a:lnTo>
                  <a:lnTo>
                    <a:pt x="1752834" y="1056956"/>
                  </a:lnTo>
                  <a:lnTo>
                    <a:pt x="1755244" y="1055924"/>
                  </a:lnTo>
                  <a:lnTo>
                    <a:pt x="1757654" y="1054720"/>
                  </a:lnTo>
                  <a:lnTo>
                    <a:pt x="1760064" y="1053516"/>
                  </a:lnTo>
                  <a:lnTo>
                    <a:pt x="1762301" y="1052140"/>
                  </a:lnTo>
                  <a:lnTo>
                    <a:pt x="1764539" y="1050592"/>
                  </a:lnTo>
                  <a:lnTo>
                    <a:pt x="1766605" y="1049216"/>
                  </a:lnTo>
                  <a:lnTo>
                    <a:pt x="1768670" y="1047496"/>
                  </a:lnTo>
                  <a:lnTo>
                    <a:pt x="1770736" y="1045776"/>
                  </a:lnTo>
                  <a:lnTo>
                    <a:pt x="1772458" y="1044056"/>
                  </a:lnTo>
                  <a:lnTo>
                    <a:pt x="1774350" y="1041992"/>
                  </a:lnTo>
                  <a:lnTo>
                    <a:pt x="1775900" y="1040099"/>
                  </a:lnTo>
                  <a:lnTo>
                    <a:pt x="1777449" y="1038036"/>
                  </a:lnTo>
                  <a:lnTo>
                    <a:pt x="1778998" y="1035972"/>
                  </a:lnTo>
                  <a:lnTo>
                    <a:pt x="1780203" y="1033564"/>
                  </a:lnTo>
                  <a:lnTo>
                    <a:pt x="1781580" y="1031500"/>
                  </a:lnTo>
                  <a:lnTo>
                    <a:pt x="1782613" y="1029264"/>
                  </a:lnTo>
                  <a:lnTo>
                    <a:pt x="1783818" y="1026683"/>
                  </a:lnTo>
                  <a:lnTo>
                    <a:pt x="1784507" y="1024275"/>
                  </a:lnTo>
                  <a:lnTo>
                    <a:pt x="1785195" y="1022040"/>
                  </a:lnTo>
                  <a:lnTo>
                    <a:pt x="1785884" y="1019287"/>
                  </a:lnTo>
                  <a:lnTo>
                    <a:pt x="1786400" y="1016708"/>
                  </a:lnTo>
                  <a:lnTo>
                    <a:pt x="1786744" y="1014128"/>
                  </a:lnTo>
                  <a:lnTo>
                    <a:pt x="1786917" y="1011375"/>
                  </a:lnTo>
                  <a:lnTo>
                    <a:pt x="1786917" y="1008795"/>
                  </a:lnTo>
                  <a:lnTo>
                    <a:pt x="1786917" y="121434"/>
                  </a:lnTo>
                  <a:lnTo>
                    <a:pt x="1786917" y="118854"/>
                  </a:lnTo>
                  <a:lnTo>
                    <a:pt x="1786744" y="116101"/>
                  </a:lnTo>
                  <a:lnTo>
                    <a:pt x="1786400" y="113522"/>
                  </a:lnTo>
                  <a:lnTo>
                    <a:pt x="1785884" y="110942"/>
                  </a:lnTo>
                  <a:lnTo>
                    <a:pt x="1785195" y="108534"/>
                  </a:lnTo>
                  <a:lnTo>
                    <a:pt x="1784507" y="105954"/>
                  </a:lnTo>
                  <a:lnTo>
                    <a:pt x="1783818" y="103546"/>
                  </a:lnTo>
                  <a:lnTo>
                    <a:pt x="1782613" y="101138"/>
                  </a:lnTo>
                  <a:lnTo>
                    <a:pt x="1781580" y="98902"/>
                  </a:lnTo>
                  <a:lnTo>
                    <a:pt x="1780203" y="96666"/>
                  </a:lnTo>
                  <a:lnTo>
                    <a:pt x="1778998" y="94429"/>
                  </a:lnTo>
                  <a:lnTo>
                    <a:pt x="1777449" y="92365"/>
                  </a:lnTo>
                  <a:lnTo>
                    <a:pt x="1775900" y="90301"/>
                  </a:lnTo>
                  <a:lnTo>
                    <a:pt x="1774350" y="88409"/>
                  </a:lnTo>
                  <a:lnTo>
                    <a:pt x="1772458" y="86517"/>
                  </a:lnTo>
                  <a:lnTo>
                    <a:pt x="1770736" y="84626"/>
                  </a:lnTo>
                  <a:lnTo>
                    <a:pt x="1768670" y="82905"/>
                  </a:lnTo>
                  <a:lnTo>
                    <a:pt x="1766605" y="81358"/>
                  </a:lnTo>
                  <a:lnTo>
                    <a:pt x="1764539" y="79637"/>
                  </a:lnTo>
                  <a:lnTo>
                    <a:pt x="1762301" y="78261"/>
                  </a:lnTo>
                  <a:lnTo>
                    <a:pt x="1760064" y="76885"/>
                  </a:lnTo>
                  <a:lnTo>
                    <a:pt x="1757654" y="75509"/>
                  </a:lnTo>
                  <a:lnTo>
                    <a:pt x="1755244" y="74477"/>
                  </a:lnTo>
                  <a:lnTo>
                    <a:pt x="1752834" y="73445"/>
                  </a:lnTo>
                  <a:lnTo>
                    <a:pt x="1750252" y="72585"/>
                  </a:lnTo>
                  <a:lnTo>
                    <a:pt x="1747670" y="71725"/>
                  </a:lnTo>
                  <a:lnTo>
                    <a:pt x="1745088" y="71037"/>
                  </a:lnTo>
                  <a:lnTo>
                    <a:pt x="1742162" y="70349"/>
                  </a:lnTo>
                  <a:lnTo>
                    <a:pt x="1739408" y="69833"/>
                  </a:lnTo>
                  <a:lnTo>
                    <a:pt x="1736653" y="69661"/>
                  </a:lnTo>
                  <a:lnTo>
                    <a:pt x="1733727" y="69489"/>
                  </a:lnTo>
                  <a:lnTo>
                    <a:pt x="1730801" y="69317"/>
                  </a:lnTo>
                  <a:close/>
                  <a:moveTo>
                    <a:pt x="61968" y="0"/>
                  </a:moveTo>
                  <a:lnTo>
                    <a:pt x="65410" y="0"/>
                  </a:lnTo>
                  <a:lnTo>
                    <a:pt x="1839934" y="0"/>
                  </a:lnTo>
                  <a:lnTo>
                    <a:pt x="1843376" y="0"/>
                  </a:lnTo>
                  <a:lnTo>
                    <a:pt x="1846474" y="172"/>
                  </a:lnTo>
                  <a:lnTo>
                    <a:pt x="1849573" y="516"/>
                  </a:lnTo>
                  <a:lnTo>
                    <a:pt x="1852844" y="1032"/>
                  </a:lnTo>
                  <a:lnTo>
                    <a:pt x="1855942" y="1720"/>
                  </a:lnTo>
                  <a:lnTo>
                    <a:pt x="1859040" y="2580"/>
                  </a:lnTo>
                  <a:lnTo>
                    <a:pt x="1861794" y="3440"/>
                  </a:lnTo>
                  <a:lnTo>
                    <a:pt x="1864721" y="4472"/>
                  </a:lnTo>
                  <a:lnTo>
                    <a:pt x="1867647" y="5676"/>
                  </a:lnTo>
                  <a:lnTo>
                    <a:pt x="1870573" y="7052"/>
                  </a:lnTo>
                  <a:lnTo>
                    <a:pt x="1873155" y="8600"/>
                  </a:lnTo>
                  <a:lnTo>
                    <a:pt x="1875737" y="10148"/>
                  </a:lnTo>
                  <a:lnTo>
                    <a:pt x="1878147" y="11696"/>
                  </a:lnTo>
                  <a:lnTo>
                    <a:pt x="1880729" y="13588"/>
                  </a:lnTo>
                  <a:lnTo>
                    <a:pt x="1882967" y="15308"/>
                  </a:lnTo>
                  <a:lnTo>
                    <a:pt x="1885204" y="17372"/>
                  </a:lnTo>
                  <a:lnTo>
                    <a:pt x="1887270" y="19264"/>
                  </a:lnTo>
                  <a:lnTo>
                    <a:pt x="1889336" y="21500"/>
                  </a:lnTo>
                  <a:lnTo>
                    <a:pt x="1891229" y="23736"/>
                  </a:lnTo>
                  <a:lnTo>
                    <a:pt x="1892951" y="26144"/>
                  </a:lnTo>
                  <a:lnTo>
                    <a:pt x="1894672" y="28552"/>
                  </a:lnTo>
                  <a:lnTo>
                    <a:pt x="1896221" y="30960"/>
                  </a:lnTo>
                  <a:lnTo>
                    <a:pt x="1897426" y="33713"/>
                  </a:lnTo>
                  <a:lnTo>
                    <a:pt x="1898803" y="36121"/>
                  </a:lnTo>
                  <a:lnTo>
                    <a:pt x="1900008" y="39044"/>
                  </a:lnTo>
                  <a:lnTo>
                    <a:pt x="1900869" y="41625"/>
                  </a:lnTo>
                  <a:lnTo>
                    <a:pt x="1901901" y="44548"/>
                  </a:lnTo>
                  <a:lnTo>
                    <a:pt x="1902590" y="47473"/>
                  </a:lnTo>
                  <a:lnTo>
                    <a:pt x="1903106" y="50224"/>
                  </a:lnTo>
                  <a:lnTo>
                    <a:pt x="1903623" y="53321"/>
                  </a:lnTo>
                  <a:lnTo>
                    <a:pt x="1903795" y="56245"/>
                  </a:lnTo>
                  <a:lnTo>
                    <a:pt x="1903795" y="59341"/>
                  </a:lnTo>
                  <a:lnTo>
                    <a:pt x="1903795" y="1070888"/>
                  </a:lnTo>
                  <a:lnTo>
                    <a:pt x="1903795" y="1073984"/>
                  </a:lnTo>
                  <a:lnTo>
                    <a:pt x="1903623" y="1077080"/>
                  </a:lnTo>
                  <a:lnTo>
                    <a:pt x="1903106" y="1080005"/>
                  </a:lnTo>
                  <a:lnTo>
                    <a:pt x="1902590" y="1082756"/>
                  </a:lnTo>
                  <a:lnTo>
                    <a:pt x="1901901" y="1085681"/>
                  </a:lnTo>
                  <a:lnTo>
                    <a:pt x="1900869" y="1088604"/>
                  </a:lnTo>
                  <a:lnTo>
                    <a:pt x="1900008" y="1091528"/>
                  </a:lnTo>
                  <a:lnTo>
                    <a:pt x="1898803" y="1094108"/>
                  </a:lnTo>
                  <a:lnTo>
                    <a:pt x="1897426" y="1096861"/>
                  </a:lnTo>
                  <a:lnTo>
                    <a:pt x="1896221" y="1099269"/>
                  </a:lnTo>
                  <a:lnTo>
                    <a:pt x="1894672" y="1101849"/>
                  </a:lnTo>
                  <a:lnTo>
                    <a:pt x="1892951" y="1104257"/>
                  </a:lnTo>
                  <a:lnTo>
                    <a:pt x="1891229" y="1106493"/>
                  </a:lnTo>
                  <a:lnTo>
                    <a:pt x="1889336" y="1108901"/>
                  </a:lnTo>
                  <a:lnTo>
                    <a:pt x="1887270" y="1110965"/>
                  </a:lnTo>
                  <a:lnTo>
                    <a:pt x="1885204" y="1113029"/>
                  </a:lnTo>
                  <a:lnTo>
                    <a:pt x="1882967" y="1114921"/>
                  </a:lnTo>
                  <a:lnTo>
                    <a:pt x="1880729" y="1116985"/>
                  </a:lnTo>
                  <a:lnTo>
                    <a:pt x="1878147" y="1118705"/>
                  </a:lnTo>
                  <a:lnTo>
                    <a:pt x="1875737" y="1120425"/>
                  </a:lnTo>
                  <a:lnTo>
                    <a:pt x="1873155" y="1121801"/>
                  </a:lnTo>
                  <a:lnTo>
                    <a:pt x="1870573" y="1123177"/>
                  </a:lnTo>
                  <a:lnTo>
                    <a:pt x="1867647" y="1124553"/>
                  </a:lnTo>
                  <a:lnTo>
                    <a:pt x="1864721" y="1125757"/>
                  </a:lnTo>
                  <a:lnTo>
                    <a:pt x="1861794" y="1126789"/>
                  </a:lnTo>
                  <a:lnTo>
                    <a:pt x="1859040" y="1127821"/>
                  </a:lnTo>
                  <a:lnTo>
                    <a:pt x="1855942" y="1128509"/>
                  </a:lnTo>
                  <a:lnTo>
                    <a:pt x="1852844" y="1129198"/>
                  </a:lnTo>
                  <a:lnTo>
                    <a:pt x="1849573" y="1129713"/>
                  </a:lnTo>
                  <a:lnTo>
                    <a:pt x="1846474" y="1130057"/>
                  </a:lnTo>
                  <a:lnTo>
                    <a:pt x="1843376" y="1130229"/>
                  </a:lnTo>
                  <a:lnTo>
                    <a:pt x="1839934" y="1130573"/>
                  </a:lnTo>
                  <a:lnTo>
                    <a:pt x="65410" y="1130573"/>
                  </a:lnTo>
                  <a:lnTo>
                    <a:pt x="61968" y="1130229"/>
                  </a:lnTo>
                  <a:lnTo>
                    <a:pt x="58697" y="1130057"/>
                  </a:lnTo>
                  <a:lnTo>
                    <a:pt x="55599" y="1129713"/>
                  </a:lnTo>
                  <a:lnTo>
                    <a:pt x="52328" y="1129198"/>
                  </a:lnTo>
                  <a:lnTo>
                    <a:pt x="49230" y="1128509"/>
                  </a:lnTo>
                  <a:lnTo>
                    <a:pt x="46132" y="1127821"/>
                  </a:lnTo>
                  <a:lnTo>
                    <a:pt x="43378" y="1126789"/>
                  </a:lnTo>
                  <a:lnTo>
                    <a:pt x="40451" y="1125757"/>
                  </a:lnTo>
                  <a:lnTo>
                    <a:pt x="37525" y="1124553"/>
                  </a:lnTo>
                  <a:lnTo>
                    <a:pt x="34771" y="1123177"/>
                  </a:lnTo>
                  <a:lnTo>
                    <a:pt x="32017" y="1121801"/>
                  </a:lnTo>
                  <a:lnTo>
                    <a:pt x="29607" y="1120425"/>
                  </a:lnTo>
                  <a:lnTo>
                    <a:pt x="27025" y="1118705"/>
                  </a:lnTo>
                  <a:lnTo>
                    <a:pt x="24615" y="1116985"/>
                  </a:lnTo>
                  <a:lnTo>
                    <a:pt x="22205" y="1114921"/>
                  </a:lnTo>
                  <a:lnTo>
                    <a:pt x="19968" y="1113029"/>
                  </a:lnTo>
                  <a:lnTo>
                    <a:pt x="17902" y="1110965"/>
                  </a:lnTo>
                  <a:lnTo>
                    <a:pt x="16009" y="1108901"/>
                  </a:lnTo>
                  <a:lnTo>
                    <a:pt x="14115" y="1106493"/>
                  </a:lnTo>
                  <a:lnTo>
                    <a:pt x="12221" y="1104257"/>
                  </a:lnTo>
                  <a:lnTo>
                    <a:pt x="10500" y="1101849"/>
                  </a:lnTo>
                  <a:lnTo>
                    <a:pt x="9123" y="1099269"/>
                  </a:lnTo>
                  <a:lnTo>
                    <a:pt x="7574" y="1096861"/>
                  </a:lnTo>
                  <a:lnTo>
                    <a:pt x="6369" y="1094108"/>
                  </a:lnTo>
                  <a:lnTo>
                    <a:pt x="5164" y="1091528"/>
                  </a:lnTo>
                  <a:lnTo>
                    <a:pt x="4131" y="1088604"/>
                  </a:lnTo>
                  <a:lnTo>
                    <a:pt x="3270" y="1085681"/>
                  </a:lnTo>
                  <a:lnTo>
                    <a:pt x="2582" y="1082756"/>
                  </a:lnTo>
                  <a:lnTo>
                    <a:pt x="1893" y="1080005"/>
                  </a:lnTo>
                  <a:lnTo>
                    <a:pt x="1549" y="1077080"/>
                  </a:lnTo>
                  <a:lnTo>
                    <a:pt x="1377" y="1073984"/>
                  </a:lnTo>
                  <a:lnTo>
                    <a:pt x="1205" y="1070888"/>
                  </a:lnTo>
                  <a:lnTo>
                    <a:pt x="1205" y="59341"/>
                  </a:lnTo>
                  <a:lnTo>
                    <a:pt x="1377" y="56245"/>
                  </a:lnTo>
                  <a:lnTo>
                    <a:pt x="1549" y="53321"/>
                  </a:lnTo>
                  <a:lnTo>
                    <a:pt x="1893" y="50224"/>
                  </a:lnTo>
                  <a:lnTo>
                    <a:pt x="2582" y="47473"/>
                  </a:lnTo>
                  <a:lnTo>
                    <a:pt x="3270" y="44548"/>
                  </a:lnTo>
                  <a:lnTo>
                    <a:pt x="4131" y="41625"/>
                  </a:lnTo>
                  <a:lnTo>
                    <a:pt x="5164" y="39044"/>
                  </a:lnTo>
                  <a:lnTo>
                    <a:pt x="6369" y="36121"/>
                  </a:lnTo>
                  <a:lnTo>
                    <a:pt x="7574" y="33713"/>
                  </a:lnTo>
                  <a:lnTo>
                    <a:pt x="9123" y="30960"/>
                  </a:lnTo>
                  <a:lnTo>
                    <a:pt x="10500" y="28552"/>
                  </a:lnTo>
                  <a:lnTo>
                    <a:pt x="12221" y="26144"/>
                  </a:lnTo>
                  <a:lnTo>
                    <a:pt x="14115" y="23736"/>
                  </a:lnTo>
                  <a:lnTo>
                    <a:pt x="16009" y="21500"/>
                  </a:lnTo>
                  <a:lnTo>
                    <a:pt x="17902" y="19264"/>
                  </a:lnTo>
                  <a:lnTo>
                    <a:pt x="19968" y="17372"/>
                  </a:lnTo>
                  <a:lnTo>
                    <a:pt x="22205" y="15308"/>
                  </a:lnTo>
                  <a:lnTo>
                    <a:pt x="24615" y="13588"/>
                  </a:lnTo>
                  <a:lnTo>
                    <a:pt x="27025" y="11696"/>
                  </a:lnTo>
                  <a:lnTo>
                    <a:pt x="29607" y="10148"/>
                  </a:lnTo>
                  <a:lnTo>
                    <a:pt x="32017" y="8600"/>
                  </a:lnTo>
                  <a:lnTo>
                    <a:pt x="34771" y="7052"/>
                  </a:lnTo>
                  <a:lnTo>
                    <a:pt x="37525" y="5676"/>
                  </a:lnTo>
                  <a:lnTo>
                    <a:pt x="40451" y="4472"/>
                  </a:lnTo>
                  <a:lnTo>
                    <a:pt x="43378" y="3440"/>
                  </a:lnTo>
                  <a:lnTo>
                    <a:pt x="46132" y="2580"/>
                  </a:lnTo>
                  <a:lnTo>
                    <a:pt x="49230" y="1720"/>
                  </a:lnTo>
                  <a:lnTo>
                    <a:pt x="52328" y="1032"/>
                  </a:lnTo>
                  <a:lnTo>
                    <a:pt x="55599" y="516"/>
                  </a:lnTo>
                  <a:lnTo>
                    <a:pt x="58697" y="172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/>
          </p:spPr>
          <p:txBody>
            <a:bodyPr wrap="square" anchor="ctr">
              <a:no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7" name="任意多边形 56"/>
            <p:cNvSpPr>
              <a:spLocks/>
            </p:cNvSpPr>
            <p:nvPr/>
          </p:nvSpPr>
          <p:spPr bwMode="auto">
            <a:xfrm>
              <a:off x="1004950" y="3566137"/>
              <a:ext cx="1891480" cy="1346104"/>
            </a:xfrm>
            <a:custGeom>
              <a:avLst/>
              <a:gdLst>
                <a:gd name="connsiteX0" fmla="*/ 60758 w 1905000"/>
                <a:gd name="connsiteY0" fmla="*/ 1188366 h 1355725"/>
                <a:gd name="connsiteX1" fmla="*/ 64028 w 1905000"/>
                <a:gd name="connsiteY1" fmla="*/ 1188366 h 1355725"/>
                <a:gd name="connsiteX2" fmla="*/ 832362 w 1905000"/>
                <a:gd name="connsiteY2" fmla="*/ 1188366 h 1355725"/>
                <a:gd name="connsiteX3" fmla="*/ 830985 w 1905000"/>
                <a:gd name="connsiteY3" fmla="*/ 1190418 h 1355725"/>
                <a:gd name="connsiteX4" fmla="*/ 829780 w 1905000"/>
                <a:gd name="connsiteY4" fmla="*/ 1192640 h 1355725"/>
                <a:gd name="connsiteX5" fmla="*/ 828920 w 1905000"/>
                <a:gd name="connsiteY5" fmla="*/ 1195204 h 1355725"/>
                <a:gd name="connsiteX6" fmla="*/ 828059 w 1905000"/>
                <a:gd name="connsiteY6" fmla="*/ 1197598 h 1355725"/>
                <a:gd name="connsiteX7" fmla="*/ 827542 w 1905000"/>
                <a:gd name="connsiteY7" fmla="*/ 1200161 h 1355725"/>
                <a:gd name="connsiteX8" fmla="*/ 827026 w 1905000"/>
                <a:gd name="connsiteY8" fmla="*/ 1202555 h 1355725"/>
                <a:gd name="connsiteX9" fmla="*/ 826854 w 1905000"/>
                <a:gd name="connsiteY9" fmla="*/ 1205290 h 1355725"/>
                <a:gd name="connsiteX10" fmla="*/ 826682 w 1905000"/>
                <a:gd name="connsiteY10" fmla="*/ 1207854 h 1355725"/>
                <a:gd name="connsiteX11" fmla="*/ 826854 w 1905000"/>
                <a:gd name="connsiteY11" fmla="*/ 1211957 h 1355725"/>
                <a:gd name="connsiteX12" fmla="*/ 827542 w 1905000"/>
                <a:gd name="connsiteY12" fmla="*/ 1215889 h 1355725"/>
                <a:gd name="connsiteX13" fmla="*/ 828575 w 1905000"/>
                <a:gd name="connsiteY13" fmla="*/ 1219650 h 1355725"/>
                <a:gd name="connsiteX14" fmla="*/ 830125 w 1905000"/>
                <a:gd name="connsiteY14" fmla="*/ 1223240 h 1355725"/>
                <a:gd name="connsiteX15" fmla="*/ 831846 w 1905000"/>
                <a:gd name="connsiteY15" fmla="*/ 1226659 h 1355725"/>
                <a:gd name="connsiteX16" fmla="*/ 833911 w 1905000"/>
                <a:gd name="connsiteY16" fmla="*/ 1229907 h 1355725"/>
                <a:gd name="connsiteX17" fmla="*/ 836321 w 1905000"/>
                <a:gd name="connsiteY17" fmla="*/ 1232984 h 1355725"/>
                <a:gd name="connsiteX18" fmla="*/ 839075 w 1905000"/>
                <a:gd name="connsiteY18" fmla="*/ 1235890 h 1355725"/>
                <a:gd name="connsiteX19" fmla="*/ 842173 w 1905000"/>
                <a:gd name="connsiteY19" fmla="*/ 1238283 h 1355725"/>
                <a:gd name="connsiteX20" fmla="*/ 845443 w 1905000"/>
                <a:gd name="connsiteY20" fmla="*/ 1240676 h 1355725"/>
                <a:gd name="connsiteX21" fmla="*/ 849057 w 1905000"/>
                <a:gd name="connsiteY21" fmla="*/ 1242557 h 1355725"/>
                <a:gd name="connsiteX22" fmla="*/ 852672 w 1905000"/>
                <a:gd name="connsiteY22" fmla="*/ 1244267 h 1355725"/>
                <a:gd name="connsiteX23" fmla="*/ 856631 w 1905000"/>
                <a:gd name="connsiteY23" fmla="*/ 1245634 h 1355725"/>
                <a:gd name="connsiteX24" fmla="*/ 860761 w 1905000"/>
                <a:gd name="connsiteY24" fmla="*/ 1246489 h 1355725"/>
                <a:gd name="connsiteX25" fmla="*/ 864893 w 1905000"/>
                <a:gd name="connsiteY25" fmla="*/ 1247002 h 1355725"/>
                <a:gd name="connsiteX26" fmla="*/ 869367 w 1905000"/>
                <a:gd name="connsiteY26" fmla="*/ 1247344 h 1355725"/>
                <a:gd name="connsiteX27" fmla="*/ 1035805 w 1905000"/>
                <a:gd name="connsiteY27" fmla="*/ 1247344 h 1355725"/>
                <a:gd name="connsiteX28" fmla="*/ 1040109 w 1905000"/>
                <a:gd name="connsiteY28" fmla="*/ 1247002 h 1355725"/>
                <a:gd name="connsiteX29" fmla="*/ 1044411 w 1905000"/>
                <a:gd name="connsiteY29" fmla="*/ 1246489 h 1355725"/>
                <a:gd name="connsiteX30" fmla="*/ 1048370 w 1905000"/>
                <a:gd name="connsiteY30" fmla="*/ 1245634 h 1355725"/>
                <a:gd name="connsiteX31" fmla="*/ 1052329 w 1905000"/>
                <a:gd name="connsiteY31" fmla="*/ 1244267 h 1355725"/>
                <a:gd name="connsiteX32" fmla="*/ 1056115 w 1905000"/>
                <a:gd name="connsiteY32" fmla="*/ 1242557 h 1355725"/>
                <a:gd name="connsiteX33" fmla="*/ 1059730 w 1905000"/>
                <a:gd name="connsiteY33" fmla="*/ 1240676 h 1355725"/>
                <a:gd name="connsiteX34" fmla="*/ 1063000 w 1905000"/>
                <a:gd name="connsiteY34" fmla="*/ 1238283 h 1355725"/>
                <a:gd name="connsiteX35" fmla="*/ 1065926 w 1905000"/>
                <a:gd name="connsiteY35" fmla="*/ 1235890 h 1355725"/>
                <a:gd name="connsiteX36" fmla="*/ 1068680 w 1905000"/>
                <a:gd name="connsiteY36" fmla="*/ 1232984 h 1355725"/>
                <a:gd name="connsiteX37" fmla="*/ 1071089 w 1905000"/>
                <a:gd name="connsiteY37" fmla="*/ 1229907 h 1355725"/>
                <a:gd name="connsiteX38" fmla="*/ 1073327 w 1905000"/>
                <a:gd name="connsiteY38" fmla="*/ 1226659 h 1355725"/>
                <a:gd name="connsiteX39" fmla="*/ 1075048 w 1905000"/>
                <a:gd name="connsiteY39" fmla="*/ 1223240 h 1355725"/>
                <a:gd name="connsiteX40" fmla="*/ 1076597 w 1905000"/>
                <a:gd name="connsiteY40" fmla="*/ 1219650 h 1355725"/>
                <a:gd name="connsiteX41" fmla="*/ 1077458 w 1905000"/>
                <a:gd name="connsiteY41" fmla="*/ 1215889 h 1355725"/>
                <a:gd name="connsiteX42" fmla="*/ 1078318 w 1905000"/>
                <a:gd name="connsiteY42" fmla="*/ 1211957 h 1355725"/>
                <a:gd name="connsiteX43" fmla="*/ 1078490 w 1905000"/>
                <a:gd name="connsiteY43" fmla="*/ 1207854 h 1355725"/>
                <a:gd name="connsiteX44" fmla="*/ 1078318 w 1905000"/>
                <a:gd name="connsiteY44" fmla="*/ 1205290 h 1355725"/>
                <a:gd name="connsiteX45" fmla="*/ 1077974 w 1905000"/>
                <a:gd name="connsiteY45" fmla="*/ 1202555 h 1355725"/>
                <a:gd name="connsiteX46" fmla="*/ 1077458 w 1905000"/>
                <a:gd name="connsiteY46" fmla="*/ 1200161 h 1355725"/>
                <a:gd name="connsiteX47" fmla="*/ 1076941 w 1905000"/>
                <a:gd name="connsiteY47" fmla="*/ 1197598 h 1355725"/>
                <a:gd name="connsiteX48" fmla="*/ 1076081 w 1905000"/>
                <a:gd name="connsiteY48" fmla="*/ 1195204 h 1355725"/>
                <a:gd name="connsiteX49" fmla="*/ 1075220 w 1905000"/>
                <a:gd name="connsiteY49" fmla="*/ 1192640 h 1355725"/>
                <a:gd name="connsiteX50" fmla="*/ 1074015 w 1905000"/>
                <a:gd name="connsiteY50" fmla="*/ 1190418 h 1355725"/>
                <a:gd name="connsiteX51" fmla="*/ 1072638 w 1905000"/>
                <a:gd name="connsiteY51" fmla="*/ 1188366 h 1355725"/>
                <a:gd name="connsiteX52" fmla="*/ 1840972 w 1905000"/>
                <a:gd name="connsiteY52" fmla="*/ 1188366 h 1355725"/>
                <a:gd name="connsiteX53" fmla="*/ 1844243 w 1905000"/>
                <a:gd name="connsiteY53" fmla="*/ 1188366 h 1355725"/>
                <a:gd name="connsiteX54" fmla="*/ 1847513 w 1905000"/>
                <a:gd name="connsiteY54" fmla="*/ 1188538 h 1355725"/>
                <a:gd name="connsiteX55" fmla="*/ 1850783 w 1905000"/>
                <a:gd name="connsiteY55" fmla="*/ 1188879 h 1355725"/>
                <a:gd name="connsiteX56" fmla="*/ 1853881 w 1905000"/>
                <a:gd name="connsiteY56" fmla="*/ 1189392 h 1355725"/>
                <a:gd name="connsiteX57" fmla="*/ 1856980 w 1905000"/>
                <a:gd name="connsiteY57" fmla="*/ 1190076 h 1355725"/>
                <a:gd name="connsiteX58" fmla="*/ 1859906 w 1905000"/>
                <a:gd name="connsiteY58" fmla="*/ 1190930 h 1355725"/>
                <a:gd name="connsiteX59" fmla="*/ 1863003 w 1905000"/>
                <a:gd name="connsiteY59" fmla="*/ 1191956 h 1355725"/>
                <a:gd name="connsiteX60" fmla="*/ 1865929 w 1905000"/>
                <a:gd name="connsiteY60" fmla="*/ 1192811 h 1355725"/>
                <a:gd name="connsiteX61" fmla="*/ 1868855 w 1905000"/>
                <a:gd name="connsiteY61" fmla="*/ 1194007 h 1355725"/>
                <a:gd name="connsiteX62" fmla="*/ 1871437 w 1905000"/>
                <a:gd name="connsiteY62" fmla="*/ 1195375 h 1355725"/>
                <a:gd name="connsiteX63" fmla="*/ 1874191 w 1905000"/>
                <a:gd name="connsiteY63" fmla="*/ 1196914 h 1355725"/>
                <a:gd name="connsiteX64" fmla="*/ 1876601 w 1905000"/>
                <a:gd name="connsiteY64" fmla="*/ 1198453 h 1355725"/>
                <a:gd name="connsiteX65" fmla="*/ 1879355 w 1905000"/>
                <a:gd name="connsiteY65" fmla="*/ 1199820 h 1355725"/>
                <a:gd name="connsiteX66" fmla="*/ 1881592 w 1905000"/>
                <a:gd name="connsiteY66" fmla="*/ 1201871 h 1355725"/>
                <a:gd name="connsiteX67" fmla="*/ 1884002 w 1905000"/>
                <a:gd name="connsiteY67" fmla="*/ 1203580 h 1355725"/>
                <a:gd name="connsiteX68" fmla="*/ 1886240 w 1905000"/>
                <a:gd name="connsiteY68" fmla="*/ 1205632 h 1355725"/>
                <a:gd name="connsiteX69" fmla="*/ 1888305 w 1905000"/>
                <a:gd name="connsiteY69" fmla="*/ 1207513 h 1355725"/>
                <a:gd name="connsiteX70" fmla="*/ 1890198 w 1905000"/>
                <a:gd name="connsiteY70" fmla="*/ 1209735 h 1355725"/>
                <a:gd name="connsiteX71" fmla="*/ 1892092 w 1905000"/>
                <a:gd name="connsiteY71" fmla="*/ 1211957 h 1355725"/>
                <a:gd name="connsiteX72" fmla="*/ 1894157 w 1905000"/>
                <a:gd name="connsiteY72" fmla="*/ 1214350 h 1355725"/>
                <a:gd name="connsiteX73" fmla="*/ 1895534 w 1905000"/>
                <a:gd name="connsiteY73" fmla="*/ 1216573 h 1355725"/>
                <a:gd name="connsiteX74" fmla="*/ 1897083 w 1905000"/>
                <a:gd name="connsiteY74" fmla="*/ 1219137 h 1355725"/>
                <a:gd name="connsiteX75" fmla="*/ 1898632 w 1905000"/>
                <a:gd name="connsiteY75" fmla="*/ 1221701 h 1355725"/>
                <a:gd name="connsiteX76" fmla="*/ 1899837 w 1905000"/>
                <a:gd name="connsiteY76" fmla="*/ 1224265 h 1355725"/>
                <a:gd name="connsiteX77" fmla="*/ 1901042 w 1905000"/>
                <a:gd name="connsiteY77" fmla="*/ 1227172 h 1355725"/>
                <a:gd name="connsiteX78" fmla="*/ 1902074 w 1905000"/>
                <a:gd name="connsiteY78" fmla="*/ 1229736 h 1355725"/>
                <a:gd name="connsiteX79" fmla="*/ 1902935 w 1905000"/>
                <a:gd name="connsiteY79" fmla="*/ 1232642 h 1355725"/>
                <a:gd name="connsiteX80" fmla="*/ 1903623 w 1905000"/>
                <a:gd name="connsiteY80" fmla="*/ 1235549 h 1355725"/>
                <a:gd name="connsiteX81" fmla="*/ 1904139 w 1905000"/>
                <a:gd name="connsiteY81" fmla="*/ 1238283 h 1355725"/>
                <a:gd name="connsiteX82" fmla="*/ 1904656 w 1905000"/>
                <a:gd name="connsiteY82" fmla="*/ 1241360 h 1355725"/>
                <a:gd name="connsiteX83" fmla="*/ 1904828 w 1905000"/>
                <a:gd name="connsiteY83" fmla="*/ 1244267 h 1355725"/>
                <a:gd name="connsiteX84" fmla="*/ 1905000 w 1905000"/>
                <a:gd name="connsiteY84" fmla="*/ 1247344 h 1355725"/>
                <a:gd name="connsiteX85" fmla="*/ 1905000 w 1905000"/>
                <a:gd name="connsiteY85" fmla="*/ 1296748 h 1355725"/>
                <a:gd name="connsiteX86" fmla="*/ 1904828 w 1905000"/>
                <a:gd name="connsiteY86" fmla="*/ 1299825 h 1355725"/>
                <a:gd name="connsiteX87" fmla="*/ 1904656 w 1905000"/>
                <a:gd name="connsiteY87" fmla="*/ 1302560 h 1355725"/>
                <a:gd name="connsiteX88" fmla="*/ 1904139 w 1905000"/>
                <a:gd name="connsiteY88" fmla="*/ 1305637 h 1355725"/>
                <a:gd name="connsiteX89" fmla="*/ 1903623 w 1905000"/>
                <a:gd name="connsiteY89" fmla="*/ 1308544 h 1355725"/>
                <a:gd name="connsiteX90" fmla="*/ 1902935 w 1905000"/>
                <a:gd name="connsiteY90" fmla="*/ 1311449 h 1355725"/>
                <a:gd name="connsiteX91" fmla="*/ 1902074 w 1905000"/>
                <a:gd name="connsiteY91" fmla="*/ 1314185 h 1355725"/>
                <a:gd name="connsiteX92" fmla="*/ 1901042 w 1905000"/>
                <a:gd name="connsiteY92" fmla="*/ 1316920 h 1355725"/>
                <a:gd name="connsiteX93" fmla="*/ 1899837 w 1905000"/>
                <a:gd name="connsiteY93" fmla="*/ 1319826 h 1355725"/>
                <a:gd name="connsiteX94" fmla="*/ 1898632 w 1905000"/>
                <a:gd name="connsiteY94" fmla="*/ 1322219 h 1355725"/>
                <a:gd name="connsiteX95" fmla="*/ 1897083 w 1905000"/>
                <a:gd name="connsiteY95" fmla="*/ 1324955 h 1355725"/>
                <a:gd name="connsiteX96" fmla="*/ 1895534 w 1905000"/>
                <a:gd name="connsiteY96" fmla="*/ 1327348 h 1355725"/>
                <a:gd name="connsiteX97" fmla="*/ 1894157 w 1905000"/>
                <a:gd name="connsiteY97" fmla="*/ 1329570 h 1355725"/>
                <a:gd name="connsiteX98" fmla="*/ 1892092 w 1905000"/>
                <a:gd name="connsiteY98" fmla="*/ 1332134 h 1355725"/>
                <a:gd name="connsiteX99" fmla="*/ 1890198 w 1905000"/>
                <a:gd name="connsiteY99" fmla="*/ 1334186 h 1355725"/>
                <a:gd name="connsiteX100" fmla="*/ 1888305 w 1905000"/>
                <a:gd name="connsiteY100" fmla="*/ 1336579 h 1355725"/>
                <a:gd name="connsiteX101" fmla="*/ 1886240 w 1905000"/>
                <a:gd name="connsiteY101" fmla="*/ 1338459 h 1355725"/>
                <a:gd name="connsiteX102" fmla="*/ 1884002 w 1905000"/>
                <a:gd name="connsiteY102" fmla="*/ 1340511 h 1355725"/>
                <a:gd name="connsiteX103" fmla="*/ 1881592 w 1905000"/>
                <a:gd name="connsiteY103" fmla="*/ 1342220 h 1355725"/>
                <a:gd name="connsiteX104" fmla="*/ 1879355 w 1905000"/>
                <a:gd name="connsiteY104" fmla="*/ 1344101 h 1355725"/>
                <a:gd name="connsiteX105" fmla="*/ 1876601 w 1905000"/>
                <a:gd name="connsiteY105" fmla="*/ 1345639 h 1355725"/>
                <a:gd name="connsiteX106" fmla="*/ 1874191 w 1905000"/>
                <a:gd name="connsiteY106" fmla="*/ 1347178 h 1355725"/>
                <a:gd name="connsiteX107" fmla="*/ 1871437 w 1905000"/>
                <a:gd name="connsiteY107" fmla="*/ 1348716 h 1355725"/>
                <a:gd name="connsiteX108" fmla="*/ 1868855 w 1905000"/>
                <a:gd name="connsiteY108" fmla="*/ 1350084 h 1355725"/>
                <a:gd name="connsiteX109" fmla="*/ 1865929 w 1905000"/>
                <a:gd name="connsiteY109" fmla="*/ 1351109 h 1355725"/>
                <a:gd name="connsiteX110" fmla="*/ 1863003 w 1905000"/>
                <a:gd name="connsiteY110" fmla="*/ 1352136 h 1355725"/>
                <a:gd name="connsiteX111" fmla="*/ 1859906 w 1905000"/>
                <a:gd name="connsiteY111" fmla="*/ 1352990 h 1355725"/>
                <a:gd name="connsiteX112" fmla="*/ 1856980 w 1905000"/>
                <a:gd name="connsiteY112" fmla="*/ 1354016 h 1355725"/>
                <a:gd name="connsiteX113" fmla="*/ 1853881 w 1905000"/>
                <a:gd name="connsiteY113" fmla="*/ 1354528 h 1355725"/>
                <a:gd name="connsiteX114" fmla="*/ 1850783 w 1905000"/>
                <a:gd name="connsiteY114" fmla="*/ 1355212 h 1355725"/>
                <a:gd name="connsiteX115" fmla="*/ 1847513 w 1905000"/>
                <a:gd name="connsiteY115" fmla="*/ 1355555 h 1355725"/>
                <a:gd name="connsiteX116" fmla="*/ 1844243 w 1905000"/>
                <a:gd name="connsiteY116" fmla="*/ 1355725 h 1355725"/>
                <a:gd name="connsiteX117" fmla="*/ 1840972 w 1905000"/>
                <a:gd name="connsiteY117" fmla="*/ 1355725 h 1355725"/>
                <a:gd name="connsiteX118" fmla="*/ 64028 w 1905000"/>
                <a:gd name="connsiteY118" fmla="*/ 1355725 h 1355725"/>
                <a:gd name="connsiteX119" fmla="*/ 60758 w 1905000"/>
                <a:gd name="connsiteY119" fmla="*/ 1355725 h 1355725"/>
                <a:gd name="connsiteX120" fmla="*/ 57488 w 1905000"/>
                <a:gd name="connsiteY120" fmla="*/ 1355555 h 1355725"/>
                <a:gd name="connsiteX121" fmla="*/ 54217 w 1905000"/>
                <a:gd name="connsiteY121" fmla="*/ 1355212 h 1355725"/>
                <a:gd name="connsiteX122" fmla="*/ 51119 w 1905000"/>
                <a:gd name="connsiteY122" fmla="*/ 1354528 h 1355725"/>
                <a:gd name="connsiteX123" fmla="*/ 48193 w 1905000"/>
                <a:gd name="connsiteY123" fmla="*/ 1354016 h 1355725"/>
                <a:gd name="connsiteX124" fmla="*/ 45095 w 1905000"/>
                <a:gd name="connsiteY124" fmla="*/ 1352990 h 1355725"/>
                <a:gd name="connsiteX125" fmla="*/ 42169 w 1905000"/>
                <a:gd name="connsiteY125" fmla="*/ 1352136 h 1355725"/>
                <a:gd name="connsiteX126" fmla="*/ 39071 w 1905000"/>
                <a:gd name="connsiteY126" fmla="*/ 1351109 h 1355725"/>
                <a:gd name="connsiteX127" fmla="*/ 36489 w 1905000"/>
                <a:gd name="connsiteY127" fmla="*/ 1350084 h 1355725"/>
                <a:gd name="connsiteX128" fmla="*/ 33563 w 1905000"/>
                <a:gd name="connsiteY128" fmla="*/ 1348716 h 1355725"/>
                <a:gd name="connsiteX129" fmla="*/ 30809 w 1905000"/>
                <a:gd name="connsiteY129" fmla="*/ 1347178 h 1355725"/>
                <a:gd name="connsiteX130" fmla="*/ 28399 w 1905000"/>
                <a:gd name="connsiteY130" fmla="*/ 1345639 h 1355725"/>
                <a:gd name="connsiteX131" fmla="*/ 25646 w 1905000"/>
                <a:gd name="connsiteY131" fmla="*/ 1344101 h 1355725"/>
                <a:gd name="connsiteX132" fmla="*/ 23408 w 1905000"/>
                <a:gd name="connsiteY132" fmla="*/ 1342220 h 1355725"/>
                <a:gd name="connsiteX133" fmla="*/ 21171 w 1905000"/>
                <a:gd name="connsiteY133" fmla="*/ 1340511 h 1355725"/>
                <a:gd name="connsiteX134" fmla="*/ 18761 w 1905000"/>
                <a:gd name="connsiteY134" fmla="*/ 1338459 h 1355725"/>
                <a:gd name="connsiteX135" fmla="*/ 16696 w 1905000"/>
                <a:gd name="connsiteY135" fmla="*/ 1336579 h 1355725"/>
                <a:gd name="connsiteX136" fmla="*/ 14803 w 1905000"/>
                <a:gd name="connsiteY136" fmla="*/ 1334186 h 1355725"/>
                <a:gd name="connsiteX137" fmla="*/ 12909 w 1905000"/>
                <a:gd name="connsiteY137" fmla="*/ 1332134 h 1355725"/>
                <a:gd name="connsiteX138" fmla="*/ 11016 w 1905000"/>
                <a:gd name="connsiteY138" fmla="*/ 1329570 h 1355725"/>
                <a:gd name="connsiteX139" fmla="*/ 9467 w 1905000"/>
                <a:gd name="connsiteY139" fmla="*/ 1327348 h 1355725"/>
                <a:gd name="connsiteX140" fmla="*/ 7918 w 1905000"/>
                <a:gd name="connsiteY140" fmla="*/ 1324955 h 1355725"/>
                <a:gd name="connsiteX141" fmla="*/ 6368 w 1905000"/>
                <a:gd name="connsiteY141" fmla="*/ 1322219 h 1355725"/>
                <a:gd name="connsiteX142" fmla="*/ 5164 w 1905000"/>
                <a:gd name="connsiteY142" fmla="*/ 1319826 h 1355725"/>
                <a:gd name="connsiteX143" fmla="*/ 4131 w 1905000"/>
                <a:gd name="connsiteY143" fmla="*/ 1316920 h 1355725"/>
                <a:gd name="connsiteX144" fmla="*/ 2926 w 1905000"/>
                <a:gd name="connsiteY144" fmla="*/ 1314185 h 1355725"/>
                <a:gd name="connsiteX145" fmla="*/ 2238 w 1905000"/>
                <a:gd name="connsiteY145" fmla="*/ 1311449 h 1355725"/>
                <a:gd name="connsiteX146" fmla="*/ 1377 w 1905000"/>
                <a:gd name="connsiteY146" fmla="*/ 1308544 h 1355725"/>
                <a:gd name="connsiteX147" fmla="*/ 861 w 1905000"/>
                <a:gd name="connsiteY147" fmla="*/ 1305637 h 1355725"/>
                <a:gd name="connsiteX148" fmla="*/ 516 w 1905000"/>
                <a:gd name="connsiteY148" fmla="*/ 1302560 h 1355725"/>
                <a:gd name="connsiteX149" fmla="*/ 173 w 1905000"/>
                <a:gd name="connsiteY149" fmla="*/ 1299825 h 1355725"/>
                <a:gd name="connsiteX150" fmla="*/ 0 w 1905000"/>
                <a:gd name="connsiteY150" fmla="*/ 1296748 h 1355725"/>
                <a:gd name="connsiteX151" fmla="*/ 0 w 1905000"/>
                <a:gd name="connsiteY151" fmla="*/ 1247344 h 1355725"/>
                <a:gd name="connsiteX152" fmla="*/ 173 w 1905000"/>
                <a:gd name="connsiteY152" fmla="*/ 1244267 h 1355725"/>
                <a:gd name="connsiteX153" fmla="*/ 516 w 1905000"/>
                <a:gd name="connsiteY153" fmla="*/ 1241360 h 1355725"/>
                <a:gd name="connsiteX154" fmla="*/ 861 w 1905000"/>
                <a:gd name="connsiteY154" fmla="*/ 1238283 h 1355725"/>
                <a:gd name="connsiteX155" fmla="*/ 1377 w 1905000"/>
                <a:gd name="connsiteY155" fmla="*/ 1235549 h 1355725"/>
                <a:gd name="connsiteX156" fmla="*/ 2238 w 1905000"/>
                <a:gd name="connsiteY156" fmla="*/ 1232642 h 1355725"/>
                <a:gd name="connsiteX157" fmla="*/ 2926 w 1905000"/>
                <a:gd name="connsiteY157" fmla="*/ 1229736 h 1355725"/>
                <a:gd name="connsiteX158" fmla="*/ 4131 w 1905000"/>
                <a:gd name="connsiteY158" fmla="*/ 1227172 h 1355725"/>
                <a:gd name="connsiteX159" fmla="*/ 5164 w 1905000"/>
                <a:gd name="connsiteY159" fmla="*/ 1224265 h 1355725"/>
                <a:gd name="connsiteX160" fmla="*/ 6368 w 1905000"/>
                <a:gd name="connsiteY160" fmla="*/ 1221701 h 1355725"/>
                <a:gd name="connsiteX161" fmla="*/ 7918 w 1905000"/>
                <a:gd name="connsiteY161" fmla="*/ 1219137 h 1355725"/>
                <a:gd name="connsiteX162" fmla="*/ 9467 w 1905000"/>
                <a:gd name="connsiteY162" fmla="*/ 1216573 h 1355725"/>
                <a:gd name="connsiteX163" fmla="*/ 11016 w 1905000"/>
                <a:gd name="connsiteY163" fmla="*/ 1214350 h 1355725"/>
                <a:gd name="connsiteX164" fmla="*/ 12909 w 1905000"/>
                <a:gd name="connsiteY164" fmla="*/ 1211957 h 1355725"/>
                <a:gd name="connsiteX165" fmla="*/ 14803 w 1905000"/>
                <a:gd name="connsiteY165" fmla="*/ 1209735 h 1355725"/>
                <a:gd name="connsiteX166" fmla="*/ 16696 w 1905000"/>
                <a:gd name="connsiteY166" fmla="*/ 1207513 h 1355725"/>
                <a:gd name="connsiteX167" fmla="*/ 18761 w 1905000"/>
                <a:gd name="connsiteY167" fmla="*/ 1205632 h 1355725"/>
                <a:gd name="connsiteX168" fmla="*/ 21171 w 1905000"/>
                <a:gd name="connsiteY168" fmla="*/ 1203580 h 1355725"/>
                <a:gd name="connsiteX169" fmla="*/ 23408 w 1905000"/>
                <a:gd name="connsiteY169" fmla="*/ 1201871 h 1355725"/>
                <a:gd name="connsiteX170" fmla="*/ 25646 w 1905000"/>
                <a:gd name="connsiteY170" fmla="*/ 1199820 h 1355725"/>
                <a:gd name="connsiteX171" fmla="*/ 28399 w 1905000"/>
                <a:gd name="connsiteY171" fmla="*/ 1198453 h 1355725"/>
                <a:gd name="connsiteX172" fmla="*/ 30809 w 1905000"/>
                <a:gd name="connsiteY172" fmla="*/ 1196914 h 1355725"/>
                <a:gd name="connsiteX173" fmla="*/ 33563 w 1905000"/>
                <a:gd name="connsiteY173" fmla="*/ 1195375 h 1355725"/>
                <a:gd name="connsiteX174" fmla="*/ 36489 w 1905000"/>
                <a:gd name="connsiteY174" fmla="*/ 1194007 h 1355725"/>
                <a:gd name="connsiteX175" fmla="*/ 39071 w 1905000"/>
                <a:gd name="connsiteY175" fmla="*/ 1192811 h 1355725"/>
                <a:gd name="connsiteX176" fmla="*/ 42169 w 1905000"/>
                <a:gd name="connsiteY176" fmla="*/ 1191956 h 1355725"/>
                <a:gd name="connsiteX177" fmla="*/ 45095 w 1905000"/>
                <a:gd name="connsiteY177" fmla="*/ 1190930 h 1355725"/>
                <a:gd name="connsiteX178" fmla="*/ 48193 w 1905000"/>
                <a:gd name="connsiteY178" fmla="*/ 1190076 h 1355725"/>
                <a:gd name="connsiteX179" fmla="*/ 51119 w 1905000"/>
                <a:gd name="connsiteY179" fmla="*/ 1189392 h 1355725"/>
                <a:gd name="connsiteX180" fmla="*/ 54217 w 1905000"/>
                <a:gd name="connsiteY180" fmla="*/ 1188879 h 1355725"/>
                <a:gd name="connsiteX181" fmla="*/ 57488 w 1905000"/>
                <a:gd name="connsiteY181" fmla="*/ 1188538 h 1355725"/>
                <a:gd name="connsiteX182" fmla="*/ 174199 w 1905000"/>
                <a:gd name="connsiteY182" fmla="*/ 69317 h 1355725"/>
                <a:gd name="connsiteX183" fmla="*/ 171272 w 1905000"/>
                <a:gd name="connsiteY183" fmla="*/ 69489 h 1355725"/>
                <a:gd name="connsiteX184" fmla="*/ 168346 w 1905000"/>
                <a:gd name="connsiteY184" fmla="*/ 69661 h 1355725"/>
                <a:gd name="connsiteX185" fmla="*/ 165764 w 1905000"/>
                <a:gd name="connsiteY185" fmla="*/ 69833 h 1355725"/>
                <a:gd name="connsiteX186" fmla="*/ 162838 w 1905000"/>
                <a:gd name="connsiteY186" fmla="*/ 70349 h 1355725"/>
                <a:gd name="connsiteX187" fmla="*/ 160084 w 1905000"/>
                <a:gd name="connsiteY187" fmla="*/ 71037 h 1355725"/>
                <a:gd name="connsiteX188" fmla="*/ 157502 w 1905000"/>
                <a:gd name="connsiteY188" fmla="*/ 71725 h 1355725"/>
                <a:gd name="connsiteX189" fmla="*/ 154920 w 1905000"/>
                <a:gd name="connsiteY189" fmla="*/ 72585 h 1355725"/>
                <a:gd name="connsiteX190" fmla="*/ 152338 w 1905000"/>
                <a:gd name="connsiteY190" fmla="*/ 73445 h 1355725"/>
                <a:gd name="connsiteX191" fmla="*/ 149756 w 1905000"/>
                <a:gd name="connsiteY191" fmla="*/ 74477 h 1355725"/>
                <a:gd name="connsiteX192" fmla="*/ 147518 w 1905000"/>
                <a:gd name="connsiteY192" fmla="*/ 75509 h 1355725"/>
                <a:gd name="connsiteX193" fmla="*/ 145281 w 1905000"/>
                <a:gd name="connsiteY193" fmla="*/ 76885 h 1355725"/>
                <a:gd name="connsiteX194" fmla="*/ 142871 w 1905000"/>
                <a:gd name="connsiteY194" fmla="*/ 78261 h 1355725"/>
                <a:gd name="connsiteX195" fmla="*/ 140633 w 1905000"/>
                <a:gd name="connsiteY195" fmla="*/ 79637 h 1355725"/>
                <a:gd name="connsiteX196" fmla="*/ 138567 w 1905000"/>
                <a:gd name="connsiteY196" fmla="*/ 81358 h 1355725"/>
                <a:gd name="connsiteX197" fmla="*/ 136330 w 1905000"/>
                <a:gd name="connsiteY197" fmla="*/ 82905 h 1355725"/>
                <a:gd name="connsiteX198" fmla="*/ 134436 w 1905000"/>
                <a:gd name="connsiteY198" fmla="*/ 84626 h 1355725"/>
                <a:gd name="connsiteX199" fmla="*/ 132714 w 1905000"/>
                <a:gd name="connsiteY199" fmla="*/ 86517 h 1355725"/>
                <a:gd name="connsiteX200" fmla="*/ 130821 w 1905000"/>
                <a:gd name="connsiteY200" fmla="*/ 88409 h 1355725"/>
                <a:gd name="connsiteX201" fmla="*/ 129272 w 1905000"/>
                <a:gd name="connsiteY201" fmla="*/ 90301 h 1355725"/>
                <a:gd name="connsiteX202" fmla="*/ 127723 w 1905000"/>
                <a:gd name="connsiteY202" fmla="*/ 92365 h 1355725"/>
                <a:gd name="connsiteX203" fmla="*/ 126346 w 1905000"/>
                <a:gd name="connsiteY203" fmla="*/ 94429 h 1355725"/>
                <a:gd name="connsiteX204" fmla="*/ 124969 w 1905000"/>
                <a:gd name="connsiteY204" fmla="*/ 96666 h 1355725"/>
                <a:gd name="connsiteX205" fmla="*/ 123592 w 1905000"/>
                <a:gd name="connsiteY205" fmla="*/ 98902 h 1355725"/>
                <a:gd name="connsiteX206" fmla="*/ 122559 w 1905000"/>
                <a:gd name="connsiteY206" fmla="*/ 101138 h 1355725"/>
                <a:gd name="connsiteX207" fmla="*/ 121526 w 1905000"/>
                <a:gd name="connsiteY207" fmla="*/ 103546 h 1355725"/>
                <a:gd name="connsiteX208" fmla="*/ 120665 w 1905000"/>
                <a:gd name="connsiteY208" fmla="*/ 105954 h 1355725"/>
                <a:gd name="connsiteX209" fmla="*/ 119977 w 1905000"/>
                <a:gd name="connsiteY209" fmla="*/ 108534 h 1355725"/>
                <a:gd name="connsiteX210" fmla="*/ 119116 w 1905000"/>
                <a:gd name="connsiteY210" fmla="*/ 110942 h 1355725"/>
                <a:gd name="connsiteX211" fmla="*/ 118772 w 1905000"/>
                <a:gd name="connsiteY211" fmla="*/ 113522 h 1355725"/>
                <a:gd name="connsiteX212" fmla="*/ 118428 w 1905000"/>
                <a:gd name="connsiteY212" fmla="*/ 116101 h 1355725"/>
                <a:gd name="connsiteX213" fmla="*/ 118255 w 1905000"/>
                <a:gd name="connsiteY213" fmla="*/ 118854 h 1355725"/>
                <a:gd name="connsiteX214" fmla="*/ 118255 w 1905000"/>
                <a:gd name="connsiteY214" fmla="*/ 121434 h 1355725"/>
                <a:gd name="connsiteX215" fmla="*/ 118255 w 1905000"/>
                <a:gd name="connsiteY215" fmla="*/ 1008795 h 1355725"/>
                <a:gd name="connsiteX216" fmla="*/ 118255 w 1905000"/>
                <a:gd name="connsiteY216" fmla="*/ 1011375 h 1355725"/>
                <a:gd name="connsiteX217" fmla="*/ 118428 w 1905000"/>
                <a:gd name="connsiteY217" fmla="*/ 1014128 h 1355725"/>
                <a:gd name="connsiteX218" fmla="*/ 118772 w 1905000"/>
                <a:gd name="connsiteY218" fmla="*/ 1016708 h 1355725"/>
                <a:gd name="connsiteX219" fmla="*/ 119116 w 1905000"/>
                <a:gd name="connsiteY219" fmla="*/ 1019287 h 1355725"/>
                <a:gd name="connsiteX220" fmla="*/ 119977 w 1905000"/>
                <a:gd name="connsiteY220" fmla="*/ 1022040 h 1355725"/>
                <a:gd name="connsiteX221" fmla="*/ 120665 w 1905000"/>
                <a:gd name="connsiteY221" fmla="*/ 1024275 h 1355725"/>
                <a:gd name="connsiteX222" fmla="*/ 121526 w 1905000"/>
                <a:gd name="connsiteY222" fmla="*/ 1026683 h 1355725"/>
                <a:gd name="connsiteX223" fmla="*/ 122559 w 1905000"/>
                <a:gd name="connsiteY223" fmla="*/ 1029264 h 1355725"/>
                <a:gd name="connsiteX224" fmla="*/ 123592 w 1905000"/>
                <a:gd name="connsiteY224" fmla="*/ 1031500 h 1355725"/>
                <a:gd name="connsiteX225" fmla="*/ 124969 w 1905000"/>
                <a:gd name="connsiteY225" fmla="*/ 1033564 h 1355725"/>
                <a:gd name="connsiteX226" fmla="*/ 126346 w 1905000"/>
                <a:gd name="connsiteY226" fmla="*/ 1035972 h 1355725"/>
                <a:gd name="connsiteX227" fmla="*/ 127723 w 1905000"/>
                <a:gd name="connsiteY227" fmla="*/ 1038036 h 1355725"/>
                <a:gd name="connsiteX228" fmla="*/ 129272 w 1905000"/>
                <a:gd name="connsiteY228" fmla="*/ 1040099 h 1355725"/>
                <a:gd name="connsiteX229" fmla="*/ 130821 w 1905000"/>
                <a:gd name="connsiteY229" fmla="*/ 1041992 h 1355725"/>
                <a:gd name="connsiteX230" fmla="*/ 132714 w 1905000"/>
                <a:gd name="connsiteY230" fmla="*/ 1044056 h 1355725"/>
                <a:gd name="connsiteX231" fmla="*/ 134436 w 1905000"/>
                <a:gd name="connsiteY231" fmla="*/ 1045776 h 1355725"/>
                <a:gd name="connsiteX232" fmla="*/ 136330 w 1905000"/>
                <a:gd name="connsiteY232" fmla="*/ 1047496 h 1355725"/>
                <a:gd name="connsiteX233" fmla="*/ 138567 w 1905000"/>
                <a:gd name="connsiteY233" fmla="*/ 1049216 h 1355725"/>
                <a:gd name="connsiteX234" fmla="*/ 140633 w 1905000"/>
                <a:gd name="connsiteY234" fmla="*/ 1050592 h 1355725"/>
                <a:gd name="connsiteX235" fmla="*/ 142871 w 1905000"/>
                <a:gd name="connsiteY235" fmla="*/ 1052140 h 1355725"/>
                <a:gd name="connsiteX236" fmla="*/ 145281 w 1905000"/>
                <a:gd name="connsiteY236" fmla="*/ 1053516 h 1355725"/>
                <a:gd name="connsiteX237" fmla="*/ 147518 w 1905000"/>
                <a:gd name="connsiteY237" fmla="*/ 1054720 h 1355725"/>
                <a:gd name="connsiteX238" fmla="*/ 149756 w 1905000"/>
                <a:gd name="connsiteY238" fmla="*/ 1055924 h 1355725"/>
                <a:gd name="connsiteX239" fmla="*/ 152338 w 1905000"/>
                <a:gd name="connsiteY239" fmla="*/ 1056956 h 1355725"/>
                <a:gd name="connsiteX240" fmla="*/ 154920 w 1905000"/>
                <a:gd name="connsiteY240" fmla="*/ 1057988 h 1355725"/>
                <a:gd name="connsiteX241" fmla="*/ 157502 w 1905000"/>
                <a:gd name="connsiteY241" fmla="*/ 1058676 h 1355725"/>
                <a:gd name="connsiteX242" fmla="*/ 160084 w 1905000"/>
                <a:gd name="connsiteY242" fmla="*/ 1059536 h 1355725"/>
                <a:gd name="connsiteX243" fmla="*/ 162838 w 1905000"/>
                <a:gd name="connsiteY243" fmla="*/ 1060052 h 1355725"/>
                <a:gd name="connsiteX244" fmla="*/ 165764 w 1905000"/>
                <a:gd name="connsiteY244" fmla="*/ 1060396 h 1355725"/>
                <a:gd name="connsiteX245" fmla="*/ 168346 w 1905000"/>
                <a:gd name="connsiteY245" fmla="*/ 1060740 h 1355725"/>
                <a:gd name="connsiteX246" fmla="*/ 171272 w 1905000"/>
                <a:gd name="connsiteY246" fmla="*/ 1061084 h 1355725"/>
                <a:gd name="connsiteX247" fmla="*/ 174199 w 1905000"/>
                <a:gd name="connsiteY247" fmla="*/ 1061084 h 1355725"/>
                <a:gd name="connsiteX248" fmla="*/ 1730801 w 1905000"/>
                <a:gd name="connsiteY248" fmla="*/ 1061084 h 1355725"/>
                <a:gd name="connsiteX249" fmla="*/ 1733727 w 1905000"/>
                <a:gd name="connsiteY249" fmla="*/ 1061084 h 1355725"/>
                <a:gd name="connsiteX250" fmla="*/ 1736653 w 1905000"/>
                <a:gd name="connsiteY250" fmla="*/ 1060740 h 1355725"/>
                <a:gd name="connsiteX251" fmla="*/ 1739408 w 1905000"/>
                <a:gd name="connsiteY251" fmla="*/ 1060396 h 1355725"/>
                <a:gd name="connsiteX252" fmla="*/ 1742162 w 1905000"/>
                <a:gd name="connsiteY252" fmla="*/ 1060052 h 1355725"/>
                <a:gd name="connsiteX253" fmla="*/ 1745088 w 1905000"/>
                <a:gd name="connsiteY253" fmla="*/ 1059536 h 1355725"/>
                <a:gd name="connsiteX254" fmla="*/ 1747670 w 1905000"/>
                <a:gd name="connsiteY254" fmla="*/ 1058676 h 1355725"/>
                <a:gd name="connsiteX255" fmla="*/ 1750252 w 1905000"/>
                <a:gd name="connsiteY255" fmla="*/ 1057988 h 1355725"/>
                <a:gd name="connsiteX256" fmla="*/ 1752834 w 1905000"/>
                <a:gd name="connsiteY256" fmla="*/ 1056956 h 1355725"/>
                <a:gd name="connsiteX257" fmla="*/ 1755244 w 1905000"/>
                <a:gd name="connsiteY257" fmla="*/ 1055924 h 1355725"/>
                <a:gd name="connsiteX258" fmla="*/ 1757654 w 1905000"/>
                <a:gd name="connsiteY258" fmla="*/ 1054720 h 1355725"/>
                <a:gd name="connsiteX259" fmla="*/ 1760064 w 1905000"/>
                <a:gd name="connsiteY259" fmla="*/ 1053516 h 1355725"/>
                <a:gd name="connsiteX260" fmla="*/ 1762301 w 1905000"/>
                <a:gd name="connsiteY260" fmla="*/ 1052140 h 1355725"/>
                <a:gd name="connsiteX261" fmla="*/ 1764539 w 1905000"/>
                <a:gd name="connsiteY261" fmla="*/ 1050592 h 1355725"/>
                <a:gd name="connsiteX262" fmla="*/ 1766605 w 1905000"/>
                <a:gd name="connsiteY262" fmla="*/ 1049216 h 1355725"/>
                <a:gd name="connsiteX263" fmla="*/ 1768670 w 1905000"/>
                <a:gd name="connsiteY263" fmla="*/ 1047496 h 1355725"/>
                <a:gd name="connsiteX264" fmla="*/ 1770736 w 1905000"/>
                <a:gd name="connsiteY264" fmla="*/ 1045776 h 1355725"/>
                <a:gd name="connsiteX265" fmla="*/ 1772458 w 1905000"/>
                <a:gd name="connsiteY265" fmla="*/ 1044056 h 1355725"/>
                <a:gd name="connsiteX266" fmla="*/ 1774350 w 1905000"/>
                <a:gd name="connsiteY266" fmla="*/ 1041992 h 1355725"/>
                <a:gd name="connsiteX267" fmla="*/ 1775900 w 1905000"/>
                <a:gd name="connsiteY267" fmla="*/ 1040099 h 1355725"/>
                <a:gd name="connsiteX268" fmla="*/ 1777449 w 1905000"/>
                <a:gd name="connsiteY268" fmla="*/ 1038036 h 1355725"/>
                <a:gd name="connsiteX269" fmla="*/ 1778998 w 1905000"/>
                <a:gd name="connsiteY269" fmla="*/ 1035972 h 1355725"/>
                <a:gd name="connsiteX270" fmla="*/ 1780203 w 1905000"/>
                <a:gd name="connsiteY270" fmla="*/ 1033564 h 1355725"/>
                <a:gd name="connsiteX271" fmla="*/ 1781580 w 1905000"/>
                <a:gd name="connsiteY271" fmla="*/ 1031500 h 1355725"/>
                <a:gd name="connsiteX272" fmla="*/ 1782613 w 1905000"/>
                <a:gd name="connsiteY272" fmla="*/ 1029264 h 1355725"/>
                <a:gd name="connsiteX273" fmla="*/ 1783818 w 1905000"/>
                <a:gd name="connsiteY273" fmla="*/ 1026683 h 1355725"/>
                <a:gd name="connsiteX274" fmla="*/ 1784507 w 1905000"/>
                <a:gd name="connsiteY274" fmla="*/ 1024275 h 1355725"/>
                <a:gd name="connsiteX275" fmla="*/ 1785195 w 1905000"/>
                <a:gd name="connsiteY275" fmla="*/ 1022040 h 1355725"/>
                <a:gd name="connsiteX276" fmla="*/ 1785884 w 1905000"/>
                <a:gd name="connsiteY276" fmla="*/ 1019287 h 1355725"/>
                <a:gd name="connsiteX277" fmla="*/ 1786400 w 1905000"/>
                <a:gd name="connsiteY277" fmla="*/ 1016708 h 1355725"/>
                <a:gd name="connsiteX278" fmla="*/ 1786744 w 1905000"/>
                <a:gd name="connsiteY278" fmla="*/ 1014128 h 1355725"/>
                <a:gd name="connsiteX279" fmla="*/ 1786917 w 1905000"/>
                <a:gd name="connsiteY279" fmla="*/ 1011375 h 1355725"/>
                <a:gd name="connsiteX280" fmla="*/ 1786917 w 1905000"/>
                <a:gd name="connsiteY280" fmla="*/ 1008795 h 1355725"/>
                <a:gd name="connsiteX281" fmla="*/ 1786917 w 1905000"/>
                <a:gd name="connsiteY281" fmla="*/ 121434 h 1355725"/>
                <a:gd name="connsiteX282" fmla="*/ 1786917 w 1905000"/>
                <a:gd name="connsiteY282" fmla="*/ 118854 h 1355725"/>
                <a:gd name="connsiteX283" fmla="*/ 1786744 w 1905000"/>
                <a:gd name="connsiteY283" fmla="*/ 116101 h 1355725"/>
                <a:gd name="connsiteX284" fmla="*/ 1786400 w 1905000"/>
                <a:gd name="connsiteY284" fmla="*/ 113522 h 1355725"/>
                <a:gd name="connsiteX285" fmla="*/ 1785884 w 1905000"/>
                <a:gd name="connsiteY285" fmla="*/ 110942 h 1355725"/>
                <a:gd name="connsiteX286" fmla="*/ 1785195 w 1905000"/>
                <a:gd name="connsiteY286" fmla="*/ 108534 h 1355725"/>
                <a:gd name="connsiteX287" fmla="*/ 1784507 w 1905000"/>
                <a:gd name="connsiteY287" fmla="*/ 105954 h 1355725"/>
                <a:gd name="connsiteX288" fmla="*/ 1783818 w 1905000"/>
                <a:gd name="connsiteY288" fmla="*/ 103546 h 1355725"/>
                <a:gd name="connsiteX289" fmla="*/ 1782613 w 1905000"/>
                <a:gd name="connsiteY289" fmla="*/ 101138 h 1355725"/>
                <a:gd name="connsiteX290" fmla="*/ 1781580 w 1905000"/>
                <a:gd name="connsiteY290" fmla="*/ 98902 h 1355725"/>
                <a:gd name="connsiteX291" fmla="*/ 1780203 w 1905000"/>
                <a:gd name="connsiteY291" fmla="*/ 96666 h 1355725"/>
                <a:gd name="connsiteX292" fmla="*/ 1778998 w 1905000"/>
                <a:gd name="connsiteY292" fmla="*/ 94429 h 1355725"/>
                <a:gd name="connsiteX293" fmla="*/ 1777449 w 1905000"/>
                <a:gd name="connsiteY293" fmla="*/ 92365 h 1355725"/>
                <a:gd name="connsiteX294" fmla="*/ 1775900 w 1905000"/>
                <a:gd name="connsiteY294" fmla="*/ 90301 h 1355725"/>
                <a:gd name="connsiteX295" fmla="*/ 1774350 w 1905000"/>
                <a:gd name="connsiteY295" fmla="*/ 88409 h 1355725"/>
                <a:gd name="connsiteX296" fmla="*/ 1772458 w 1905000"/>
                <a:gd name="connsiteY296" fmla="*/ 86517 h 1355725"/>
                <a:gd name="connsiteX297" fmla="*/ 1770736 w 1905000"/>
                <a:gd name="connsiteY297" fmla="*/ 84626 h 1355725"/>
                <a:gd name="connsiteX298" fmla="*/ 1768670 w 1905000"/>
                <a:gd name="connsiteY298" fmla="*/ 82905 h 1355725"/>
                <a:gd name="connsiteX299" fmla="*/ 1766605 w 1905000"/>
                <a:gd name="connsiteY299" fmla="*/ 81358 h 1355725"/>
                <a:gd name="connsiteX300" fmla="*/ 1764539 w 1905000"/>
                <a:gd name="connsiteY300" fmla="*/ 79637 h 1355725"/>
                <a:gd name="connsiteX301" fmla="*/ 1762301 w 1905000"/>
                <a:gd name="connsiteY301" fmla="*/ 78261 h 1355725"/>
                <a:gd name="connsiteX302" fmla="*/ 1760064 w 1905000"/>
                <a:gd name="connsiteY302" fmla="*/ 76885 h 1355725"/>
                <a:gd name="connsiteX303" fmla="*/ 1757654 w 1905000"/>
                <a:gd name="connsiteY303" fmla="*/ 75509 h 1355725"/>
                <a:gd name="connsiteX304" fmla="*/ 1755244 w 1905000"/>
                <a:gd name="connsiteY304" fmla="*/ 74477 h 1355725"/>
                <a:gd name="connsiteX305" fmla="*/ 1752834 w 1905000"/>
                <a:gd name="connsiteY305" fmla="*/ 73445 h 1355725"/>
                <a:gd name="connsiteX306" fmla="*/ 1750252 w 1905000"/>
                <a:gd name="connsiteY306" fmla="*/ 72585 h 1355725"/>
                <a:gd name="connsiteX307" fmla="*/ 1747670 w 1905000"/>
                <a:gd name="connsiteY307" fmla="*/ 71725 h 1355725"/>
                <a:gd name="connsiteX308" fmla="*/ 1745088 w 1905000"/>
                <a:gd name="connsiteY308" fmla="*/ 71037 h 1355725"/>
                <a:gd name="connsiteX309" fmla="*/ 1742162 w 1905000"/>
                <a:gd name="connsiteY309" fmla="*/ 70349 h 1355725"/>
                <a:gd name="connsiteX310" fmla="*/ 1739408 w 1905000"/>
                <a:gd name="connsiteY310" fmla="*/ 69833 h 1355725"/>
                <a:gd name="connsiteX311" fmla="*/ 1736653 w 1905000"/>
                <a:gd name="connsiteY311" fmla="*/ 69661 h 1355725"/>
                <a:gd name="connsiteX312" fmla="*/ 1733727 w 1905000"/>
                <a:gd name="connsiteY312" fmla="*/ 69489 h 1355725"/>
                <a:gd name="connsiteX313" fmla="*/ 1730801 w 1905000"/>
                <a:gd name="connsiteY313" fmla="*/ 69317 h 1355725"/>
                <a:gd name="connsiteX314" fmla="*/ 61968 w 1905000"/>
                <a:gd name="connsiteY314" fmla="*/ 0 h 1355725"/>
                <a:gd name="connsiteX315" fmla="*/ 65410 w 1905000"/>
                <a:gd name="connsiteY315" fmla="*/ 0 h 1355725"/>
                <a:gd name="connsiteX316" fmla="*/ 1839934 w 1905000"/>
                <a:gd name="connsiteY316" fmla="*/ 0 h 1355725"/>
                <a:gd name="connsiteX317" fmla="*/ 1843376 w 1905000"/>
                <a:gd name="connsiteY317" fmla="*/ 0 h 1355725"/>
                <a:gd name="connsiteX318" fmla="*/ 1846474 w 1905000"/>
                <a:gd name="connsiteY318" fmla="*/ 172 h 1355725"/>
                <a:gd name="connsiteX319" fmla="*/ 1849573 w 1905000"/>
                <a:gd name="connsiteY319" fmla="*/ 516 h 1355725"/>
                <a:gd name="connsiteX320" fmla="*/ 1852844 w 1905000"/>
                <a:gd name="connsiteY320" fmla="*/ 1032 h 1355725"/>
                <a:gd name="connsiteX321" fmla="*/ 1855942 w 1905000"/>
                <a:gd name="connsiteY321" fmla="*/ 1720 h 1355725"/>
                <a:gd name="connsiteX322" fmla="*/ 1859040 w 1905000"/>
                <a:gd name="connsiteY322" fmla="*/ 2580 h 1355725"/>
                <a:gd name="connsiteX323" fmla="*/ 1861794 w 1905000"/>
                <a:gd name="connsiteY323" fmla="*/ 3440 h 1355725"/>
                <a:gd name="connsiteX324" fmla="*/ 1864721 w 1905000"/>
                <a:gd name="connsiteY324" fmla="*/ 4472 h 1355725"/>
                <a:gd name="connsiteX325" fmla="*/ 1867647 w 1905000"/>
                <a:gd name="connsiteY325" fmla="*/ 5676 h 1355725"/>
                <a:gd name="connsiteX326" fmla="*/ 1870573 w 1905000"/>
                <a:gd name="connsiteY326" fmla="*/ 7052 h 1355725"/>
                <a:gd name="connsiteX327" fmla="*/ 1873155 w 1905000"/>
                <a:gd name="connsiteY327" fmla="*/ 8600 h 1355725"/>
                <a:gd name="connsiteX328" fmla="*/ 1875737 w 1905000"/>
                <a:gd name="connsiteY328" fmla="*/ 10148 h 1355725"/>
                <a:gd name="connsiteX329" fmla="*/ 1878147 w 1905000"/>
                <a:gd name="connsiteY329" fmla="*/ 11696 h 1355725"/>
                <a:gd name="connsiteX330" fmla="*/ 1880729 w 1905000"/>
                <a:gd name="connsiteY330" fmla="*/ 13588 h 1355725"/>
                <a:gd name="connsiteX331" fmla="*/ 1882967 w 1905000"/>
                <a:gd name="connsiteY331" fmla="*/ 15308 h 1355725"/>
                <a:gd name="connsiteX332" fmla="*/ 1885204 w 1905000"/>
                <a:gd name="connsiteY332" fmla="*/ 17372 h 1355725"/>
                <a:gd name="connsiteX333" fmla="*/ 1887270 w 1905000"/>
                <a:gd name="connsiteY333" fmla="*/ 19264 h 1355725"/>
                <a:gd name="connsiteX334" fmla="*/ 1889336 w 1905000"/>
                <a:gd name="connsiteY334" fmla="*/ 21500 h 1355725"/>
                <a:gd name="connsiteX335" fmla="*/ 1891229 w 1905000"/>
                <a:gd name="connsiteY335" fmla="*/ 23736 h 1355725"/>
                <a:gd name="connsiteX336" fmla="*/ 1892951 w 1905000"/>
                <a:gd name="connsiteY336" fmla="*/ 26144 h 1355725"/>
                <a:gd name="connsiteX337" fmla="*/ 1894672 w 1905000"/>
                <a:gd name="connsiteY337" fmla="*/ 28552 h 1355725"/>
                <a:gd name="connsiteX338" fmla="*/ 1896221 w 1905000"/>
                <a:gd name="connsiteY338" fmla="*/ 30960 h 1355725"/>
                <a:gd name="connsiteX339" fmla="*/ 1897426 w 1905000"/>
                <a:gd name="connsiteY339" fmla="*/ 33713 h 1355725"/>
                <a:gd name="connsiteX340" fmla="*/ 1898803 w 1905000"/>
                <a:gd name="connsiteY340" fmla="*/ 36121 h 1355725"/>
                <a:gd name="connsiteX341" fmla="*/ 1900008 w 1905000"/>
                <a:gd name="connsiteY341" fmla="*/ 39044 h 1355725"/>
                <a:gd name="connsiteX342" fmla="*/ 1900869 w 1905000"/>
                <a:gd name="connsiteY342" fmla="*/ 41625 h 1355725"/>
                <a:gd name="connsiteX343" fmla="*/ 1901901 w 1905000"/>
                <a:gd name="connsiteY343" fmla="*/ 44548 h 1355725"/>
                <a:gd name="connsiteX344" fmla="*/ 1902590 w 1905000"/>
                <a:gd name="connsiteY344" fmla="*/ 47473 h 1355725"/>
                <a:gd name="connsiteX345" fmla="*/ 1903106 w 1905000"/>
                <a:gd name="connsiteY345" fmla="*/ 50224 h 1355725"/>
                <a:gd name="connsiteX346" fmla="*/ 1903623 w 1905000"/>
                <a:gd name="connsiteY346" fmla="*/ 53321 h 1355725"/>
                <a:gd name="connsiteX347" fmla="*/ 1903795 w 1905000"/>
                <a:gd name="connsiteY347" fmla="*/ 56245 h 1355725"/>
                <a:gd name="connsiteX348" fmla="*/ 1903795 w 1905000"/>
                <a:gd name="connsiteY348" fmla="*/ 59341 h 1355725"/>
                <a:gd name="connsiteX349" fmla="*/ 1903795 w 1905000"/>
                <a:gd name="connsiteY349" fmla="*/ 1070888 h 1355725"/>
                <a:gd name="connsiteX350" fmla="*/ 1903795 w 1905000"/>
                <a:gd name="connsiteY350" fmla="*/ 1073984 h 1355725"/>
                <a:gd name="connsiteX351" fmla="*/ 1903623 w 1905000"/>
                <a:gd name="connsiteY351" fmla="*/ 1077080 h 1355725"/>
                <a:gd name="connsiteX352" fmla="*/ 1903106 w 1905000"/>
                <a:gd name="connsiteY352" fmla="*/ 1080005 h 1355725"/>
                <a:gd name="connsiteX353" fmla="*/ 1902590 w 1905000"/>
                <a:gd name="connsiteY353" fmla="*/ 1082756 h 1355725"/>
                <a:gd name="connsiteX354" fmla="*/ 1901901 w 1905000"/>
                <a:gd name="connsiteY354" fmla="*/ 1085681 h 1355725"/>
                <a:gd name="connsiteX355" fmla="*/ 1900869 w 1905000"/>
                <a:gd name="connsiteY355" fmla="*/ 1088604 h 1355725"/>
                <a:gd name="connsiteX356" fmla="*/ 1900008 w 1905000"/>
                <a:gd name="connsiteY356" fmla="*/ 1091528 h 1355725"/>
                <a:gd name="connsiteX357" fmla="*/ 1898803 w 1905000"/>
                <a:gd name="connsiteY357" fmla="*/ 1094108 h 1355725"/>
                <a:gd name="connsiteX358" fmla="*/ 1897426 w 1905000"/>
                <a:gd name="connsiteY358" fmla="*/ 1096861 h 1355725"/>
                <a:gd name="connsiteX359" fmla="*/ 1896221 w 1905000"/>
                <a:gd name="connsiteY359" fmla="*/ 1099269 h 1355725"/>
                <a:gd name="connsiteX360" fmla="*/ 1894672 w 1905000"/>
                <a:gd name="connsiteY360" fmla="*/ 1101849 h 1355725"/>
                <a:gd name="connsiteX361" fmla="*/ 1892951 w 1905000"/>
                <a:gd name="connsiteY361" fmla="*/ 1104257 h 1355725"/>
                <a:gd name="connsiteX362" fmla="*/ 1891229 w 1905000"/>
                <a:gd name="connsiteY362" fmla="*/ 1106493 h 1355725"/>
                <a:gd name="connsiteX363" fmla="*/ 1889336 w 1905000"/>
                <a:gd name="connsiteY363" fmla="*/ 1108901 h 1355725"/>
                <a:gd name="connsiteX364" fmla="*/ 1887270 w 1905000"/>
                <a:gd name="connsiteY364" fmla="*/ 1110965 h 1355725"/>
                <a:gd name="connsiteX365" fmla="*/ 1885204 w 1905000"/>
                <a:gd name="connsiteY365" fmla="*/ 1113029 h 1355725"/>
                <a:gd name="connsiteX366" fmla="*/ 1882967 w 1905000"/>
                <a:gd name="connsiteY366" fmla="*/ 1114921 h 1355725"/>
                <a:gd name="connsiteX367" fmla="*/ 1880729 w 1905000"/>
                <a:gd name="connsiteY367" fmla="*/ 1116985 h 1355725"/>
                <a:gd name="connsiteX368" fmla="*/ 1878147 w 1905000"/>
                <a:gd name="connsiteY368" fmla="*/ 1118705 h 1355725"/>
                <a:gd name="connsiteX369" fmla="*/ 1875737 w 1905000"/>
                <a:gd name="connsiteY369" fmla="*/ 1120425 h 1355725"/>
                <a:gd name="connsiteX370" fmla="*/ 1873155 w 1905000"/>
                <a:gd name="connsiteY370" fmla="*/ 1121801 h 1355725"/>
                <a:gd name="connsiteX371" fmla="*/ 1870573 w 1905000"/>
                <a:gd name="connsiteY371" fmla="*/ 1123177 h 1355725"/>
                <a:gd name="connsiteX372" fmla="*/ 1867647 w 1905000"/>
                <a:gd name="connsiteY372" fmla="*/ 1124553 h 1355725"/>
                <a:gd name="connsiteX373" fmla="*/ 1864721 w 1905000"/>
                <a:gd name="connsiteY373" fmla="*/ 1125757 h 1355725"/>
                <a:gd name="connsiteX374" fmla="*/ 1861794 w 1905000"/>
                <a:gd name="connsiteY374" fmla="*/ 1126789 h 1355725"/>
                <a:gd name="connsiteX375" fmla="*/ 1859040 w 1905000"/>
                <a:gd name="connsiteY375" fmla="*/ 1127821 h 1355725"/>
                <a:gd name="connsiteX376" fmla="*/ 1855942 w 1905000"/>
                <a:gd name="connsiteY376" fmla="*/ 1128509 h 1355725"/>
                <a:gd name="connsiteX377" fmla="*/ 1852844 w 1905000"/>
                <a:gd name="connsiteY377" fmla="*/ 1129198 h 1355725"/>
                <a:gd name="connsiteX378" fmla="*/ 1849573 w 1905000"/>
                <a:gd name="connsiteY378" fmla="*/ 1129713 h 1355725"/>
                <a:gd name="connsiteX379" fmla="*/ 1846474 w 1905000"/>
                <a:gd name="connsiteY379" fmla="*/ 1130057 h 1355725"/>
                <a:gd name="connsiteX380" fmla="*/ 1843376 w 1905000"/>
                <a:gd name="connsiteY380" fmla="*/ 1130229 h 1355725"/>
                <a:gd name="connsiteX381" fmla="*/ 1839934 w 1905000"/>
                <a:gd name="connsiteY381" fmla="*/ 1130573 h 1355725"/>
                <a:gd name="connsiteX382" fmla="*/ 65410 w 1905000"/>
                <a:gd name="connsiteY382" fmla="*/ 1130573 h 1355725"/>
                <a:gd name="connsiteX383" fmla="*/ 61968 w 1905000"/>
                <a:gd name="connsiteY383" fmla="*/ 1130229 h 1355725"/>
                <a:gd name="connsiteX384" fmla="*/ 58697 w 1905000"/>
                <a:gd name="connsiteY384" fmla="*/ 1130057 h 1355725"/>
                <a:gd name="connsiteX385" fmla="*/ 55599 w 1905000"/>
                <a:gd name="connsiteY385" fmla="*/ 1129713 h 1355725"/>
                <a:gd name="connsiteX386" fmla="*/ 52328 w 1905000"/>
                <a:gd name="connsiteY386" fmla="*/ 1129198 h 1355725"/>
                <a:gd name="connsiteX387" fmla="*/ 49230 w 1905000"/>
                <a:gd name="connsiteY387" fmla="*/ 1128509 h 1355725"/>
                <a:gd name="connsiteX388" fmla="*/ 46132 w 1905000"/>
                <a:gd name="connsiteY388" fmla="*/ 1127821 h 1355725"/>
                <a:gd name="connsiteX389" fmla="*/ 43378 w 1905000"/>
                <a:gd name="connsiteY389" fmla="*/ 1126789 h 1355725"/>
                <a:gd name="connsiteX390" fmla="*/ 40451 w 1905000"/>
                <a:gd name="connsiteY390" fmla="*/ 1125757 h 1355725"/>
                <a:gd name="connsiteX391" fmla="*/ 37525 w 1905000"/>
                <a:gd name="connsiteY391" fmla="*/ 1124553 h 1355725"/>
                <a:gd name="connsiteX392" fmla="*/ 34771 w 1905000"/>
                <a:gd name="connsiteY392" fmla="*/ 1123177 h 1355725"/>
                <a:gd name="connsiteX393" fmla="*/ 32017 w 1905000"/>
                <a:gd name="connsiteY393" fmla="*/ 1121801 h 1355725"/>
                <a:gd name="connsiteX394" fmla="*/ 29607 w 1905000"/>
                <a:gd name="connsiteY394" fmla="*/ 1120425 h 1355725"/>
                <a:gd name="connsiteX395" fmla="*/ 27025 w 1905000"/>
                <a:gd name="connsiteY395" fmla="*/ 1118705 h 1355725"/>
                <a:gd name="connsiteX396" fmla="*/ 24615 w 1905000"/>
                <a:gd name="connsiteY396" fmla="*/ 1116985 h 1355725"/>
                <a:gd name="connsiteX397" fmla="*/ 22205 w 1905000"/>
                <a:gd name="connsiteY397" fmla="*/ 1114921 h 1355725"/>
                <a:gd name="connsiteX398" fmla="*/ 19968 w 1905000"/>
                <a:gd name="connsiteY398" fmla="*/ 1113029 h 1355725"/>
                <a:gd name="connsiteX399" fmla="*/ 17902 w 1905000"/>
                <a:gd name="connsiteY399" fmla="*/ 1110965 h 1355725"/>
                <a:gd name="connsiteX400" fmla="*/ 16009 w 1905000"/>
                <a:gd name="connsiteY400" fmla="*/ 1108901 h 1355725"/>
                <a:gd name="connsiteX401" fmla="*/ 14115 w 1905000"/>
                <a:gd name="connsiteY401" fmla="*/ 1106493 h 1355725"/>
                <a:gd name="connsiteX402" fmla="*/ 12221 w 1905000"/>
                <a:gd name="connsiteY402" fmla="*/ 1104257 h 1355725"/>
                <a:gd name="connsiteX403" fmla="*/ 10500 w 1905000"/>
                <a:gd name="connsiteY403" fmla="*/ 1101849 h 1355725"/>
                <a:gd name="connsiteX404" fmla="*/ 9123 w 1905000"/>
                <a:gd name="connsiteY404" fmla="*/ 1099269 h 1355725"/>
                <a:gd name="connsiteX405" fmla="*/ 7574 w 1905000"/>
                <a:gd name="connsiteY405" fmla="*/ 1096861 h 1355725"/>
                <a:gd name="connsiteX406" fmla="*/ 6369 w 1905000"/>
                <a:gd name="connsiteY406" fmla="*/ 1094108 h 1355725"/>
                <a:gd name="connsiteX407" fmla="*/ 5164 w 1905000"/>
                <a:gd name="connsiteY407" fmla="*/ 1091528 h 1355725"/>
                <a:gd name="connsiteX408" fmla="*/ 4131 w 1905000"/>
                <a:gd name="connsiteY408" fmla="*/ 1088604 h 1355725"/>
                <a:gd name="connsiteX409" fmla="*/ 3270 w 1905000"/>
                <a:gd name="connsiteY409" fmla="*/ 1085681 h 1355725"/>
                <a:gd name="connsiteX410" fmla="*/ 2582 w 1905000"/>
                <a:gd name="connsiteY410" fmla="*/ 1082756 h 1355725"/>
                <a:gd name="connsiteX411" fmla="*/ 1893 w 1905000"/>
                <a:gd name="connsiteY411" fmla="*/ 1080005 h 1355725"/>
                <a:gd name="connsiteX412" fmla="*/ 1549 w 1905000"/>
                <a:gd name="connsiteY412" fmla="*/ 1077080 h 1355725"/>
                <a:gd name="connsiteX413" fmla="*/ 1377 w 1905000"/>
                <a:gd name="connsiteY413" fmla="*/ 1073984 h 1355725"/>
                <a:gd name="connsiteX414" fmla="*/ 1205 w 1905000"/>
                <a:gd name="connsiteY414" fmla="*/ 1070888 h 1355725"/>
                <a:gd name="connsiteX415" fmla="*/ 1205 w 1905000"/>
                <a:gd name="connsiteY415" fmla="*/ 59341 h 1355725"/>
                <a:gd name="connsiteX416" fmla="*/ 1377 w 1905000"/>
                <a:gd name="connsiteY416" fmla="*/ 56245 h 1355725"/>
                <a:gd name="connsiteX417" fmla="*/ 1549 w 1905000"/>
                <a:gd name="connsiteY417" fmla="*/ 53321 h 1355725"/>
                <a:gd name="connsiteX418" fmla="*/ 1893 w 1905000"/>
                <a:gd name="connsiteY418" fmla="*/ 50224 h 1355725"/>
                <a:gd name="connsiteX419" fmla="*/ 2582 w 1905000"/>
                <a:gd name="connsiteY419" fmla="*/ 47473 h 1355725"/>
                <a:gd name="connsiteX420" fmla="*/ 3270 w 1905000"/>
                <a:gd name="connsiteY420" fmla="*/ 44548 h 1355725"/>
                <a:gd name="connsiteX421" fmla="*/ 4131 w 1905000"/>
                <a:gd name="connsiteY421" fmla="*/ 41625 h 1355725"/>
                <a:gd name="connsiteX422" fmla="*/ 5164 w 1905000"/>
                <a:gd name="connsiteY422" fmla="*/ 39044 h 1355725"/>
                <a:gd name="connsiteX423" fmla="*/ 6369 w 1905000"/>
                <a:gd name="connsiteY423" fmla="*/ 36121 h 1355725"/>
                <a:gd name="connsiteX424" fmla="*/ 7574 w 1905000"/>
                <a:gd name="connsiteY424" fmla="*/ 33713 h 1355725"/>
                <a:gd name="connsiteX425" fmla="*/ 9123 w 1905000"/>
                <a:gd name="connsiteY425" fmla="*/ 30960 h 1355725"/>
                <a:gd name="connsiteX426" fmla="*/ 10500 w 1905000"/>
                <a:gd name="connsiteY426" fmla="*/ 28552 h 1355725"/>
                <a:gd name="connsiteX427" fmla="*/ 12221 w 1905000"/>
                <a:gd name="connsiteY427" fmla="*/ 26144 h 1355725"/>
                <a:gd name="connsiteX428" fmla="*/ 14115 w 1905000"/>
                <a:gd name="connsiteY428" fmla="*/ 23736 h 1355725"/>
                <a:gd name="connsiteX429" fmla="*/ 16009 w 1905000"/>
                <a:gd name="connsiteY429" fmla="*/ 21500 h 1355725"/>
                <a:gd name="connsiteX430" fmla="*/ 17902 w 1905000"/>
                <a:gd name="connsiteY430" fmla="*/ 19264 h 1355725"/>
                <a:gd name="connsiteX431" fmla="*/ 19968 w 1905000"/>
                <a:gd name="connsiteY431" fmla="*/ 17372 h 1355725"/>
                <a:gd name="connsiteX432" fmla="*/ 22205 w 1905000"/>
                <a:gd name="connsiteY432" fmla="*/ 15308 h 1355725"/>
                <a:gd name="connsiteX433" fmla="*/ 24615 w 1905000"/>
                <a:gd name="connsiteY433" fmla="*/ 13588 h 1355725"/>
                <a:gd name="connsiteX434" fmla="*/ 27025 w 1905000"/>
                <a:gd name="connsiteY434" fmla="*/ 11696 h 1355725"/>
                <a:gd name="connsiteX435" fmla="*/ 29607 w 1905000"/>
                <a:gd name="connsiteY435" fmla="*/ 10148 h 1355725"/>
                <a:gd name="connsiteX436" fmla="*/ 32017 w 1905000"/>
                <a:gd name="connsiteY436" fmla="*/ 8600 h 1355725"/>
                <a:gd name="connsiteX437" fmla="*/ 34771 w 1905000"/>
                <a:gd name="connsiteY437" fmla="*/ 7052 h 1355725"/>
                <a:gd name="connsiteX438" fmla="*/ 37525 w 1905000"/>
                <a:gd name="connsiteY438" fmla="*/ 5676 h 1355725"/>
                <a:gd name="connsiteX439" fmla="*/ 40451 w 1905000"/>
                <a:gd name="connsiteY439" fmla="*/ 4472 h 1355725"/>
                <a:gd name="connsiteX440" fmla="*/ 43378 w 1905000"/>
                <a:gd name="connsiteY440" fmla="*/ 3440 h 1355725"/>
                <a:gd name="connsiteX441" fmla="*/ 46132 w 1905000"/>
                <a:gd name="connsiteY441" fmla="*/ 2580 h 1355725"/>
                <a:gd name="connsiteX442" fmla="*/ 49230 w 1905000"/>
                <a:gd name="connsiteY442" fmla="*/ 1720 h 1355725"/>
                <a:gd name="connsiteX443" fmla="*/ 52328 w 1905000"/>
                <a:gd name="connsiteY443" fmla="*/ 1032 h 1355725"/>
                <a:gd name="connsiteX444" fmla="*/ 55599 w 1905000"/>
                <a:gd name="connsiteY444" fmla="*/ 516 h 1355725"/>
                <a:gd name="connsiteX445" fmla="*/ 58697 w 1905000"/>
                <a:gd name="connsiteY445" fmla="*/ 172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</a:cxnLst>
              <a:rect l="l" t="t" r="r" b="b"/>
              <a:pathLst>
                <a:path w="1905000" h="1355725">
                  <a:moveTo>
                    <a:pt x="60758" y="1188366"/>
                  </a:moveTo>
                  <a:lnTo>
                    <a:pt x="64028" y="1188366"/>
                  </a:lnTo>
                  <a:lnTo>
                    <a:pt x="832362" y="1188366"/>
                  </a:lnTo>
                  <a:lnTo>
                    <a:pt x="830985" y="1190418"/>
                  </a:lnTo>
                  <a:lnTo>
                    <a:pt x="829780" y="1192640"/>
                  </a:lnTo>
                  <a:lnTo>
                    <a:pt x="828920" y="1195204"/>
                  </a:lnTo>
                  <a:lnTo>
                    <a:pt x="828059" y="1197598"/>
                  </a:lnTo>
                  <a:lnTo>
                    <a:pt x="827542" y="1200161"/>
                  </a:lnTo>
                  <a:lnTo>
                    <a:pt x="827026" y="1202555"/>
                  </a:lnTo>
                  <a:lnTo>
                    <a:pt x="826854" y="1205290"/>
                  </a:lnTo>
                  <a:lnTo>
                    <a:pt x="826682" y="1207854"/>
                  </a:lnTo>
                  <a:lnTo>
                    <a:pt x="826854" y="1211957"/>
                  </a:lnTo>
                  <a:lnTo>
                    <a:pt x="827542" y="1215889"/>
                  </a:lnTo>
                  <a:lnTo>
                    <a:pt x="828575" y="1219650"/>
                  </a:lnTo>
                  <a:lnTo>
                    <a:pt x="830125" y="1223240"/>
                  </a:lnTo>
                  <a:lnTo>
                    <a:pt x="831846" y="1226659"/>
                  </a:lnTo>
                  <a:lnTo>
                    <a:pt x="833911" y="1229907"/>
                  </a:lnTo>
                  <a:lnTo>
                    <a:pt x="836321" y="1232984"/>
                  </a:lnTo>
                  <a:lnTo>
                    <a:pt x="839075" y="1235890"/>
                  </a:lnTo>
                  <a:lnTo>
                    <a:pt x="842173" y="1238283"/>
                  </a:lnTo>
                  <a:lnTo>
                    <a:pt x="845443" y="1240676"/>
                  </a:lnTo>
                  <a:lnTo>
                    <a:pt x="849057" y="1242557"/>
                  </a:lnTo>
                  <a:lnTo>
                    <a:pt x="852672" y="1244267"/>
                  </a:lnTo>
                  <a:lnTo>
                    <a:pt x="856631" y="1245634"/>
                  </a:lnTo>
                  <a:lnTo>
                    <a:pt x="860761" y="1246489"/>
                  </a:lnTo>
                  <a:lnTo>
                    <a:pt x="864893" y="1247002"/>
                  </a:lnTo>
                  <a:lnTo>
                    <a:pt x="869367" y="1247344"/>
                  </a:lnTo>
                  <a:lnTo>
                    <a:pt x="1035805" y="1247344"/>
                  </a:lnTo>
                  <a:lnTo>
                    <a:pt x="1040109" y="1247002"/>
                  </a:lnTo>
                  <a:lnTo>
                    <a:pt x="1044411" y="1246489"/>
                  </a:lnTo>
                  <a:lnTo>
                    <a:pt x="1048370" y="1245634"/>
                  </a:lnTo>
                  <a:lnTo>
                    <a:pt x="1052329" y="1244267"/>
                  </a:lnTo>
                  <a:lnTo>
                    <a:pt x="1056115" y="1242557"/>
                  </a:lnTo>
                  <a:lnTo>
                    <a:pt x="1059730" y="1240676"/>
                  </a:lnTo>
                  <a:lnTo>
                    <a:pt x="1063000" y="1238283"/>
                  </a:lnTo>
                  <a:lnTo>
                    <a:pt x="1065926" y="1235890"/>
                  </a:lnTo>
                  <a:lnTo>
                    <a:pt x="1068680" y="1232984"/>
                  </a:lnTo>
                  <a:lnTo>
                    <a:pt x="1071089" y="1229907"/>
                  </a:lnTo>
                  <a:lnTo>
                    <a:pt x="1073327" y="1226659"/>
                  </a:lnTo>
                  <a:lnTo>
                    <a:pt x="1075048" y="1223240"/>
                  </a:lnTo>
                  <a:lnTo>
                    <a:pt x="1076597" y="1219650"/>
                  </a:lnTo>
                  <a:lnTo>
                    <a:pt x="1077458" y="1215889"/>
                  </a:lnTo>
                  <a:lnTo>
                    <a:pt x="1078318" y="1211957"/>
                  </a:lnTo>
                  <a:lnTo>
                    <a:pt x="1078490" y="1207854"/>
                  </a:lnTo>
                  <a:lnTo>
                    <a:pt x="1078318" y="1205290"/>
                  </a:lnTo>
                  <a:lnTo>
                    <a:pt x="1077974" y="1202555"/>
                  </a:lnTo>
                  <a:lnTo>
                    <a:pt x="1077458" y="1200161"/>
                  </a:lnTo>
                  <a:lnTo>
                    <a:pt x="1076941" y="1197598"/>
                  </a:lnTo>
                  <a:lnTo>
                    <a:pt x="1076081" y="1195204"/>
                  </a:lnTo>
                  <a:lnTo>
                    <a:pt x="1075220" y="1192640"/>
                  </a:lnTo>
                  <a:lnTo>
                    <a:pt x="1074015" y="1190418"/>
                  </a:lnTo>
                  <a:lnTo>
                    <a:pt x="1072638" y="1188366"/>
                  </a:lnTo>
                  <a:lnTo>
                    <a:pt x="1840972" y="1188366"/>
                  </a:lnTo>
                  <a:lnTo>
                    <a:pt x="1844243" y="1188366"/>
                  </a:lnTo>
                  <a:lnTo>
                    <a:pt x="1847513" y="1188538"/>
                  </a:lnTo>
                  <a:lnTo>
                    <a:pt x="1850783" y="1188879"/>
                  </a:lnTo>
                  <a:lnTo>
                    <a:pt x="1853881" y="1189392"/>
                  </a:lnTo>
                  <a:lnTo>
                    <a:pt x="1856980" y="1190076"/>
                  </a:lnTo>
                  <a:lnTo>
                    <a:pt x="1859906" y="1190930"/>
                  </a:lnTo>
                  <a:lnTo>
                    <a:pt x="1863003" y="1191956"/>
                  </a:lnTo>
                  <a:lnTo>
                    <a:pt x="1865929" y="1192811"/>
                  </a:lnTo>
                  <a:lnTo>
                    <a:pt x="1868855" y="1194007"/>
                  </a:lnTo>
                  <a:lnTo>
                    <a:pt x="1871437" y="1195375"/>
                  </a:lnTo>
                  <a:lnTo>
                    <a:pt x="1874191" y="1196914"/>
                  </a:lnTo>
                  <a:lnTo>
                    <a:pt x="1876601" y="1198453"/>
                  </a:lnTo>
                  <a:lnTo>
                    <a:pt x="1879355" y="1199820"/>
                  </a:lnTo>
                  <a:lnTo>
                    <a:pt x="1881592" y="1201871"/>
                  </a:lnTo>
                  <a:lnTo>
                    <a:pt x="1884002" y="1203580"/>
                  </a:lnTo>
                  <a:lnTo>
                    <a:pt x="1886240" y="1205632"/>
                  </a:lnTo>
                  <a:lnTo>
                    <a:pt x="1888305" y="1207513"/>
                  </a:lnTo>
                  <a:lnTo>
                    <a:pt x="1890198" y="1209735"/>
                  </a:lnTo>
                  <a:lnTo>
                    <a:pt x="1892092" y="1211957"/>
                  </a:lnTo>
                  <a:lnTo>
                    <a:pt x="1894157" y="1214350"/>
                  </a:lnTo>
                  <a:lnTo>
                    <a:pt x="1895534" y="1216573"/>
                  </a:lnTo>
                  <a:lnTo>
                    <a:pt x="1897083" y="1219137"/>
                  </a:lnTo>
                  <a:lnTo>
                    <a:pt x="1898632" y="1221701"/>
                  </a:lnTo>
                  <a:lnTo>
                    <a:pt x="1899837" y="1224265"/>
                  </a:lnTo>
                  <a:lnTo>
                    <a:pt x="1901042" y="1227172"/>
                  </a:lnTo>
                  <a:lnTo>
                    <a:pt x="1902074" y="1229736"/>
                  </a:lnTo>
                  <a:lnTo>
                    <a:pt x="1902935" y="1232642"/>
                  </a:lnTo>
                  <a:lnTo>
                    <a:pt x="1903623" y="1235549"/>
                  </a:lnTo>
                  <a:lnTo>
                    <a:pt x="1904139" y="1238283"/>
                  </a:lnTo>
                  <a:lnTo>
                    <a:pt x="1904656" y="1241360"/>
                  </a:lnTo>
                  <a:lnTo>
                    <a:pt x="1904828" y="1244267"/>
                  </a:lnTo>
                  <a:lnTo>
                    <a:pt x="1905000" y="1247344"/>
                  </a:lnTo>
                  <a:lnTo>
                    <a:pt x="1905000" y="1296748"/>
                  </a:lnTo>
                  <a:lnTo>
                    <a:pt x="1904828" y="1299825"/>
                  </a:lnTo>
                  <a:lnTo>
                    <a:pt x="1904656" y="1302560"/>
                  </a:lnTo>
                  <a:lnTo>
                    <a:pt x="1904139" y="1305637"/>
                  </a:lnTo>
                  <a:lnTo>
                    <a:pt x="1903623" y="1308544"/>
                  </a:lnTo>
                  <a:lnTo>
                    <a:pt x="1902935" y="1311449"/>
                  </a:lnTo>
                  <a:lnTo>
                    <a:pt x="1902074" y="1314185"/>
                  </a:lnTo>
                  <a:lnTo>
                    <a:pt x="1901042" y="1316920"/>
                  </a:lnTo>
                  <a:lnTo>
                    <a:pt x="1899837" y="1319826"/>
                  </a:lnTo>
                  <a:lnTo>
                    <a:pt x="1898632" y="1322219"/>
                  </a:lnTo>
                  <a:lnTo>
                    <a:pt x="1897083" y="1324955"/>
                  </a:lnTo>
                  <a:lnTo>
                    <a:pt x="1895534" y="1327348"/>
                  </a:lnTo>
                  <a:lnTo>
                    <a:pt x="1894157" y="1329570"/>
                  </a:lnTo>
                  <a:lnTo>
                    <a:pt x="1892092" y="1332134"/>
                  </a:lnTo>
                  <a:lnTo>
                    <a:pt x="1890198" y="1334186"/>
                  </a:lnTo>
                  <a:lnTo>
                    <a:pt x="1888305" y="1336579"/>
                  </a:lnTo>
                  <a:lnTo>
                    <a:pt x="1886240" y="1338459"/>
                  </a:lnTo>
                  <a:lnTo>
                    <a:pt x="1884002" y="1340511"/>
                  </a:lnTo>
                  <a:lnTo>
                    <a:pt x="1881592" y="1342220"/>
                  </a:lnTo>
                  <a:lnTo>
                    <a:pt x="1879355" y="1344101"/>
                  </a:lnTo>
                  <a:lnTo>
                    <a:pt x="1876601" y="1345639"/>
                  </a:lnTo>
                  <a:lnTo>
                    <a:pt x="1874191" y="1347178"/>
                  </a:lnTo>
                  <a:lnTo>
                    <a:pt x="1871437" y="1348716"/>
                  </a:lnTo>
                  <a:lnTo>
                    <a:pt x="1868855" y="1350084"/>
                  </a:lnTo>
                  <a:lnTo>
                    <a:pt x="1865929" y="1351109"/>
                  </a:lnTo>
                  <a:lnTo>
                    <a:pt x="1863003" y="1352136"/>
                  </a:lnTo>
                  <a:lnTo>
                    <a:pt x="1859906" y="1352990"/>
                  </a:lnTo>
                  <a:lnTo>
                    <a:pt x="1856980" y="1354016"/>
                  </a:lnTo>
                  <a:lnTo>
                    <a:pt x="1853881" y="1354528"/>
                  </a:lnTo>
                  <a:lnTo>
                    <a:pt x="1850783" y="1355212"/>
                  </a:lnTo>
                  <a:lnTo>
                    <a:pt x="1847513" y="1355555"/>
                  </a:lnTo>
                  <a:lnTo>
                    <a:pt x="1844243" y="1355725"/>
                  </a:lnTo>
                  <a:lnTo>
                    <a:pt x="1840972" y="1355725"/>
                  </a:lnTo>
                  <a:lnTo>
                    <a:pt x="64028" y="1355725"/>
                  </a:lnTo>
                  <a:lnTo>
                    <a:pt x="60758" y="1355725"/>
                  </a:lnTo>
                  <a:lnTo>
                    <a:pt x="57488" y="1355555"/>
                  </a:lnTo>
                  <a:lnTo>
                    <a:pt x="54217" y="1355212"/>
                  </a:lnTo>
                  <a:lnTo>
                    <a:pt x="51119" y="1354528"/>
                  </a:lnTo>
                  <a:lnTo>
                    <a:pt x="48193" y="1354016"/>
                  </a:lnTo>
                  <a:lnTo>
                    <a:pt x="45095" y="1352990"/>
                  </a:lnTo>
                  <a:lnTo>
                    <a:pt x="42169" y="1352136"/>
                  </a:lnTo>
                  <a:lnTo>
                    <a:pt x="39071" y="1351109"/>
                  </a:lnTo>
                  <a:lnTo>
                    <a:pt x="36489" y="1350084"/>
                  </a:lnTo>
                  <a:lnTo>
                    <a:pt x="33563" y="1348716"/>
                  </a:lnTo>
                  <a:lnTo>
                    <a:pt x="30809" y="1347178"/>
                  </a:lnTo>
                  <a:lnTo>
                    <a:pt x="28399" y="1345639"/>
                  </a:lnTo>
                  <a:lnTo>
                    <a:pt x="25646" y="1344101"/>
                  </a:lnTo>
                  <a:lnTo>
                    <a:pt x="23408" y="1342220"/>
                  </a:lnTo>
                  <a:lnTo>
                    <a:pt x="21171" y="1340511"/>
                  </a:lnTo>
                  <a:lnTo>
                    <a:pt x="18761" y="1338459"/>
                  </a:lnTo>
                  <a:lnTo>
                    <a:pt x="16696" y="1336579"/>
                  </a:lnTo>
                  <a:lnTo>
                    <a:pt x="14803" y="1334186"/>
                  </a:lnTo>
                  <a:lnTo>
                    <a:pt x="12909" y="1332134"/>
                  </a:lnTo>
                  <a:lnTo>
                    <a:pt x="11016" y="1329570"/>
                  </a:lnTo>
                  <a:lnTo>
                    <a:pt x="9467" y="1327348"/>
                  </a:lnTo>
                  <a:lnTo>
                    <a:pt x="7918" y="1324955"/>
                  </a:lnTo>
                  <a:lnTo>
                    <a:pt x="6368" y="1322219"/>
                  </a:lnTo>
                  <a:lnTo>
                    <a:pt x="5164" y="1319826"/>
                  </a:lnTo>
                  <a:lnTo>
                    <a:pt x="4131" y="1316920"/>
                  </a:lnTo>
                  <a:lnTo>
                    <a:pt x="2926" y="1314185"/>
                  </a:lnTo>
                  <a:lnTo>
                    <a:pt x="2238" y="1311449"/>
                  </a:lnTo>
                  <a:lnTo>
                    <a:pt x="1377" y="1308544"/>
                  </a:lnTo>
                  <a:lnTo>
                    <a:pt x="861" y="1305637"/>
                  </a:lnTo>
                  <a:lnTo>
                    <a:pt x="516" y="1302560"/>
                  </a:lnTo>
                  <a:lnTo>
                    <a:pt x="173" y="1299825"/>
                  </a:lnTo>
                  <a:lnTo>
                    <a:pt x="0" y="1296748"/>
                  </a:lnTo>
                  <a:lnTo>
                    <a:pt x="0" y="1247344"/>
                  </a:lnTo>
                  <a:lnTo>
                    <a:pt x="173" y="1244267"/>
                  </a:lnTo>
                  <a:lnTo>
                    <a:pt x="516" y="1241360"/>
                  </a:lnTo>
                  <a:lnTo>
                    <a:pt x="861" y="1238283"/>
                  </a:lnTo>
                  <a:lnTo>
                    <a:pt x="1377" y="1235549"/>
                  </a:lnTo>
                  <a:lnTo>
                    <a:pt x="2238" y="1232642"/>
                  </a:lnTo>
                  <a:lnTo>
                    <a:pt x="2926" y="1229736"/>
                  </a:lnTo>
                  <a:lnTo>
                    <a:pt x="4131" y="1227172"/>
                  </a:lnTo>
                  <a:lnTo>
                    <a:pt x="5164" y="1224265"/>
                  </a:lnTo>
                  <a:lnTo>
                    <a:pt x="6368" y="1221701"/>
                  </a:lnTo>
                  <a:lnTo>
                    <a:pt x="7918" y="1219137"/>
                  </a:lnTo>
                  <a:lnTo>
                    <a:pt x="9467" y="1216573"/>
                  </a:lnTo>
                  <a:lnTo>
                    <a:pt x="11016" y="1214350"/>
                  </a:lnTo>
                  <a:lnTo>
                    <a:pt x="12909" y="1211957"/>
                  </a:lnTo>
                  <a:lnTo>
                    <a:pt x="14803" y="1209735"/>
                  </a:lnTo>
                  <a:lnTo>
                    <a:pt x="16696" y="1207513"/>
                  </a:lnTo>
                  <a:lnTo>
                    <a:pt x="18761" y="1205632"/>
                  </a:lnTo>
                  <a:lnTo>
                    <a:pt x="21171" y="1203580"/>
                  </a:lnTo>
                  <a:lnTo>
                    <a:pt x="23408" y="1201871"/>
                  </a:lnTo>
                  <a:lnTo>
                    <a:pt x="25646" y="1199820"/>
                  </a:lnTo>
                  <a:lnTo>
                    <a:pt x="28399" y="1198453"/>
                  </a:lnTo>
                  <a:lnTo>
                    <a:pt x="30809" y="1196914"/>
                  </a:lnTo>
                  <a:lnTo>
                    <a:pt x="33563" y="1195375"/>
                  </a:lnTo>
                  <a:lnTo>
                    <a:pt x="36489" y="1194007"/>
                  </a:lnTo>
                  <a:lnTo>
                    <a:pt x="39071" y="1192811"/>
                  </a:lnTo>
                  <a:lnTo>
                    <a:pt x="42169" y="1191956"/>
                  </a:lnTo>
                  <a:lnTo>
                    <a:pt x="45095" y="1190930"/>
                  </a:lnTo>
                  <a:lnTo>
                    <a:pt x="48193" y="1190076"/>
                  </a:lnTo>
                  <a:lnTo>
                    <a:pt x="51119" y="1189392"/>
                  </a:lnTo>
                  <a:lnTo>
                    <a:pt x="54217" y="1188879"/>
                  </a:lnTo>
                  <a:lnTo>
                    <a:pt x="57488" y="1188538"/>
                  </a:lnTo>
                  <a:close/>
                  <a:moveTo>
                    <a:pt x="174199" y="69317"/>
                  </a:moveTo>
                  <a:lnTo>
                    <a:pt x="171272" y="69489"/>
                  </a:lnTo>
                  <a:lnTo>
                    <a:pt x="168346" y="69661"/>
                  </a:lnTo>
                  <a:lnTo>
                    <a:pt x="165764" y="69833"/>
                  </a:lnTo>
                  <a:lnTo>
                    <a:pt x="162838" y="70349"/>
                  </a:lnTo>
                  <a:lnTo>
                    <a:pt x="160084" y="71037"/>
                  </a:lnTo>
                  <a:lnTo>
                    <a:pt x="157502" y="71725"/>
                  </a:lnTo>
                  <a:lnTo>
                    <a:pt x="154920" y="72585"/>
                  </a:lnTo>
                  <a:lnTo>
                    <a:pt x="152338" y="73445"/>
                  </a:lnTo>
                  <a:lnTo>
                    <a:pt x="149756" y="74477"/>
                  </a:lnTo>
                  <a:lnTo>
                    <a:pt x="147518" y="75509"/>
                  </a:lnTo>
                  <a:lnTo>
                    <a:pt x="145281" y="76885"/>
                  </a:lnTo>
                  <a:lnTo>
                    <a:pt x="142871" y="78261"/>
                  </a:lnTo>
                  <a:lnTo>
                    <a:pt x="140633" y="79637"/>
                  </a:lnTo>
                  <a:lnTo>
                    <a:pt x="138567" y="81358"/>
                  </a:lnTo>
                  <a:lnTo>
                    <a:pt x="136330" y="82905"/>
                  </a:lnTo>
                  <a:lnTo>
                    <a:pt x="134436" y="84626"/>
                  </a:lnTo>
                  <a:lnTo>
                    <a:pt x="132714" y="86517"/>
                  </a:lnTo>
                  <a:lnTo>
                    <a:pt x="130821" y="88409"/>
                  </a:lnTo>
                  <a:lnTo>
                    <a:pt x="129272" y="90301"/>
                  </a:lnTo>
                  <a:lnTo>
                    <a:pt x="127723" y="92365"/>
                  </a:lnTo>
                  <a:lnTo>
                    <a:pt x="126346" y="94429"/>
                  </a:lnTo>
                  <a:lnTo>
                    <a:pt x="124969" y="96666"/>
                  </a:lnTo>
                  <a:lnTo>
                    <a:pt x="123592" y="98902"/>
                  </a:lnTo>
                  <a:lnTo>
                    <a:pt x="122559" y="101138"/>
                  </a:lnTo>
                  <a:lnTo>
                    <a:pt x="121526" y="103546"/>
                  </a:lnTo>
                  <a:lnTo>
                    <a:pt x="120665" y="105954"/>
                  </a:lnTo>
                  <a:lnTo>
                    <a:pt x="119977" y="108534"/>
                  </a:lnTo>
                  <a:lnTo>
                    <a:pt x="119116" y="110942"/>
                  </a:lnTo>
                  <a:lnTo>
                    <a:pt x="118772" y="113522"/>
                  </a:lnTo>
                  <a:lnTo>
                    <a:pt x="118428" y="116101"/>
                  </a:lnTo>
                  <a:lnTo>
                    <a:pt x="118255" y="118854"/>
                  </a:lnTo>
                  <a:lnTo>
                    <a:pt x="118255" y="121434"/>
                  </a:lnTo>
                  <a:lnTo>
                    <a:pt x="118255" y="1008795"/>
                  </a:lnTo>
                  <a:lnTo>
                    <a:pt x="118255" y="1011375"/>
                  </a:lnTo>
                  <a:lnTo>
                    <a:pt x="118428" y="1014128"/>
                  </a:lnTo>
                  <a:lnTo>
                    <a:pt x="118772" y="1016708"/>
                  </a:lnTo>
                  <a:lnTo>
                    <a:pt x="119116" y="1019287"/>
                  </a:lnTo>
                  <a:lnTo>
                    <a:pt x="119977" y="1022040"/>
                  </a:lnTo>
                  <a:lnTo>
                    <a:pt x="120665" y="1024275"/>
                  </a:lnTo>
                  <a:lnTo>
                    <a:pt x="121526" y="1026683"/>
                  </a:lnTo>
                  <a:lnTo>
                    <a:pt x="122559" y="1029264"/>
                  </a:lnTo>
                  <a:lnTo>
                    <a:pt x="123592" y="1031500"/>
                  </a:lnTo>
                  <a:lnTo>
                    <a:pt x="124969" y="1033564"/>
                  </a:lnTo>
                  <a:lnTo>
                    <a:pt x="126346" y="1035972"/>
                  </a:lnTo>
                  <a:lnTo>
                    <a:pt x="127723" y="1038036"/>
                  </a:lnTo>
                  <a:lnTo>
                    <a:pt x="129272" y="1040099"/>
                  </a:lnTo>
                  <a:lnTo>
                    <a:pt x="130821" y="1041992"/>
                  </a:lnTo>
                  <a:lnTo>
                    <a:pt x="132714" y="1044056"/>
                  </a:lnTo>
                  <a:lnTo>
                    <a:pt x="134436" y="1045776"/>
                  </a:lnTo>
                  <a:lnTo>
                    <a:pt x="136330" y="1047496"/>
                  </a:lnTo>
                  <a:lnTo>
                    <a:pt x="138567" y="1049216"/>
                  </a:lnTo>
                  <a:lnTo>
                    <a:pt x="140633" y="1050592"/>
                  </a:lnTo>
                  <a:lnTo>
                    <a:pt x="142871" y="1052140"/>
                  </a:lnTo>
                  <a:lnTo>
                    <a:pt x="145281" y="1053516"/>
                  </a:lnTo>
                  <a:lnTo>
                    <a:pt x="147518" y="1054720"/>
                  </a:lnTo>
                  <a:lnTo>
                    <a:pt x="149756" y="1055924"/>
                  </a:lnTo>
                  <a:lnTo>
                    <a:pt x="152338" y="1056956"/>
                  </a:lnTo>
                  <a:lnTo>
                    <a:pt x="154920" y="1057988"/>
                  </a:lnTo>
                  <a:lnTo>
                    <a:pt x="157502" y="1058676"/>
                  </a:lnTo>
                  <a:lnTo>
                    <a:pt x="160084" y="1059536"/>
                  </a:lnTo>
                  <a:lnTo>
                    <a:pt x="162838" y="1060052"/>
                  </a:lnTo>
                  <a:lnTo>
                    <a:pt x="165764" y="1060396"/>
                  </a:lnTo>
                  <a:lnTo>
                    <a:pt x="168346" y="1060740"/>
                  </a:lnTo>
                  <a:lnTo>
                    <a:pt x="171272" y="1061084"/>
                  </a:lnTo>
                  <a:lnTo>
                    <a:pt x="174199" y="1061084"/>
                  </a:lnTo>
                  <a:lnTo>
                    <a:pt x="1730801" y="1061084"/>
                  </a:lnTo>
                  <a:lnTo>
                    <a:pt x="1733727" y="1061084"/>
                  </a:lnTo>
                  <a:lnTo>
                    <a:pt x="1736653" y="1060740"/>
                  </a:lnTo>
                  <a:lnTo>
                    <a:pt x="1739408" y="1060396"/>
                  </a:lnTo>
                  <a:lnTo>
                    <a:pt x="1742162" y="1060052"/>
                  </a:lnTo>
                  <a:lnTo>
                    <a:pt x="1745088" y="1059536"/>
                  </a:lnTo>
                  <a:lnTo>
                    <a:pt x="1747670" y="1058676"/>
                  </a:lnTo>
                  <a:lnTo>
                    <a:pt x="1750252" y="1057988"/>
                  </a:lnTo>
                  <a:lnTo>
                    <a:pt x="1752834" y="1056956"/>
                  </a:lnTo>
                  <a:lnTo>
                    <a:pt x="1755244" y="1055924"/>
                  </a:lnTo>
                  <a:lnTo>
                    <a:pt x="1757654" y="1054720"/>
                  </a:lnTo>
                  <a:lnTo>
                    <a:pt x="1760064" y="1053516"/>
                  </a:lnTo>
                  <a:lnTo>
                    <a:pt x="1762301" y="1052140"/>
                  </a:lnTo>
                  <a:lnTo>
                    <a:pt x="1764539" y="1050592"/>
                  </a:lnTo>
                  <a:lnTo>
                    <a:pt x="1766605" y="1049216"/>
                  </a:lnTo>
                  <a:lnTo>
                    <a:pt x="1768670" y="1047496"/>
                  </a:lnTo>
                  <a:lnTo>
                    <a:pt x="1770736" y="1045776"/>
                  </a:lnTo>
                  <a:lnTo>
                    <a:pt x="1772458" y="1044056"/>
                  </a:lnTo>
                  <a:lnTo>
                    <a:pt x="1774350" y="1041992"/>
                  </a:lnTo>
                  <a:lnTo>
                    <a:pt x="1775900" y="1040099"/>
                  </a:lnTo>
                  <a:lnTo>
                    <a:pt x="1777449" y="1038036"/>
                  </a:lnTo>
                  <a:lnTo>
                    <a:pt x="1778998" y="1035972"/>
                  </a:lnTo>
                  <a:lnTo>
                    <a:pt x="1780203" y="1033564"/>
                  </a:lnTo>
                  <a:lnTo>
                    <a:pt x="1781580" y="1031500"/>
                  </a:lnTo>
                  <a:lnTo>
                    <a:pt x="1782613" y="1029264"/>
                  </a:lnTo>
                  <a:lnTo>
                    <a:pt x="1783818" y="1026683"/>
                  </a:lnTo>
                  <a:lnTo>
                    <a:pt x="1784507" y="1024275"/>
                  </a:lnTo>
                  <a:lnTo>
                    <a:pt x="1785195" y="1022040"/>
                  </a:lnTo>
                  <a:lnTo>
                    <a:pt x="1785884" y="1019287"/>
                  </a:lnTo>
                  <a:lnTo>
                    <a:pt x="1786400" y="1016708"/>
                  </a:lnTo>
                  <a:lnTo>
                    <a:pt x="1786744" y="1014128"/>
                  </a:lnTo>
                  <a:lnTo>
                    <a:pt x="1786917" y="1011375"/>
                  </a:lnTo>
                  <a:lnTo>
                    <a:pt x="1786917" y="1008795"/>
                  </a:lnTo>
                  <a:lnTo>
                    <a:pt x="1786917" y="121434"/>
                  </a:lnTo>
                  <a:lnTo>
                    <a:pt x="1786917" y="118854"/>
                  </a:lnTo>
                  <a:lnTo>
                    <a:pt x="1786744" y="116101"/>
                  </a:lnTo>
                  <a:lnTo>
                    <a:pt x="1786400" y="113522"/>
                  </a:lnTo>
                  <a:lnTo>
                    <a:pt x="1785884" y="110942"/>
                  </a:lnTo>
                  <a:lnTo>
                    <a:pt x="1785195" y="108534"/>
                  </a:lnTo>
                  <a:lnTo>
                    <a:pt x="1784507" y="105954"/>
                  </a:lnTo>
                  <a:lnTo>
                    <a:pt x="1783818" y="103546"/>
                  </a:lnTo>
                  <a:lnTo>
                    <a:pt x="1782613" y="101138"/>
                  </a:lnTo>
                  <a:lnTo>
                    <a:pt x="1781580" y="98902"/>
                  </a:lnTo>
                  <a:lnTo>
                    <a:pt x="1780203" y="96666"/>
                  </a:lnTo>
                  <a:lnTo>
                    <a:pt x="1778998" y="94429"/>
                  </a:lnTo>
                  <a:lnTo>
                    <a:pt x="1777449" y="92365"/>
                  </a:lnTo>
                  <a:lnTo>
                    <a:pt x="1775900" y="90301"/>
                  </a:lnTo>
                  <a:lnTo>
                    <a:pt x="1774350" y="88409"/>
                  </a:lnTo>
                  <a:lnTo>
                    <a:pt x="1772458" y="86517"/>
                  </a:lnTo>
                  <a:lnTo>
                    <a:pt x="1770736" y="84626"/>
                  </a:lnTo>
                  <a:lnTo>
                    <a:pt x="1768670" y="82905"/>
                  </a:lnTo>
                  <a:lnTo>
                    <a:pt x="1766605" y="81358"/>
                  </a:lnTo>
                  <a:lnTo>
                    <a:pt x="1764539" y="79637"/>
                  </a:lnTo>
                  <a:lnTo>
                    <a:pt x="1762301" y="78261"/>
                  </a:lnTo>
                  <a:lnTo>
                    <a:pt x="1760064" y="76885"/>
                  </a:lnTo>
                  <a:lnTo>
                    <a:pt x="1757654" y="75509"/>
                  </a:lnTo>
                  <a:lnTo>
                    <a:pt x="1755244" y="74477"/>
                  </a:lnTo>
                  <a:lnTo>
                    <a:pt x="1752834" y="73445"/>
                  </a:lnTo>
                  <a:lnTo>
                    <a:pt x="1750252" y="72585"/>
                  </a:lnTo>
                  <a:lnTo>
                    <a:pt x="1747670" y="71725"/>
                  </a:lnTo>
                  <a:lnTo>
                    <a:pt x="1745088" y="71037"/>
                  </a:lnTo>
                  <a:lnTo>
                    <a:pt x="1742162" y="70349"/>
                  </a:lnTo>
                  <a:lnTo>
                    <a:pt x="1739408" y="69833"/>
                  </a:lnTo>
                  <a:lnTo>
                    <a:pt x="1736653" y="69661"/>
                  </a:lnTo>
                  <a:lnTo>
                    <a:pt x="1733727" y="69489"/>
                  </a:lnTo>
                  <a:lnTo>
                    <a:pt x="1730801" y="69317"/>
                  </a:lnTo>
                  <a:close/>
                  <a:moveTo>
                    <a:pt x="61968" y="0"/>
                  </a:moveTo>
                  <a:lnTo>
                    <a:pt x="65410" y="0"/>
                  </a:lnTo>
                  <a:lnTo>
                    <a:pt x="1839934" y="0"/>
                  </a:lnTo>
                  <a:lnTo>
                    <a:pt x="1843376" y="0"/>
                  </a:lnTo>
                  <a:lnTo>
                    <a:pt x="1846474" y="172"/>
                  </a:lnTo>
                  <a:lnTo>
                    <a:pt x="1849573" y="516"/>
                  </a:lnTo>
                  <a:lnTo>
                    <a:pt x="1852844" y="1032"/>
                  </a:lnTo>
                  <a:lnTo>
                    <a:pt x="1855942" y="1720"/>
                  </a:lnTo>
                  <a:lnTo>
                    <a:pt x="1859040" y="2580"/>
                  </a:lnTo>
                  <a:lnTo>
                    <a:pt x="1861794" y="3440"/>
                  </a:lnTo>
                  <a:lnTo>
                    <a:pt x="1864721" y="4472"/>
                  </a:lnTo>
                  <a:lnTo>
                    <a:pt x="1867647" y="5676"/>
                  </a:lnTo>
                  <a:lnTo>
                    <a:pt x="1870573" y="7052"/>
                  </a:lnTo>
                  <a:lnTo>
                    <a:pt x="1873155" y="8600"/>
                  </a:lnTo>
                  <a:lnTo>
                    <a:pt x="1875737" y="10148"/>
                  </a:lnTo>
                  <a:lnTo>
                    <a:pt x="1878147" y="11696"/>
                  </a:lnTo>
                  <a:lnTo>
                    <a:pt x="1880729" y="13588"/>
                  </a:lnTo>
                  <a:lnTo>
                    <a:pt x="1882967" y="15308"/>
                  </a:lnTo>
                  <a:lnTo>
                    <a:pt x="1885204" y="17372"/>
                  </a:lnTo>
                  <a:lnTo>
                    <a:pt x="1887270" y="19264"/>
                  </a:lnTo>
                  <a:lnTo>
                    <a:pt x="1889336" y="21500"/>
                  </a:lnTo>
                  <a:lnTo>
                    <a:pt x="1891229" y="23736"/>
                  </a:lnTo>
                  <a:lnTo>
                    <a:pt x="1892951" y="26144"/>
                  </a:lnTo>
                  <a:lnTo>
                    <a:pt x="1894672" y="28552"/>
                  </a:lnTo>
                  <a:lnTo>
                    <a:pt x="1896221" y="30960"/>
                  </a:lnTo>
                  <a:lnTo>
                    <a:pt x="1897426" y="33713"/>
                  </a:lnTo>
                  <a:lnTo>
                    <a:pt x="1898803" y="36121"/>
                  </a:lnTo>
                  <a:lnTo>
                    <a:pt x="1900008" y="39044"/>
                  </a:lnTo>
                  <a:lnTo>
                    <a:pt x="1900869" y="41625"/>
                  </a:lnTo>
                  <a:lnTo>
                    <a:pt x="1901901" y="44548"/>
                  </a:lnTo>
                  <a:lnTo>
                    <a:pt x="1902590" y="47473"/>
                  </a:lnTo>
                  <a:lnTo>
                    <a:pt x="1903106" y="50224"/>
                  </a:lnTo>
                  <a:lnTo>
                    <a:pt x="1903623" y="53321"/>
                  </a:lnTo>
                  <a:lnTo>
                    <a:pt x="1903795" y="56245"/>
                  </a:lnTo>
                  <a:lnTo>
                    <a:pt x="1903795" y="59341"/>
                  </a:lnTo>
                  <a:lnTo>
                    <a:pt x="1903795" y="1070888"/>
                  </a:lnTo>
                  <a:lnTo>
                    <a:pt x="1903795" y="1073984"/>
                  </a:lnTo>
                  <a:lnTo>
                    <a:pt x="1903623" y="1077080"/>
                  </a:lnTo>
                  <a:lnTo>
                    <a:pt x="1903106" y="1080005"/>
                  </a:lnTo>
                  <a:lnTo>
                    <a:pt x="1902590" y="1082756"/>
                  </a:lnTo>
                  <a:lnTo>
                    <a:pt x="1901901" y="1085681"/>
                  </a:lnTo>
                  <a:lnTo>
                    <a:pt x="1900869" y="1088604"/>
                  </a:lnTo>
                  <a:lnTo>
                    <a:pt x="1900008" y="1091528"/>
                  </a:lnTo>
                  <a:lnTo>
                    <a:pt x="1898803" y="1094108"/>
                  </a:lnTo>
                  <a:lnTo>
                    <a:pt x="1897426" y="1096861"/>
                  </a:lnTo>
                  <a:lnTo>
                    <a:pt x="1896221" y="1099269"/>
                  </a:lnTo>
                  <a:lnTo>
                    <a:pt x="1894672" y="1101849"/>
                  </a:lnTo>
                  <a:lnTo>
                    <a:pt x="1892951" y="1104257"/>
                  </a:lnTo>
                  <a:lnTo>
                    <a:pt x="1891229" y="1106493"/>
                  </a:lnTo>
                  <a:lnTo>
                    <a:pt x="1889336" y="1108901"/>
                  </a:lnTo>
                  <a:lnTo>
                    <a:pt x="1887270" y="1110965"/>
                  </a:lnTo>
                  <a:lnTo>
                    <a:pt x="1885204" y="1113029"/>
                  </a:lnTo>
                  <a:lnTo>
                    <a:pt x="1882967" y="1114921"/>
                  </a:lnTo>
                  <a:lnTo>
                    <a:pt x="1880729" y="1116985"/>
                  </a:lnTo>
                  <a:lnTo>
                    <a:pt x="1878147" y="1118705"/>
                  </a:lnTo>
                  <a:lnTo>
                    <a:pt x="1875737" y="1120425"/>
                  </a:lnTo>
                  <a:lnTo>
                    <a:pt x="1873155" y="1121801"/>
                  </a:lnTo>
                  <a:lnTo>
                    <a:pt x="1870573" y="1123177"/>
                  </a:lnTo>
                  <a:lnTo>
                    <a:pt x="1867647" y="1124553"/>
                  </a:lnTo>
                  <a:lnTo>
                    <a:pt x="1864721" y="1125757"/>
                  </a:lnTo>
                  <a:lnTo>
                    <a:pt x="1861794" y="1126789"/>
                  </a:lnTo>
                  <a:lnTo>
                    <a:pt x="1859040" y="1127821"/>
                  </a:lnTo>
                  <a:lnTo>
                    <a:pt x="1855942" y="1128509"/>
                  </a:lnTo>
                  <a:lnTo>
                    <a:pt x="1852844" y="1129198"/>
                  </a:lnTo>
                  <a:lnTo>
                    <a:pt x="1849573" y="1129713"/>
                  </a:lnTo>
                  <a:lnTo>
                    <a:pt x="1846474" y="1130057"/>
                  </a:lnTo>
                  <a:lnTo>
                    <a:pt x="1843376" y="1130229"/>
                  </a:lnTo>
                  <a:lnTo>
                    <a:pt x="1839934" y="1130573"/>
                  </a:lnTo>
                  <a:lnTo>
                    <a:pt x="65410" y="1130573"/>
                  </a:lnTo>
                  <a:lnTo>
                    <a:pt x="61968" y="1130229"/>
                  </a:lnTo>
                  <a:lnTo>
                    <a:pt x="58697" y="1130057"/>
                  </a:lnTo>
                  <a:lnTo>
                    <a:pt x="55599" y="1129713"/>
                  </a:lnTo>
                  <a:lnTo>
                    <a:pt x="52328" y="1129198"/>
                  </a:lnTo>
                  <a:lnTo>
                    <a:pt x="49230" y="1128509"/>
                  </a:lnTo>
                  <a:lnTo>
                    <a:pt x="46132" y="1127821"/>
                  </a:lnTo>
                  <a:lnTo>
                    <a:pt x="43378" y="1126789"/>
                  </a:lnTo>
                  <a:lnTo>
                    <a:pt x="40451" y="1125757"/>
                  </a:lnTo>
                  <a:lnTo>
                    <a:pt x="37525" y="1124553"/>
                  </a:lnTo>
                  <a:lnTo>
                    <a:pt x="34771" y="1123177"/>
                  </a:lnTo>
                  <a:lnTo>
                    <a:pt x="32017" y="1121801"/>
                  </a:lnTo>
                  <a:lnTo>
                    <a:pt x="29607" y="1120425"/>
                  </a:lnTo>
                  <a:lnTo>
                    <a:pt x="27025" y="1118705"/>
                  </a:lnTo>
                  <a:lnTo>
                    <a:pt x="24615" y="1116985"/>
                  </a:lnTo>
                  <a:lnTo>
                    <a:pt x="22205" y="1114921"/>
                  </a:lnTo>
                  <a:lnTo>
                    <a:pt x="19968" y="1113029"/>
                  </a:lnTo>
                  <a:lnTo>
                    <a:pt x="17902" y="1110965"/>
                  </a:lnTo>
                  <a:lnTo>
                    <a:pt x="16009" y="1108901"/>
                  </a:lnTo>
                  <a:lnTo>
                    <a:pt x="14115" y="1106493"/>
                  </a:lnTo>
                  <a:lnTo>
                    <a:pt x="12221" y="1104257"/>
                  </a:lnTo>
                  <a:lnTo>
                    <a:pt x="10500" y="1101849"/>
                  </a:lnTo>
                  <a:lnTo>
                    <a:pt x="9123" y="1099269"/>
                  </a:lnTo>
                  <a:lnTo>
                    <a:pt x="7574" y="1096861"/>
                  </a:lnTo>
                  <a:lnTo>
                    <a:pt x="6369" y="1094108"/>
                  </a:lnTo>
                  <a:lnTo>
                    <a:pt x="5164" y="1091528"/>
                  </a:lnTo>
                  <a:lnTo>
                    <a:pt x="4131" y="1088604"/>
                  </a:lnTo>
                  <a:lnTo>
                    <a:pt x="3270" y="1085681"/>
                  </a:lnTo>
                  <a:lnTo>
                    <a:pt x="2582" y="1082756"/>
                  </a:lnTo>
                  <a:lnTo>
                    <a:pt x="1893" y="1080005"/>
                  </a:lnTo>
                  <a:lnTo>
                    <a:pt x="1549" y="1077080"/>
                  </a:lnTo>
                  <a:lnTo>
                    <a:pt x="1377" y="1073984"/>
                  </a:lnTo>
                  <a:lnTo>
                    <a:pt x="1205" y="1070888"/>
                  </a:lnTo>
                  <a:lnTo>
                    <a:pt x="1205" y="59341"/>
                  </a:lnTo>
                  <a:lnTo>
                    <a:pt x="1377" y="56245"/>
                  </a:lnTo>
                  <a:lnTo>
                    <a:pt x="1549" y="53321"/>
                  </a:lnTo>
                  <a:lnTo>
                    <a:pt x="1893" y="50224"/>
                  </a:lnTo>
                  <a:lnTo>
                    <a:pt x="2582" y="47473"/>
                  </a:lnTo>
                  <a:lnTo>
                    <a:pt x="3270" y="44548"/>
                  </a:lnTo>
                  <a:lnTo>
                    <a:pt x="4131" y="41625"/>
                  </a:lnTo>
                  <a:lnTo>
                    <a:pt x="5164" y="39044"/>
                  </a:lnTo>
                  <a:lnTo>
                    <a:pt x="6369" y="36121"/>
                  </a:lnTo>
                  <a:lnTo>
                    <a:pt x="7574" y="33713"/>
                  </a:lnTo>
                  <a:lnTo>
                    <a:pt x="9123" y="30960"/>
                  </a:lnTo>
                  <a:lnTo>
                    <a:pt x="10500" y="28552"/>
                  </a:lnTo>
                  <a:lnTo>
                    <a:pt x="12221" y="26144"/>
                  </a:lnTo>
                  <a:lnTo>
                    <a:pt x="14115" y="23736"/>
                  </a:lnTo>
                  <a:lnTo>
                    <a:pt x="16009" y="21500"/>
                  </a:lnTo>
                  <a:lnTo>
                    <a:pt x="17902" y="19264"/>
                  </a:lnTo>
                  <a:lnTo>
                    <a:pt x="19968" y="17372"/>
                  </a:lnTo>
                  <a:lnTo>
                    <a:pt x="22205" y="15308"/>
                  </a:lnTo>
                  <a:lnTo>
                    <a:pt x="24615" y="13588"/>
                  </a:lnTo>
                  <a:lnTo>
                    <a:pt x="27025" y="11696"/>
                  </a:lnTo>
                  <a:lnTo>
                    <a:pt x="29607" y="10148"/>
                  </a:lnTo>
                  <a:lnTo>
                    <a:pt x="32017" y="8600"/>
                  </a:lnTo>
                  <a:lnTo>
                    <a:pt x="34771" y="7052"/>
                  </a:lnTo>
                  <a:lnTo>
                    <a:pt x="37525" y="5676"/>
                  </a:lnTo>
                  <a:lnTo>
                    <a:pt x="40451" y="4472"/>
                  </a:lnTo>
                  <a:lnTo>
                    <a:pt x="43378" y="3440"/>
                  </a:lnTo>
                  <a:lnTo>
                    <a:pt x="46132" y="2580"/>
                  </a:lnTo>
                  <a:lnTo>
                    <a:pt x="49230" y="1720"/>
                  </a:lnTo>
                  <a:lnTo>
                    <a:pt x="52328" y="1032"/>
                  </a:lnTo>
                  <a:lnTo>
                    <a:pt x="55599" y="516"/>
                  </a:lnTo>
                  <a:lnTo>
                    <a:pt x="58697" y="172"/>
                  </a:lnTo>
                  <a:close/>
                </a:path>
              </a:pathLst>
            </a:custGeom>
            <a:solidFill>
              <a:srgbClr val="E2375D"/>
            </a:solidFill>
            <a:ln>
              <a:noFill/>
            </a:ln>
            <a:extLst/>
          </p:spPr>
          <p:txBody>
            <a:bodyPr wrap="square" anchor="ctr">
              <a:no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4" name="任意多边形 63"/>
            <p:cNvSpPr/>
            <p:nvPr/>
          </p:nvSpPr>
          <p:spPr>
            <a:xfrm flipV="1">
              <a:off x="1919089" y="2162758"/>
              <a:ext cx="1006096" cy="1424462"/>
            </a:xfrm>
            <a:custGeom>
              <a:avLst/>
              <a:gdLst>
                <a:gd name="connsiteX0" fmla="*/ 0 w 1117600"/>
                <a:gd name="connsiteY0" fmla="*/ 0 h 889000"/>
                <a:gd name="connsiteX1" fmla="*/ 0 w 1117600"/>
                <a:gd name="connsiteY1" fmla="*/ 889000 h 889000"/>
                <a:gd name="connsiteX2" fmla="*/ 1117600 w 1117600"/>
                <a:gd name="connsiteY2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889000">
                  <a:moveTo>
                    <a:pt x="0" y="0"/>
                  </a:moveTo>
                  <a:lnTo>
                    <a:pt x="0" y="889000"/>
                  </a:lnTo>
                  <a:lnTo>
                    <a:pt x="1117600" y="889000"/>
                  </a:lnTo>
                </a:path>
              </a:pathLst>
            </a:custGeom>
            <a:ln w="28575">
              <a:solidFill>
                <a:srgbClr val="E2375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 flipH="1" flipV="1">
              <a:off x="6211745" y="2113499"/>
              <a:ext cx="1006096" cy="1424462"/>
            </a:xfrm>
            <a:custGeom>
              <a:avLst/>
              <a:gdLst>
                <a:gd name="connsiteX0" fmla="*/ 0 w 1117600"/>
                <a:gd name="connsiteY0" fmla="*/ 0 h 889000"/>
                <a:gd name="connsiteX1" fmla="*/ 0 w 1117600"/>
                <a:gd name="connsiteY1" fmla="*/ 889000 h 889000"/>
                <a:gd name="connsiteX2" fmla="*/ 1117600 w 1117600"/>
                <a:gd name="connsiteY2" fmla="*/ 88900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889000">
                  <a:moveTo>
                    <a:pt x="0" y="0"/>
                  </a:moveTo>
                  <a:lnTo>
                    <a:pt x="0" y="889000"/>
                  </a:lnTo>
                  <a:lnTo>
                    <a:pt x="1117600" y="889000"/>
                  </a:lnTo>
                </a:path>
              </a:pathLst>
            </a:custGeom>
            <a:ln w="28575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885371" y="4500967"/>
            <a:ext cx="720665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ADA7"/>
                </a:solidFill>
              </a:rPr>
              <a:t>【</a:t>
            </a:r>
            <a:r>
              <a:rPr lang="zh-CN" altLang="en-US" sz="2400" b="1" dirty="0" smtClean="0">
                <a:solidFill>
                  <a:srgbClr val="00ADA7"/>
                </a:solidFill>
              </a:rPr>
              <a:t>启示六</a:t>
            </a:r>
            <a:r>
              <a:rPr lang="en-US" altLang="zh-CN" sz="2400" b="1" dirty="0" smtClean="0">
                <a:solidFill>
                  <a:srgbClr val="00ADA7"/>
                </a:solidFill>
              </a:rPr>
              <a:t>】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社会环境给你创造了提高能力的机会，一旦遇到好的时代机遇，及时抓住它，成功的可能性将会更大。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014494" y="207334"/>
            <a:ext cx="7210207" cy="0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077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82839" y="2546217"/>
            <a:ext cx="8020050" cy="45784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cxnSp>
        <p:nvCxnSpPr>
          <p:cNvPr id="33" name="直接连接符 32"/>
          <p:cNvCxnSpPr/>
          <p:nvPr/>
        </p:nvCxnSpPr>
        <p:spPr>
          <a:xfrm>
            <a:off x="1232309" y="4054634"/>
            <a:ext cx="6992392" cy="0"/>
          </a:xfrm>
          <a:prstGeom prst="line">
            <a:avLst/>
          </a:prstGeom>
          <a:ln w="28575">
            <a:solidFill>
              <a:srgbClr val="00AD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直角三角形 3"/>
          <p:cNvSpPr/>
          <p:nvPr/>
        </p:nvSpPr>
        <p:spPr>
          <a:xfrm>
            <a:off x="1803483" y="323522"/>
            <a:ext cx="418556" cy="209460"/>
          </a:xfrm>
          <a:prstGeom prst="rtTriangle">
            <a:avLst/>
          </a:prstGeom>
          <a:solidFill>
            <a:srgbClr val="656B6E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582839" y="541781"/>
            <a:ext cx="8020050" cy="1805693"/>
          </a:xfrm>
          <a:prstGeom prst="rect">
            <a:avLst/>
          </a:prstGeom>
          <a:solidFill>
            <a:srgbClr val="B7DAC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014494" y="318481"/>
            <a:ext cx="782240" cy="1183173"/>
          </a:xfrm>
          <a:prstGeom prst="rect">
            <a:avLst/>
          </a:prstGeom>
          <a:solidFill>
            <a:srgbClr val="808C9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2092335" y="705507"/>
            <a:ext cx="5897768" cy="840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50" b="1" dirty="0" smtClean="0">
                <a:latin typeface="+mj-ea"/>
                <a:ea typeface="+mj-ea"/>
              </a:rPr>
              <a:t>中国互联网创业者的机遇</a:t>
            </a:r>
            <a:endParaRPr lang="zh-CN" altLang="en-US" sz="4050" b="1" dirty="0">
              <a:latin typeface="+mj-ea"/>
              <a:ea typeface="+mj-ea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1018186" y="2040318"/>
            <a:ext cx="7206515" cy="789526"/>
            <a:chOff x="1113436" y="2040318"/>
            <a:chExt cx="7206515" cy="789526"/>
          </a:xfrm>
        </p:grpSpPr>
        <p:grpSp>
          <p:nvGrpSpPr>
            <p:cNvPr id="119" name="组合 118"/>
            <p:cNvGrpSpPr/>
            <p:nvPr/>
          </p:nvGrpSpPr>
          <p:grpSpPr>
            <a:xfrm>
              <a:off x="8162788" y="2049757"/>
              <a:ext cx="157163" cy="780087"/>
              <a:chOff x="4084549" y="2049757"/>
              <a:chExt cx="157163" cy="780087"/>
            </a:xfrm>
          </p:grpSpPr>
          <p:sp>
            <p:nvSpPr>
              <p:cNvPr id="111" name="椭圆 110"/>
              <p:cNvSpPr/>
              <p:nvPr/>
            </p:nvSpPr>
            <p:spPr>
              <a:xfrm rot="5400000">
                <a:off x="4084549" y="2049757"/>
                <a:ext cx="157163" cy="1571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/>
              </a:p>
            </p:txBody>
          </p:sp>
          <p:sp>
            <p:nvSpPr>
              <p:cNvPr id="112" name="椭圆 111"/>
              <p:cNvSpPr/>
              <p:nvPr/>
            </p:nvSpPr>
            <p:spPr>
              <a:xfrm rot="5400000">
                <a:off x="4084549" y="2672681"/>
                <a:ext cx="157163" cy="1571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/>
              </a:p>
            </p:txBody>
          </p:sp>
          <p:cxnSp>
            <p:nvCxnSpPr>
              <p:cNvPr id="115" name="直接连接符 114"/>
              <p:cNvCxnSpPr/>
              <p:nvPr/>
            </p:nvCxnSpPr>
            <p:spPr>
              <a:xfrm rot="5400000">
                <a:off x="3854018" y="2438521"/>
                <a:ext cx="622648" cy="0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组合 119"/>
            <p:cNvGrpSpPr/>
            <p:nvPr/>
          </p:nvGrpSpPr>
          <p:grpSpPr>
            <a:xfrm>
              <a:off x="1113436" y="2040318"/>
              <a:ext cx="157163" cy="780087"/>
              <a:chOff x="1192018" y="2040318"/>
              <a:chExt cx="157163" cy="780087"/>
            </a:xfrm>
          </p:grpSpPr>
          <p:grpSp>
            <p:nvGrpSpPr>
              <p:cNvPr id="113" name="组合 112"/>
              <p:cNvGrpSpPr/>
              <p:nvPr/>
            </p:nvGrpSpPr>
            <p:grpSpPr>
              <a:xfrm rot="5400000">
                <a:off x="880556" y="2351780"/>
                <a:ext cx="780087" cy="157163"/>
                <a:chOff x="4093845" y="4720525"/>
                <a:chExt cx="780087" cy="157163"/>
              </a:xfrm>
            </p:grpSpPr>
            <p:sp>
              <p:nvSpPr>
                <p:cNvPr id="117" name="椭圆 116"/>
                <p:cNvSpPr/>
                <p:nvPr/>
              </p:nvSpPr>
              <p:spPr>
                <a:xfrm>
                  <a:off x="4093845" y="4720525"/>
                  <a:ext cx="157163" cy="15716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350"/>
                </a:p>
              </p:txBody>
            </p:sp>
            <p:sp>
              <p:nvSpPr>
                <p:cNvPr id="118" name="椭圆 117"/>
                <p:cNvSpPr/>
                <p:nvPr/>
              </p:nvSpPr>
              <p:spPr>
                <a:xfrm>
                  <a:off x="4716769" y="4720525"/>
                  <a:ext cx="157163" cy="15716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350"/>
                </a:p>
              </p:txBody>
            </p:sp>
          </p:grpSp>
          <p:cxnSp>
            <p:nvCxnSpPr>
              <p:cNvPr id="116" name="直接连接符 115"/>
              <p:cNvCxnSpPr/>
              <p:nvPr/>
            </p:nvCxnSpPr>
            <p:spPr>
              <a:xfrm rot="5400000">
                <a:off x="958418" y="2438521"/>
                <a:ext cx="622648" cy="0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文本框 109"/>
          <p:cNvSpPr txBox="1"/>
          <p:nvPr/>
        </p:nvSpPr>
        <p:spPr>
          <a:xfrm>
            <a:off x="1232309" y="587366"/>
            <a:ext cx="346610" cy="98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Showcard Gothic" panose="04020904020102020604" pitchFamily="82" charset="0"/>
              </a:rPr>
              <a:t>5</a:t>
            </a:r>
            <a:endParaRPr lang="zh-CN" altLang="en-US" sz="54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968" y="4266993"/>
            <a:ext cx="965016" cy="532561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737" y="4204904"/>
            <a:ext cx="1236100" cy="549378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4"/>
          <a:srcRect t="1" b="3561"/>
          <a:stretch/>
        </p:blipFill>
        <p:spPr>
          <a:xfrm>
            <a:off x="3370682" y="4253378"/>
            <a:ext cx="902615" cy="486209"/>
          </a:xfrm>
          <a:prstGeom prst="rect">
            <a:avLst/>
          </a:prstGeom>
        </p:spPr>
      </p:pic>
      <p:sp>
        <p:nvSpPr>
          <p:cNvPr id="61" name="矩形 60"/>
          <p:cNvSpPr/>
          <p:nvPr/>
        </p:nvSpPr>
        <p:spPr>
          <a:xfrm>
            <a:off x="1544994" y="3382409"/>
            <a:ext cx="13452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howcard Gothic" panose="04020904020102020604" pitchFamily="82" charset="0"/>
              </a:rPr>
              <a:t>1998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howcard Gothic" panose="04020904020102020604" pitchFamily="82" charset="0"/>
              </a:rPr>
              <a:t>年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howcard Gothic" panose="04020904020102020604" pitchFamily="82" charset="0"/>
              </a:rPr>
              <a:t>2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howcard Gothic" panose="04020904020102020604" pitchFamily="82" charset="0"/>
              </a:rPr>
              <a:t>月</a:t>
            </a:r>
          </a:p>
        </p:txBody>
      </p:sp>
      <p:sp>
        <p:nvSpPr>
          <p:cNvPr id="62" name="矩形 61"/>
          <p:cNvSpPr/>
          <p:nvPr/>
        </p:nvSpPr>
        <p:spPr>
          <a:xfrm>
            <a:off x="3009240" y="3382409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howcard Gothic" panose="04020904020102020604" pitchFamily="82" charset="0"/>
              </a:rPr>
              <a:t>1998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howcard Gothic" panose="04020904020102020604" pitchFamily="82" charset="0"/>
              </a:rPr>
              <a:t>年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howcard Gothic" panose="04020904020102020604" pitchFamily="82" charset="0"/>
              </a:rPr>
              <a:t>6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howcard Gothic" panose="04020904020102020604" pitchFamily="82" charset="0"/>
              </a:rPr>
              <a:t>月</a:t>
            </a:r>
          </a:p>
        </p:txBody>
      </p:sp>
      <p:sp>
        <p:nvSpPr>
          <p:cNvPr id="63" name="矩形 62"/>
          <p:cNvSpPr/>
          <p:nvPr/>
        </p:nvSpPr>
        <p:spPr>
          <a:xfrm>
            <a:off x="6112807" y="3381068"/>
            <a:ext cx="14510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howcard Gothic" panose="04020904020102020604" pitchFamily="82" charset="0"/>
              </a:rPr>
              <a:t>1998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howcard Gothic" panose="04020904020102020604" pitchFamily="82" charset="0"/>
              </a:rPr>
              <a:t>年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howcard Gothic" panose="04020904020102020604" pitchFamily="82" charset="0"/>
              </a:rPr>
              <a:t>12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howcard Gothic" panose="04020904020102020604" pitchFamily="82" charset="0"/>
              </a:rPr>
              <a:t>月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Showcard Gothic" panose="04020904020102020604" pitchFamily="82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163669" y="3955607"/>
            <a:ext cx="182846" cy="18284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AD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3730567" y="3955607"/>
            <a:ext cx="182846" cy="18284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AD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6864364" y="3973744"/>
            <a:ext cx="182846" cy="18284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AD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7435" y="4344322"/>
            <a:ext cx="1333500" cy="3186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4256" y="3107612"/>
            <a:ext cx="723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rgbClr val="00ADA7"/>
                </a:solidFill>
                <a:latin typeface="Adobe Garamond Pro Bold" panose="02020702060506020403" pitchFamily="18" charset="0"/>
                <a:ea typeface="汉仪小麦体简" panose="00020600040101010101" pitchFamily="18" charset="-122"/>
              </a:rPr>
              <a:t>@</a:t>
            </a:r>
            <a:endParaRPr lang="zh-CN" altLang="en-US" sz="7200" dirty="0">
              <a:solidFill>
                <a:srgbClr val="00ADA7"/>
              </a:solidFill>
              <a:latin typeface="Adobe Garamond Pro Bold" panose="02020702060506020403" pitchFamily="18" charset="0"/>
              <a:ea typeface="汉仪小麦体简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473486" y="3382409"/>
            <a:ext cx="1438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howcard Gothic" panose="04020904020102020604" pitchFamily="82" charset="0"/>
              </a:rPr>
              <a:t>1998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howcard Gothic" panose="04020904020102020604" pitchFamily="82" charset="0"/>
              </a:rPr>
              <a:t>年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howcard Gothic" panose="04020904020102020604" pitchFamily="82" charset="0"/>
              </a:rPr>
              <a:t>11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howcard Gothic" panose="04020904020102020604" pitchFamily="82" charset="0"/>
              </a:rPr>
              <a:t>月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Showcard Gothic" panose="04020904020102020604" pitchFamily="82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297465" y="3962272"/>
            <a:ext cx="182846" cy="18284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AD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613877" y="5546221"/>
            <a:ext cx="60953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为什么这些互联网公司成立于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howcard Gothic" panose="04020904020102020604" pitchFamily="82" charset="0"/>
                <a:ea typeface="微软雅黑" panose="020B0503020204020204" pitchFamily="34" charset="-122"/>
              </a:rPr>
              <a:t>1998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年？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43221" y="5475103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Q: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1685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582839" y="-914406"/>
            <a:ext cx="8020050" cy="74921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85" name="矩形 84"/>
          <p:cNvSpPr/>
          <p:nvPr/>
        </p:nvSpPr>
        <p:spPr>
          <a:xfrm>
            <a:off x="1004413" y="4133555"/>
            <a:ext cx="7309002" cy="167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6919287" y="19709"/>
            <a:ext cx="1515814" cy="2059785"/>
            <a:chOff x="3015080" y="5527313"/>
            <a:chExt cx="1515814" cy="2059785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2"/>
            <a:srcRect r="7721"/>
            <a:stretch/>
          </p:blipFill>
          <p:spPr>
            <a:xfrm>
              <a:off x="3157196" y="5527313"/>
              <a:ext cx="1146250" cy="1138649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3218827" y="6815395"/>
              <a:ext cx="1108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马化腾</a:t>
              </a:r>
              <a:endParaRPr lang="zh-CN" altLang="en-US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015080" y="7217766"/>
              <a:ext cx="151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1971</a:t>
              </a:r>
              <a:r>
                <a:rPr lang="zh-CN" altLang="en-US" dirty="0" smtClean="0"/>
                <a:t>年</a:t>
              </a:r>
              <a:r>
                <a:rPr lang="en-US" altLang="zh-CN" dirty="0" smtClean="0"/>
                <a:t>10</a:t>
              </a:r>
              <a:r>
                <a:rPr lang="zh-CN" altLang="en-US" dirty="0" smtClean="0"/>
                <a:t>月</a:t>
              </a:r>
              <a:endParaRPr lang="zh-CN" altLang="en-US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410221" y="36228"/>
            <a:ext cx="1470353" cy="2026746"/>
            <a:chOff x="936169" y="3282070"/>
            <a:chExt cx="1470353" cy="2026746"/>
          </a:xfrm>
        </p:grpSpPr>
        <p:pic>
          <p:nvPicPr>
            <p:cNvPr id="57" name="图片 56"/>
            <p:cNvPicPr>
              <a:picLocks noChangeAspect="1"/>
            </p:cNvPicPr>
            <p:nvPr/>
          </p:nvPicPr>
          <p:blipFill rotWithShape="1">
            <a:blip r:embed="rId3"/>
            <a:srcRect r="2763"/>
            <a:stretch/>
          </p:blipFill>
          <p:spPr>
            <a:xfrm>
              <a:off x="1092767" y="3282070"/>
              <a:ext cx="1157157" cy="1138649"/>
            </a:xfrm>
            <a:prstGeom prst="rect">
              <a:avLst/>
            </a:prstGeom>
          </p:spPr>
        </p:pic>
        <p:sp>
          <p:nvSpPr>
            <p:cNvPr id="58" name="文本框 57"/>
            <p:cNvSpPr txBox="1"/>
            <p:nvPr/>
          </p:nvSpPr>
          <p:spPr>
            <a:xfrm>
              <a:off x="936169" y="4939484"/>
              <a:ext cx="1470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1969</a:t>
              </a:r>
              <a:r>
                <a:rPr lang="zh-CN" altLang="en-US" dirty="0" smtClean="0"/>
                <a:t>年</a:t>
              </a:r>
              <a:r>
                <a:rPr lang="en-US" altLang="zh-CN" dirty="0" smtClean="0"/>
                <a:t>12</a:t>
              </a:r>
              <a:r>
                <a:rPr lang="zh-CN" altLang="en-US" dirty="0" smtClean="0"/>
                <a:t>月</a:t>
              </a:r>
              <a:endParaRPr lang="zh-CN" altLang="en-US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117185" y="4570152"/>
              <a:ext cx="1108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雷军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385957" y="22156"/>
            <a:ext cx="1515814" cy="2054891"/>
            <a:chOff x="3953858" y="3220486"/>
            <a:chExt cx="1515814" cy="2054891"/>
          </a:xfrm>
        </p:grpSpPr>
        <p:pic>
          <p:nvPicPr>
            <p:cNvPr id="61" name="图片 60"/>
            <p:cNvPicPr>
              <a:picLocks noChangeAspect="1"/>
            </p:cNvPicPr>
            <p:nvPr/>
          </p:nvPicPr>
          <p:blipFill rotWithShape="1">
            <a:blip r:embed="rId4"/>
            <a:srcRect l="2931"/>
            <a:stretch/>
          </p:blipFill>
          <p:spPr>
            <a:xfrm>
              <a:off x="4141677" y="3220486"/>
              <a:ext cx="1140176" cy="1138649"/>
            </a:xfrm>
            <a:prstGeom prst="rect">
              <a:avLst/>
            </a:prstGeom>
          </p:spPr>
        </p:pic>
        <p:sp>
          <p:nvSpPr>
            <p:cNvPr id="62" name="文本框 61"/>
            <p:cNvSpPr txBox="1"/>
            <p:nvPr/>
          </p:nvSpPr>
          <p:spPr>
            <a:xfrm>
              <a:off x="4157605" y="4508568"/>
              <a:ext cx="1108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丁磊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953858" y="4906045"/>
              <a:ext cx="1515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1971</a:t>
              </a:r>
              <a:r>
                <a:rPr lang="zh-CN" altLang="en-US" dirty="0" smtClean="0"/>
                <a:t>年</a:t>
              </a:r>
              <a:r>
                <a:rPr lang="en-US" altLang="zh-CN" dirty="0" smtClean="0"/>
                <a:t>10</a:t>
              </a:r>
              <a:r>
                <a:rPr lang="zh-CN" altLang="en-US" dirty="0" smtClean="0"/>
                <a:t>月</a:t>
              </a:r>
              <a:endParaRPr lang="zh-CN" altLang="en-US" dirty="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22353" y="45709"/>
            <a:ext cx="1470353" cy="2007784"/>
            <a:chOff x="5526155" y="3220486"/>
            <a:chExt cx="1470353" cy="2007784"/>
          </a:xfrm>
        </p:grpSpPr>
        <p:pic>
          <p:nvPicPr>
            <p:cNvPr id="65" name="图片 64"/>
            <p:cNvPicPr>
              <a:picLocks noChangeAspect="1"/>
            </p:cNvPicPr>
            <p:nvPr/>
          </p:nvPicPr>
          <p:blipFill rotWithShape="1">
            <a:blip r:embed="rId5"/>
            <a:srcRect r="4469"/>
            <a:stretch/>
          </p:blipFill>
          <p:spPr>
            <a:xfrm>
              <a:off x="5681050" y="3220486"/>
              <a:ext cx="1160562" cy="1138649"/>
            </a:xfrm>
            <a:prstGeom prst="rect">
              <a:avLst/>
            </a:prstGeom>
          </p:spPr>
        </p:pic>
        <p:sp>
          <p:nvSpPr>
            <p:cNvPr id="66" name="文本框 65"/>
            <p:cNvSpPr txBox="1"/>
            <p:nvPr/>
          </p:nvSpPr>
          <p:spPr>
            <a:xfrm>
              <a:off x="5707171" y="4508568"/>
              <a:ext cx="1108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李彦宏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526155" y="4858938"/>
              <a:ext cx="1470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1968</a:t>
              </a:r>
              <a:r>
                <a:rPr lang="zh-CN" altLang="en-US" dirty="0" smtClean="0"/>
                <a:t>年</a:t>
              </a:r>
              <a:r>
                <a:rPr lang="en-US" altLang="zh-CN" dirty="0" smtClean="0"/>
                <a:t>11</a:t>
              </a:r>
              <a:r>
                <a:rPr lang="zh-CN" altLang="en-US" dirty="0" smtClean="0"/>
                <a:t>月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898089" y="19709"/>
            <a:ext cx="1470353" cy="2059785"/>
            <a:chOff x="6982489" y="3220486"/>
            <a:chExt cx="1470353" cy="2059785"/>
          </a:xfrm>
        </p:grpSpPr>
        <p:grpSp>
          <p:nvGrpSpPr>
            <p:cNvPr id="69" name="组合 68"/>
            <p:cNvGrpSpPr/>
            <p:nvPr/>
          </p:nvGrpSpPr>
          <p:grpSpPr>
            <a:xfrm>
              <a:off x="7134226" y="3220486"/>
              <a:ext cx="1166878" cy="1138649"/>
              <a:chOff x="940238" y="3465513"/>
              <a:chExt cx="3069423" cy="2834544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1014493" y="3465513"/>
                <a:ext cx="2995168" cy="2834544"/>
              </a:xfrm>
              <a:prstGeom prst="rect">
                <a:avLst/>
              </a:prstGeom>
              <a:solidFill>
                <a:srgbClr val="0404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3" name="图片 72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3833" b="100000" l="277" r="96122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940238" y="3913458"/>
                <a:ext cx="3055381" cy="2381200"/>
              </a:xfrm>
              <a:prstGeom prst="rect">
                <a:avLst/>
              </a:prstGeom>
            </p:spPr>
          </p:pic>
        </p:grpSp>
        <p:sp>
          <p:nvSpPr>
            <p:cNvPr id="70" name="文本框 69"/>
            <p:cNvSpPr txBox="1"/>
            <p:nvPr/>
          </p:nvSpPr>
          <p:spPr>
            <a:xfrm>
              <a:off x="7163505" y="4508568"/>
              <a:ext cx="1108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/>
                <a:t>周鸿祎</a:t>
              </a:r>
              <a:endParaRPr lang="zh-CN" altLang="en-US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982489" y="4910939"/>
              <a:ext cx="1470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1970</a:t>
              </a:r>
              <a:r>
                <a:rPr lang="zh-CN" altLang="en-US" dirty="0" smtClean="0"/>
                <a:t>年</a:t>
              </a:r>
              <a:r>
                <a:rPr lang="en-US" altLang="zh-CN" dirty="0" smtClean="0"/>
                <a:t>10</a:t>
              </a:r>
              <a:r>
                <a:rPr lang="zh-CN" altLang="en-US" dirty="0" smtClean="0"/>
                <a:t>月</a:t>
              </a:r>
              <a:endParaRPr lang="zh-CN" altLang="en-US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922353" y="4202336"/>
            <a:ext cx="719268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ADA7"/>
                </a:solidFill>
              </a:rPr>
              <a:t>【</a:t>
            </a:r>
            <a:r>
              <a:rPr lang="zh-CN" altLang="en-US" sz="2400" b="1" dirty="0" smtClean="0">
                <a:solidFill>
                  <a:srgbClr val="00ADA7"/>
                </a:solidFill>
              </a:rPr>
              <a:t>启示七</a:t>
            </a:r>
            <a:r>
              <a:rPr lang="en-US" altLang="zh-CN" sz="2400" b="1" dirty="0" smtClean="0">
                <a:solidFill>
                  <a:srgbClr val="00ADA7"/>
                </a:solidFill>
              </a:rPr>
              <a:t>】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如果你生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1968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—1971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年，你会有更多机会萌生互联网创业的想法，咦，现在好像又是一个移动互联网创业的机会耶。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613877" y="2426448"/>
            <a:ext cx="66174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为什么这些互联网创业公司创始人出生年份集中于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howcard Gothic" panose="04020904020102020604" pitchFamily="82" charset="0"/>
                <a:ea typeface="微软雅黑" panose="020B0503020204020204" pitchFamily="34" charset="-122"/>
              </a:rPr>
              <a:t>1968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howcard Gothic" panose="04020904020102020604" pitchFamily="82" charset="0"/>
                <a:ea typeface="微软雅黑" panose="020B0503020204020204" pitchFamily="34" charset="-122"/>
              </a:rPr>
              <a:t>年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howcard Gothic" panose="04020904020102020604" pitchFamily="82" charset="0"/>
                <a:ea typeface="微软雅黑" panose="020B0503020204020204" pitchFamily="34" charset="-122"/>
              </a:rPr>
              <a:t>—1971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年？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043221" y="2355330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Q:</a:t>
            </a:r>
            <a:endParaRPr lang="zh-CN" altLang="en-US" sz="3200" b="1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1103369" y="3661531"/>
            <a:ext cx="6989400" cy="0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252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82839" y="2546217"/>
            <a:ext cx="8020050" cy="45784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4" name="直角三角形 3"/>
          <p:cNvSpPr/>
          <p:nvPr/>
        </p:nvSpPr>
        <p:spPr>
          <a:xfrm>
            <a:off x="1803483" y="323522"/>
            <a:ext cx="418556" cy="209460"/>
          </a:xfrm>
          <a:prstGeom prst="rtTriangle">
            <a:avLst/>
          </a:prstGeom>
          <a:solidFill>
            <a:srgbClr val="656B6E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582839" y="541781"/>
            <a:ext cx="8020050" cy="1805693"/>
          </a:xfrm>
          <a:prstGeom prst="rect">
            <a:avLst/>
          </a:prstGeom>
          <a:solidFill>
            <a:srgbClr val="00ADA7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014494" y="318481"/>
            <a:ext cx="782240" cy="1183173"/>
          </a:xfrm>
          <a:prstGeom prst="rect">
            <a:avLst/>
          </a:prstGeom>
          <a:solidFill>
            <a:srgbClr val="808C9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2092335" y="798296"/>
            <a:ext cx="5832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稻田与数学背后的文化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1018186" y="2040318"/>
            <a:ext cx="7206515" cy="789526"/>
            <a:chOff x="1113436" y="2040318"/>
            <a:chExt cx="7206515" cy="789526"/>
          </a:xfrm>
        </p:grpSpPr>
        <p:grpSp>
          <p:nvGrpSpPr>
            <p:cNvPr id="119" name="组合 118"/>
            <p:cNvGrpSpPr/>
            <p:nvPr/>
          </p:nvGrpSpPr>
          <p:grpSpPr>
            <a:xfrm>
              <a:off x="8162788" y="2049757"/>
              <a:ext cx="157163" cy="780087"/>
              <a:chOff x="4084549" y="2049757"/>
              <a:chExt cx="157163" cy="780087"/>
            </a:xfrm>
          </p:grpSpPr>
          <p:sp>
            <p:nvSpPr>
              <p:cNvPr id="111" name="椭圆 110"/>
              <p:cNvSpPr/>
              <p:nvPr/>
            </p:nvSpPr>
            <p:spPr>
              <a:xfrm rot="5400000">
                <a:off x="4084549" y="2049757"/>
                <a:ext cx="157163" cy="1571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/>
              </a:p>
            </p:txBody>
          </p:sp>
          <p:sp>
            <p:nvSpPr>
              <p:cNvPr id="112" name="椭圆 111"/>
              <p:cNvSpPr/>
              <p:nvPr/>
            </p:nvSpPr>
            <p:spPr>
              <a:xfrm rot="5400000">
                <a:off x="4084549" y="2672681"/>
                <a:ext cx="157163" cy="1571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/>
              </a:p>
            </p:txBody>
          </p:sp>
          <p:cxnSp>
            <p:nvCxnSpPr>
              <p:cNvPr id="115" name="直接连接符 114"/>
              <p:cNvCxnSpPr/>
              <p:nvPr/>
            </p:nvCxnSpPr>
            <p:spPr>
              <a:xfrm rot="5400000">
                <a:off x="3854018" y="2438521"/>
                <a:ext cx="622648" cy="0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组合 119"/>
            <p:cNvGrpSpPr/>
            <p:nvPr/>
          </p:nvGrpSpPr>
          <p:grpSpPr>
            <a:xfrm>
              <a:off x="1113436" y="2040318"/>
              <a:ext cx="157163" cy="780087"/>
              <a:chOff x="1192018" y="2040318"/>
              <a:chExt cx="157163" cy="780087"/>
            </a:xfrm>
          </p:grpSpPr>
          <p:grpSp>
            <p:nvGrpSpPr>
              <p:cNvPr id="113" name="组合 112"/>
              <p:cNvGrpSpPr/>
              <p:nvPr/>
            </p:nvGrpSpPr>
            <p:grpSpPr>
              <a:xfrm rot="5400000">
                <a:off x="880556" y="2351780"/>
                <a:ext cx="780087" cy="157163"/>
                <a:chOff x="4093845" y="4720525"/>
                <a:chExt cx="780087" cy="157163"/>
              </a:xfrm>
            </p:grpSpPr>
            <p:sp>
              <p:nvSpPr>
                <p:cNvPr id="117" name="椭圆 116"/>
                <p:cNvSpPr/>
                <p:nvPr/>
              </p:nvSpPr>
              <p:spPr>
                <a:xfrm>
                  <a:off x="4093845" y="4720525"/>
                  <a:ext cx="157163" cy="15716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350"/>
                </a:p>
              </p:txBody>
            </p:sp>
            <p:sp>
              <p:nvSpPr>
                <p:cNvPr id="118" name="椭圆 117"/>
                <p:cNvSpPr/>
                <p:nvPr/>
              </p:nvSpPr>
              <p:spPr>
                <a:xfrm>
                  <a:off x="4716769" y="4720525"/>
                  <a:ext cx="157163" cy="15716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350"/>
                </a:p>
              </p:txBody>
            </p:sp>
          </p:grpSp>
          <p:cxnSp>
            <p:nvCxnSpPr>
              <p:cNvPr id="116" name="直接连接符 115"/>
              <p:cNvCxnSpPr/>
              <p:nvPr/>
            </p:nvCxnSpPr>
            <p:spPr>
              <a:xfrm rot="5400000">
                <a:off x="958418" y="2438521"/>
                <a:ext cx="622648" cy="0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0"/>
          <p:cNvSpPr txBox="1"/>
          <p:nvPr/>
        </p:nvSpPr>
        <p:spPr>
          <a:xfrm>
            <a:off x="1232309" y="587366"/>
            <a:ext cx="346610" cy="98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Showcard Gothic" panose="04020904020102020604" pitchFamily="82" charset="0"/>
              </a:rPr>
              <a:t>6</a:t>
            </a:r>
            <a:endParaRPr lang="zh-CN" altLang="en-US" sz="54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34951" y="3180768"/>
            <a:ext cx="4874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中英教育差距的文化因素</a:t>
            </a:r>
            <a:endParaRPr lang="zh-CN" altLang="en-US" sz="32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4748925" y="3772527"/>
            <a:ext cx="3318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——BBC</a:t>
            </a:r>
            <a:r>
              <a:rPr lang="zh-CN" altLang="en-US" sz="2000" dirty="0" smtClean="0"/>
              <a:t>纪录片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中式教育</a:t>
            </a:r>
            <a:r>
              <a:rPr lang="en-US" altLang="zh-CN" sz="2000" dirty="0" smtClean="0"/>
              <a:t>》</a:t>
            </a:r>
            <a:endParaRPr lang="zh-CN" altLang="en-US" sz="2000" dirty="0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4156085856"/>
              </p:ext>
            </p:extLst>
          </p:nvPr>
        </p:nvGraphicFramePr>
        <p:xfrm>
          <a:off x="436350" y="3714896"/>
          <a:ext cx="3766081" cy="3319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6"/>
          <p:cNvSpPr/>
          <p:nvPr/>
        </p:nvSpPr>
        <p:spPr>
          <a:xfrm>
            <a:off x="4387490" y="5015881"/>
            <a:ext cx="267286" cy="267286"/>
          </a:xfrm>
          <a:prstGeom prst="rect">
            <a:avLst/>
          </a:prstGeom>
          <a:solidFill>
            <a:srgbClr val="00A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387490" y="5864947"/>
            <a:ext cx="267286" cy="267286"/>
          </a:xfrm>
          <a:prstGeom prst="rect">
            <a:avLst/>
          </a:prstGeom>
          <a:solidFill>
            <a:srgbClr val="B7D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654777" y="4912258"/>
            <a:ext cx="3491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中国学生一周至少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个小时在学数学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654777" y="5798535"/>
            <a:ext cx="2546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学习其他科目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724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2839" y="-436097"/>
            <a:ext cx="8020050" cy="75607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25" name="矩形 24"/>
          <p:cNvSpPr/>
          <p:nvPr/>
        </p:nvSpPr>
        <p:spPr>
          <a:xfrm>
            <a:off x="5620034" y="4203940"/>
            <a:ext cx="1684538" cy="310063"/>
          </a:xfrm>
          <a:prstGeom prst="rect">
            <a:avLst/>
          </a:prstGeom>
          <a:solidFill>
            <a:srgbClr val="00A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287490" y="4203939"/>
            <a:ext cx="1435100" cy="310063"/>
          </a:xfrm>
          <a:prstGeom prst="rect">
            <a:avLst/>
          </a:prstGeom>
          <a:solidFill>
            <a:srgbClr val="00A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8534"/>
              </p:ext>
            </p:extLst>
          </p:nvPr>
        </p:nvGraphicFramePr>
        <p:xfrm>
          <a:off x="1114140" y="3657413"/>
          <a:ext cx="6989400" cy="3045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362">
                  <a:extLst>
                    <a:ext uri="{9D8B030D-6E8A-4147-A177-3AD203B41FA5}">
                      <a16:colId xmlns:a16="http://schemas.microsoft.com/office/drawing/2014/main" xmlns="" val="463338878"/>
                    </a:ext>
                  </a:extLst>
                </a:gridCol>
                <a:gridCol w="2381992">
                  <a:extLst>
                    <a:ext uri="{9D8B030D-6E8A-4147-A177-3AD203B41FA5}">
                      <a16:colId xmlns:a16="http://schemas.microsoft.com/office/drawing/2014/main" xmlns="" val="2393196034"/>
                    </a:ext>
                  </a:extLst>
                </a:gridCol>
                <a:gridCol w="2500046">
                  <a:extLst>
                    <a:ext uri="{9D8B030D-6E8A-4147-A177-3AD203B41FA5}">
                      <a16:colId xmlns:a16="http://schemas.microsoft.com/office/drawing/2014/main" xmlns="" val="2798686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ap="flat" cmpd="sng" algn="ctr">
                      <a:solidFill>
                        <a:srgbClr val="00AD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D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</a:rPr>
                        <a:t>中文数字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D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</a:rPr>
                        <a:t>英文数字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D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6680152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发音时间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AD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</a:rPr>
                        <a:t>平均</a:t>
                      </a: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Showcard Gothic" panose="04020904020102020604" pitchFamily="82" charset="0"/>
                        </a:rPr>
                        <a:t>25</a:t>
                      </a:r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</a:rPr>
                        <a:t>毫秒</a:t>
                      </a:r>
                      <a:endParaRPr lang="en-US" altLang="zh-C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ap="flat" cmpd="sng" algn="ctr">
                      <a:solidFill>
                        <a:srgbClr val="00AD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</a:rPr>
                        <a:t>平均</a:t>
                      </a: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Showcard Gothic" panose="04020904020102020604" pitchFamily="82" charset="0"/>
                        </a:rPr>
                        <a:t>33</a:t>
                      </a:r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</a:rPr>
                        <a:t>毫秒</a:t>
                      </a:r>
                      <a:endParaRPr lang="en-US" altLang="zh-C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D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76938004"/>
                  </a:ext>
                </a:extLst>
              </a:tr>
              <a:tr h="1006435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发音规则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AD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相对规则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AD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高度不规则</a:t>
                      </a:r>
                      <a:endParaRPr lang="en-US" altLang="zh-CN" sz="2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AD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34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数字系统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AD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zh-CN" sz="2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含义清晰</a:t>
                      </a:r>
                      <a:endParaRPr lang="en-US" altLang="zh-CN" sz="2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endParaRPr lang="en-US" altLang="zh-CN" sz="2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AD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模糊复杂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AD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D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55124981"/>
                  </a:ext>
                </a:extLst>
              </a:tr>
            </a:tbl>
          </a:graphicData>
        </a:graphic>
      </p:graphicFrame>
      <p:cxnSp>
        <p:nvCxnSpPr>
          <p:cNvPr id="19" name="直接连接符 18"/>
          <p:cNvCxnSpPr/>
          <p:nvPr/>
        </p:nvCxnSpPr>
        <p:spPr>
          <a:xfrm>
            <a:off x="1114140" y="2495597"/>
            <a:ext cx="6989400" cy="0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155815" y="2939408"/>
            <a:ext cx="4874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中英数学的语言结构差异</a:t>
            </a:r>
            <a:endParaRPr lang="zh-CN" altLang="en-US" sz="32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1232884" y="962327"/>
            <a:ext cx="6592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00ADA7"/>
                </a:solidFill>
              </a:rPr>
              <a:t>【</a:t>
            </a:r>
            <a:r>
              <a:rPr lang="zh-CN" altLang="en-US" sz="2000" b="1" dirty="0" smtClean="0">
                <a:solidFill>
                  <a:srgbClr val="00ADA7"/>
                </a:solidFill>
              </a:rPr>
              <a:t>启示</a:t>
            </a:r>
            <a:r>
              <a:rPr lang="zh-CN" altLang="en-US" sz="2000" b="1" dirty="0">
                <a:solidFill>
                  <a:srgbClr val="00ADA7"/>
                </a:solidFill>
              </a:rPr>
              <a:t>八</a:t>
            </a:r>
            <a:r>
              <a:rPr lang="en-US" altLang="zh-CN" sz="2000" b="1" dirty="0" smtClean="0">
                <a:solidFill>
                  <a:srgbClr val="00ADA7"/>
                </a:solidFill>
              </a:rPr>
              <a:t>】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中国的学生会比其他文化的人花更多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时间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学习，它的一个原因是基于勤劳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基础的水稻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文化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32884" y="19107"/>
            <a:ext cx="6742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在中国，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由于每周长时间的学习，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13-14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岁这个年龄段的孩子的数学水平已经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领先英国学生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年以上。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096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82839" y="-436097"/>
            <a:ext cx="8020050" cy="56176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19" name="文本框 18"/>
          <p:cNvSpPr txBox="1"/>
          <p:nvPr/>
        </p:nvSpPr>
        <p:spPr>
          <a:xfrm>
            <a:off x="1143001" y="3604872"/>
            <a:ext cx="6781799" cy="940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ADA7"/>
                </a:solidFill>
              </a:rPr>
              <a:t>【</a:t>
            </a:r>
            <a:r>
              <a:rPr lang="zh-CN" altLang="en-US" sz="2400" b="1" dirty="0" smtClean="0">
                <a:solidFill>
                  <a:srgbClr val="00ADA7"/>
                </a:solidFill>
              </a:rPr>
              <a:t>启示九</a:t>
            </a:r>
            <a:r>
              <a:rPr lang="en-US" altLang="zh-CN" sz="2400" b="1" dirty="0" smtClean="0">
                <a:solidFill>
                  <a:srgbClr val="00ADA7"/>
                </a:solidFill>
              </a:rPr>
              <a:t>】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族裔文化中数学语言结构的不同，是导致数学成绩差异的一大原因。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601320" y="308131"/>
            <a:ext cx="2455398" cy="2583959"/>
            <a:chOff x="1272540" y="120754"/>
            <a:chExt cx="3078480" cy="3239665"/>
          </a:xfrm>
        </p:grpSpPr>
        <p:grpSp>
          <p:nvGrpSpPr>
            <p:cNvPr id="21" name="组合 20"/>
            <p:cNvGrpSpPr/>
            <p:nvPr/>
          </p:nvGrpSpPr>
          <p:grpSpPr>
            <a:xfrm>
              <a:off x="1272540" y="120754"/>
              <a:ext cx="3078480" cy="3239665"/>
              <a:chOff x="1386840" y="3172161"/>
              <a:chExt cx="3078480" cy="3239665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386840" y="3263691"/>
                <a:ext cx="3078480" cy="3148135"/>
                <a:chOff x="652517" y="3078772"/>
                <a:chExt cx="3905225" cy="3993588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22" t="253" r="1795" b="1353"/>
                <a:stretch/>
              </p:blipFill>
              <p:spPr>
                <a:xfrm>
                  <a:off x="652517" y="3089803"/>
                  <a:ext cx="3905225" cy="3982557"/>
                </a:xfrm>
                <a:prstGeom prst="rect">
                  <a:avLst/>
                </a:prstGeom>
                <a:ln w="63500">
                  <a:solidFill>
                    <a:schemeClr val="bg1">
                      <a:lumMod val="85000"/>
                    </a:schemeClr>
                  </a:solidFill>
                  <a:miter lim="800000"/>
                </a:ln>
              </p:spPr>
            </p:pic>
            <p:sp>
              <p:nvSpPr>
                <p:cNvPr id="26" name="任意多边形 25"/>
                <p:cNvSpPr/>
                <p:nvPr/>
              </p:nvSpPr>
              <p:spPr>
                <a:xfrm>
                  <a:off x="947923" y="3078772"/>
                  <a:ext cx="2448856" cy="751778"/>
                </a:xfrm>
                <a:custGeom>
                  <a:avLst/>
                  <a:gdLst>
                    <a:gd name="connsiteX0" fmla="*/ 86655 w 2448855"/>
                    <a:gd name="connsiteY0" fmla="*/ 130995 h 826394"/>
                    <a:gd name="connsiteX1" fmla="*/ 29505 w 2448855"/>
                    <a:gd name="connsiteY1" fmla="*/ 226245 h 826394"/>
                    <a:gd name="connsiteX2" fmla="*/ 930 w 2448855"/>
                    <a:gd name="connsiteY2" fmla="*/ 321495 h 826394"/>
                    <a:gd name="connsiteX3" fmla="*/ 10455 w 2448855"/>
                    <a:gd name="connsiteY3" fmla="*/ 464370 h 826394"/>
                    <a:gd name="connsiteX4" fmla="*/ 39030 w 2448855"/>
                    <a:gd name="connsiteY4" fmla="*/ 550095 h 826394"/>
                    <a:gd name="connsiteX5" fmla="*/ 153330 w 2448855"/>
                    <a:gd name="connsiteY5" fmla="*/ 569145 h 826394"/>
                    <a:gd name="connsiteX6" fmla="*/ 267630 w 2448855"/>
                    <a:gd name="connsiteY6" fmla="*/ 588195 h 826394"/>
                    <a:gd name="connsiteX7" fmla="*/ 353355 w 2448855"/>
                    <a:gd name="connsiteY7" fmla="*/ 607245 h 826394"/>
                    <a:gd name="connsiteX8" fmla="*/ 372405 w 2448855"/>
                    <a:gd name="connsiteY8" fmla="*/ 788220 h 826394"/>
                    <a:gd name="connsiteX9" fmla="*/ 400980 w 2448855"/>
                    <a:gd name="connsiteY9" fmla="*/ 807270 h 826394"/>
                    <a:gd name="connsiteX10" fmla="*/ 1372530 w 2448855"/>
                    <a:gd name="connsiteY10" fmla="*/ 816795 h 826394"/>
                    <a:gd name="connsiteX11" fmla="*/ 1401105 w 2448855"/>
                    <a:gd name="connsiteY11" fmla="*/ 826320 h 826394"/>
                    <a:gd name="connsiteX12" fmla="*/ 1458255 w 2448855"/>
                    <a:gd name="connsiteY12" fmla="*/ 816795 h 826394"/>
                    <a:gd name="connsiteX13" fmla="*/ 1496355 w 2448855"/>
                    <a:gd name="connsiteY13" fmla="*/ 759645 h 826394"/>
                    <a:gd name="connsiteX14" fmla="*/ 1515405 w 2448855"/>
                    <a:gd name="connsiteY14" fmla="*/ 731070 h 826394"/>
                    <a:gd name="connsiteX15" fmla="*/ 1543980 w 2448855"/>
                    <a:gd name="connsiteY15" fmla="*/ 664395 h 826394"/>
                    <a:gd name="connsiteX16" fmla="*/ 1563030 w 2448855"/>
                    <a:gd name="connsiteY16" fmla="*/ 635820 h 826394"/>
                    <a:gd name="connsiteX17" fmla="*/ 1648755 w 2448855"/>
                    <a:gd name="connsiteY17" fmla="*/ 597720 h 826394"/>
                    <a:gd name="connsiteX18" fmla="*/ 1686855 w 2448855"/>
                    <a:gd name="connsiteY18" fmla="*/ 578670 h 826394"/>
                    <a:gd name="connsiteX19" fmla="*/ 1724955 w 2448855"/>
                    <a:gd name="connsiteY19" fmla="*/ 569145 h 826394"/>
                    <a:gd name="connsiteX20" fmla="*/ 1791630 w 2448855"/>
                    <a:gd name="connsiteY20" fmla="*/ 550095 h 826394"/>
                    <a:gd name="connsiteX21" fmla="*/ 1867830 w 2448855"/>
                    <a:gd name="connsiteY21" fmla="*/ 540570 h 826394"/>
                    <a:gd name="connsiteX22" fmla="*/ 1896405 w 2448855"/>
                    <a:gd name="connsiteY22" fmla="*/ 531045 h 826394"/>
                    <a:gd name="connsiteX23" fmla="*/ 2153580 w 2448855"/>
                    <a:gd name="connsiteY23" fmla="*/ 511995 h 826394"/>
                    <a:gd name="connsiteX24" fmla="*/ 2182155 w 2448855"/>
                    <a:gd name="connsiteY24" fmla="*/ 502470 h 826394"/>
                    <a:gd name="connsiteX25" fmla="*/ 2210730 w 2448855"/>
                    <a:gd name="connsiteY25" fmla="*/ 435795 h 826394"/>
                    <a:gd name="connsiteX26" fmla="*/ 2248830 w 2448855"/>
                    <a:gd name="connsiteY26" fmla="*/ 378645 h 826394"/>
                    <a:gd name="connsiteX27" fmla="*/ 2277405 w 2448855"/>
                    <a:gd name="connsiteY27" fmla="*/ 369120 h 826394"/>
                    <a:gd name="connsiteX28" fmla="*/ 2334555 w 2448855"/>
                    <a:gd name="connsiteY28" fmla="*/ 331020 h 826394"/>
                    <a:gd name="connsiteX29" fmla="*/ 2391705 w 2448855"/>
                    <a:gd name="connsiteY29" fmla="*/ 302445 h 826394"/>
                    <a:gd name="connsiteX30" fmla="*/ 2420280 w 2448855"/>
                    <a:gd name="connsiteY30" fmla="*/ 292920 h 826394"/>
                    <a:gd name="connsiteX31" fmla="*/ 2448855 w 2448855"/>
                    <a:gd name="connsiteY31" fmla="*/ 207195 h 826394"/>
                    <a:gd name="connsiteX32" fmla="*/ 2439330 w 2448855"/>
                    <a:gd name="connsiteY32" fmla="*/ 121470 h 826394"/>
                    <a:gd name="connsiteX33" fmla="*/ 2410755 w 2448855"/>
                    <a:gd name="connsiteY33" fmla="*/ 102420 h 826394"/>
                    <a:gd name="connsiteX34" fmla="*/ 2172630 w 2448855"/>
                    <a:gd name="connsiteY34" fmla="*/ 92895 h 826394"/>
                    <a:gd name="connsiteX35" fmla="*/ 2086905 w 2448855"/>
                    <a:gd name="connsiteY35" fmla="*/ 73845 h 826394"/>
                    <a:gd name="connsiteX36" fmla="*/ 1905930 w 2448855"/>
                    <a:gd name="connsiteY36" fmla="*/ 54795 h 826394"/>
                    <a:gd name="connsiteX37" fmla="*/ 1724955 w 2448855"/>
                    <a:gd name="connsiteY37" fmla="*/ 26220 h 826394"/>
                    <a:gd name="connsiteX38" fmla="*/ 1010580 w 2448855"/>
                    <a:gd name="connsiteY38" fmla="*/ 26220 h 826394"/>
                    <a:gd name="connsiteX39" fmla="*/ 972480 w 2448855"/>
                    <a:gd name="connsiteY39" fmla="*/ 45270 h 826394"/>
                    <a:gd name="connsiteX40" fmla="*/ 858180 w 2448855"/>
                    <a:gd name="connsiteY40" fmla="*/ 54795 h 826394"/>
                    <a:gd name="connsiteX41" fmla="*/ 743880 w 2448855"/>
                    <a:gd name="connsiteY41" fmla="*/ 73845 h 826394"/>
                    <a:gd name="connsiteX42" fmla="*/ 620055 w 2448855"/>
                    <a:gd name="connsiteY42" fmla="*/ 92895 h 826394"/>
                    <a:gd name="connsiteX43" fmla="*/ 562905 w 2448855"/>
                    <a:gd name="connsiteY43" fmla="*/ 111945 h 826394"/>
                    <a:gd name="connsiteX44" fmla="*/ 86655 w 2448855"/>
                    <a:gd name="connsiteY44" fmla="*/ 130995 h 826394"/>
                    <a:gd name="connsiteX0" fmla="*/ 86655 w 2448855"/>
                    <a:gd name="connsiteY0" fmla="*/ 127373 h 822772"/>
                    <a:gd name="connsiteX1" fmla="*/ 29505 w 2448855"/>
                    <a:gd name="connsiteY1" fmla="*/ 222623 h 822772"/>
                    <a:gd name="connsiteX2" fmla="*/ 930 w 2448855"/>
                    <a:gd name="connsiteY2" fmla="*/ 317873 h 822772"/>
                    <a:gd name="connsiteX3" fmla="*/ 10455 w 2448855"/>
                    <a:gd name="connsiteY3" fmla="*/ 460748 h 822772"/>
                    <a:gd name="connsiteX4" fmla="*/ 39030 w 2448855"/>
                    <a:gd name="connsiteY4" fmla="*/ 546473 h 822772"/>
                    <a:gd name="connsiteX5" fmla="*/ 153330 w 2448855"/>
                    <a:gd name="connsiteY5" fmla="*/ 565523 h 822772"/>
                    <a:gd name="connsiteX6" fmla="*/ 267630 w 2448855"/>
                    <a:gd name="connsiteY6" fmla="*/ 584573 h 822772"/>
                    <a:gd name="connsiteX7" fmla="*/ 353355 w 2448855"/>
                    <a:gd name="connsiteY7" fmla="*/ 603623 h 822772"/>
                    <a:gd name="connsiteX8" fmla="*/ 372405 w 2448855"/>
                    <a:gd name="connsiteY8" fmla="*/ 784598 h 822772"/>
                    <a:gd name="connsiteX9" fmla="*/ 400980 w 2448855"/>
                    <a:gd name="connsiteY9" fmla="*/ 803648 h 822772"/>
                    <a:gd name="connsiteX10" fmla="*/ 1372530 w 2448855"/>
                    <a:gd name="connsiteY10" fmla="*/ 813173 h 822772"/>
                    <a:gd name="connsiteX11" fmla="*/ 1401105 w 2448855"/>
                    <a:gd name="connsiteY11" fmla="*/ 822698 h 822772"/>
                    <a:gd name="connsiteX12" fmla="*/ 1458255 w 2448855"/>
                    <a:gd name="connsiteY12" fmla="*/ 813173 h 822772"/>
                    <a:gd name="connsiteX13" fmla="*/ 1496355 w 2448855"/>
                    <a:gd name="connsiteY13" fmla="*/ 756023 h 822772"/>
                    <a:gd name="connsiteX14" fmla="*/ 1515405 w 2448855"/>
                    <a:gd name="connsiteY14" fmla="*/ 727448 h 822772"/>
                    <a:gd name="connsiteX15" fmla="*/ 1543980 w 2448855"/>
                    <a:gd name="connsiteY15" fmla="*/ 660773 h 822772"/>
                    <a:gd name="connsiteX16" fmla="*/ 1563030 w 2448855"/>
                    <a:gd name="connsiteY16" fmla="*/ 632198 h 822772"/>
                    <a:gd name="connsiteX17" fmla="*/ 1648755 w 2448855"/>
                    <a:gd name="connsiteY17" fmla="*/ 594098 h 822772"/>
                    <a:gd name="connsiteX18" fmla="*/ 1686855 w 2448855"/>
                    <a:gd name="connsiteY18" fmla="*/ 575048 h 822772"/>
                    <a:gd name="connsiteX19" fmla="*/ 1724955 w 2448855"/>
                    <a:gd name="connsiteY19" fmla="*/ 565523 h 822772"/>
                    <a:gd name="connsiteX20" fmla="*/ 1791630 w 2448855"/>
                    <a:gd name="connsiteY20" fmla="*/ 546473 h 822772"/>
                    <a:gd name="connsiteX21" fmla="*/ 1867830 w 2448855"/>
                    <a:gd name="connsiteY21" fmla="*/ 536948 h 822772"/>
                    <a:gd name="connsiteX22" fmla="*/ 1896405 w 2448855"/>
                    <a:gd name="connsiteY22" fmla="*/ 527423 h 822772"/>
                    <a:gd name="connsiteX23" fmla="*/ 2153580 w 2448855"/>
                    <a:gd name="connsiteY23" fmla="*/ 508373 h 822772"/>
                    <a:gd name="connsiteX24" fmla="*/ 2182155 w 2448855"/>
                    <a:gd name="connsiteY24" fmla="*/ 498848 h 822772"/>
                    <a:gd name="connsiteX25" fmla="*/ 2210730 w 2448855"/>
                    <a:gd name="connsiteY25" fmla="*/ 432173 h 822772"/>
                    <a:gd name="connsiteX26" fmla="*/ 2248830 w 2448855"/>
                    <a:gd name="connsiteY26" fmla="*/ 375023 h 822772"/>
                    <a:gd name="connsiteX27" fmla="*/ 2277405 w 2448855"/>
                    <a:gd name="connsiteY27" fmla="*/ 365498 h 822772"/>
                    <a:gd name="connsiteX28" fmla="*/ 2334555 w 2448855"/>
                    <a:gd name="connsiteY28" fmla="*/ 327398 h 822772"/>
                    <a:gd name="connsiteX29" fmla="*/ 2391705 w 2448855"/>
                    <a:gd name="connsiteY29" fmla="*/ 298823 h 822772"/>
                    <a:gd name="connsiteX30" fmla="*/ 2420280 w 2448855"/>
                    <a:gd name="connsiteY30" fmla="*/ 289298 h 822772"/>
                    <a:gd name="connsiteX31" fmla="*/ 2448855 w 2448855"/>
                    <a:gd name="connsiteY31" fmla="*/ 203573 h 822772"/>
                    <a:gd name="connsiteX32" fmla="*/ 2439330 w 2448855"/>
                    <a:gd name="connsiteY32" fmla="*/ 117848 h 822772"/>
                    <a:gd name="connsiteX33" fmla="*/ 2410755 w 2448855"/>
                    <a:gd name="connsiteY33" fmla="*/ 98798 h 822772"/>
                    <a:gd name="connsiteX34" fmla="*/ 2172630 w 2448855"/>
                    <a:gd name="connsiteY34" fmla="*/ 89273 h 822772"/>
                    <a:gd name="connsiteX35" fmla="*/ 2086905 w 2448855"/>
                    <a:gd name="connsiteY35" fmla="*/ 70223 h 822772"/>
                    <a:gd name="connsiteX36" fmla="*/ 1905930 w 2448855"/>
                    <a:gd name="connsiteY36" fmla="*/ 51173 h 822772"/>
                    <a:gd name="connsiteX37" fmla="*/ 1724955 w 2448855"/>
                    <a:gd name="connsiteY37" fmla="*/ 22598 h 822772"/>
                    <a:gd name="connsiteX38" fmla="*/ 1010580 w 2448855"/>
                    <a:gd name="connsiteY38" fmla="*/ 22598 h 822772"/>
                    <a:gd name="connsiteX39" fmla="*/ 964425 w 2448855"/>
                    <a:gd name="connsiteY39" fmla="*/ 94007 h 822772"/>
                    <a:gd name="connsiteX40" fmla="*/ 858180 w 2448855"/>
                    <a:gd name="connsiteY40" fmla="*/ 51173 h 822772"/>
                    <a:gd name="connsiteX41" fmla="*/ 743880 w 2448855"/>
                    <a:gd name="connsiteY41" fmla="*/ 70223 h 822772"/>
                    <a:gd name="connsiteX42" fmla="*/ 620055 w 2448855"/>
                    <a:gd name="connsiteY42" fmla="*/ 89273 h 822772"/>
                    <a:gd name="connsiteX43" fmla="*/ 562905 w 2448855"/>
                    <a:gd name="connsiteY43" fmla="*/ 108323 h 822772"/>
                    <a:gd name="connsiteX44" fmla="*/ 86655 w 2448855"/>
                    <a:gd name="connsiteY44" fmla="*/ 127373 h 822772"/>
                    <a:gd name="connsiteX0" fmla="*/ 86655 w 2448855"/>
                    <a:gd name="connsiteY0" fmla="*/ 127373 h 822772"/>
                    <a:gd name="connsiteX1" fmla="*/ 29505 w 2448855"/>
                    <a:gd name="connsiteY1" fmla="*/ 222623 h 822772"/>
                    <a:gd name="connsiteX2" fmla="*/ 930 w 2448855"/>
                    <a:gd name="connsiteY2" fmla="*/ 317873 h 822772"/>
                    <a:gd name="connsiteX3" fmla="*/ 10455 w 2448855"/>
                    <a:gd name="connsiteY3" fmla="*/ 460748 h 822772"/>
                    <a:gd name="connsiteX4" fmla="*/ 39030 w 2448855"/>
                    <a:gd name="connsiteY4" fmla="*/ 546473 h 822772"/>
                    <a:gd name="connsiteX5" fmla="*/ 153330 w 2448855"/>
                    <a:gd name="connsiteY5" fmla="*/ 565523 h 822772"/>
                    <a:gd name="connsiteX6" fmla="*/ 267630 w 2448855"/>
                    <a:gd name="connsiteY6" fmla="*/ 584573 h 822772"/>
                    <a:gd name="connsiteX7" fmla="*/ 353355 w 2448855"/>
                    <a:gd name="connsiteY7" fmla="*/ 603623 h 822772"/>
                    <a:gd name="connsiteX8" fmla="*/ 372405 w 2448855"/>
                    <a:gd name="connsiteY8" fmla="*/ 784598 h 822772"/>
                    <a:gd name="connsiteX9" fmla="*/ 400980 w 2448855"/>
                    <a:gd name="connsiteY9" fmla="*/ 803648 h 822772"/>
                    <a:gd name="connsiteX10" fmla="*/ 1372530 w 2448855"/>
                    <a:gd name="connsiteY10" fmla="*/ 813173 h 822772"/>
                    <a:gd name="connsiteX11" fmla="*/ 1401105 w 2448855"/>
                    <a:gd name="connsiteY11" fmla="*/ 822698 h 822772"/>
                    <a:gd name="connsiteX12" fmla="*/ 1458255 w 2448855"/>
                    <a:gd name="connsiteY12" fmla="*/ 813173 h 822772"/>
                    <a:gd name="connsiteX13" fmla="*/ 1496355 w 2448855"/>
                    <a:gd name="connsiteY13" fmla="*/ 756023 h 822772"/>
                    <a:gd name="connsiteX14" fmla="*/ 1515405 w 2448855"/>
                    <a:gd name="connsiteY14" fmla="*/ 727448 h 822772"/>
                    <a:gd name="connsiteX15" fmla="*/ 1543980 w 2448855"/>
                    <a:gd name="connsiteY15" fmla="*/ 660773 h 822772"/>
                    <a:gd name="connsiteX16" fmla="*/ 1563030 w 2448855"/>
                    <a:gd name="connsiteY16" fmla="*/ 632198 h 822772"/>
                    <a:gd name="connsiteX17" fmla="*/ 1648755 w 2448855"/>
                    <a:gd name="connsiteY17" fmla="*/ 594098 h 822772"/>
                    <a:gd name="connsiteX18" fmla="*/ 1686855 w 2448855"/>
                    <a:gd name="connsiteY18" fmla="*/ 575048 h 822772"/>
                    <a:gd name="connsiteX19" fmla="*/ 1724955 w 2448855"/>
                    <a:gd name="connsiteY19" fmla="*/ 565523 h 822772"/>
                    <a:gd name="connsiteX20" fmla="*/ 1791630 w 2448855"/>
                    <a:gd name="connsiteY20" fmla="*/ 546473 h 822772"/>
                    <a:gd name="connsiteX21" fmla="*/ 1867830 w 2448855"/>
                    <a:gd name="connsiteY21" fmla="*/ 536948 h 822772"/>
                    <a:gd name="connsiteX22" fmla="*/ 1896405 w 2448855"/>
                    <a:gd name="connsiteY22" fmla="*/ 527423 h 822772"/>
                    <a:gd name="connsiteX23" fmla="*/ 2153580 w 2448855"/>
                    <a:gd name="connsiteY23" fmla="*/ 508373 h 822772"/>
                    <a:gd name="connsiteX24" fmla="*/ 2182155 w 2448855"/>
                    <a:gd name="connsiteY24" fmla="*/ 498848 h 822772"/>
                    <a:gd name="connsiteX25" fmla="*/ 2210730 w 2448855"/>
                    <a:gd name="connsiteY25" fmla="*/ 432173 h 822772"/>
                    <a:gd name="connsiteX26" fmla="*/ 2248830 w 2448855"/>
                    <a:gd name="connsiteY26" fmla="*/ 375023 h 822772"/>
                    <a:gd name="connsiteX27" fmla="*/ 2277405 w 2448855"/>
                    <a:gd name="connsiteY27" fmla="*/ 365498 h 822772"/>
                    <a:gd name="connsiteX28" fmla="*/ 2334555 w 2448855"/>
                    <a:gd name="connsiteY28" fmla="*/ 327398 h 822772"/>
                    <a:gd name="connsiteX29" fmla="*/ 2391705 w 2448855"/>
                    <a:gd name="connsiteY29" fmla="*/ 298823 h 822772"/>
                    <a:gd name="connsiteX30" fmla="*/ 2420280 w 2448855"/>
                    <a:gd name="connsiteY30" fmla="*/ 289298 h 822772"/>
                    <a:gd name="connsiteX31" fmla="*/ 2448855 w 2448855"/>
                    <a:gd name="connsiteY31" fmla="*/ 203573 h 822772"/>
                    <a:gd name="connsiteX32" fmla="*/ 2439330 w 2448855"/>
                    <a:gd name="connsiteY32" fmla="*/ 117848 h 822772"/>
                    <a:gd name="connsiteX33" fmla="*/ 2410755 w 2448855"/>
                    <a:gd name="connsiteY33" fmla="*/ 98798 h 822772"/>
                    <a:gd name="connsiteX34" fmla="*/ 2172630 w 2448855"/>
                    <a:gd name="connsiteY34" fmla="*/ 89273 h 822772"/>
                    <a:gd name="connsiteX35" fmla="*/ 2086905 w 2448855"/>
                    <a:gd name="connsiteY35" fmla="*/ 70223 h 822772"/>
                    <a:gd name="connsiteX36" fmla="*/ 1905930 w 2448855"/>
                    <a:gd name="connsiteY36" fmla="*/ 51173 h 822772"/>
                    <a:gd name="connsiteX37" fmla="*/ 1724955 w 2448855"/>
                    <a:gd name="connsiteY37" fmla="*/ 22598 h 822772"/>
                    <a:gd name="connsiteX38" fmla="*/ 1010580 w 2448855"/>
                    <a:gd name="connsiteY38" fmla="*/ 22598 h 822772"/>
                    <a:gd name="connsiteX39" fmla="*/ 964425 w 2448855"/>
                    <a:gd name="connsiteY39" fmla="*/ 94007 h 822772"/>
                    <a:gd name="connsiteX40" fmla="*/ 854152 w 2448855"/>
                    <a:gd name="connsiteY40" fmla="*/ 75340 h 822772"/>
                    <a:gd name="connsiteX41" fmla="*/ 743880 w 2448855"/>
                    <a:gd name="connsiteY41" fmla="*/ 70223 h 822772"/>
                    <a:gd name="connsiteX42" fmla="*/ 620055 w 2448855"/>
                    <a:gd name="connsiteY42" fmla="*/ 89273 h 822772"/>
                    <a:gd name="connsiteX43" fmla="*/ 562905 w 2448855"/>
                    <a:gd name="connsiteY43" fmla="*/ 108323 h 822772"/>
                    <a:gd name="connsiteX44" fmla="*/ 86655 w 2448855"/>
                    <a:gd name="connsiteY44" fmla="*/ 127373 h 822772"/>
                    <a:gd name="connsiteX0" fmla="*/ 86655 w 2448855"/>
                    <a:gd name="connsiteY0" fmla="*/ 118929 h 814328"/>
                    <a:gd name="connsiteX1" fmla="*/ 29505 w 2448855"/>
                    <a:gd name="connsiteY1" fmla="*/ 214179 h 814328"/>
                    <a:gd name="connsiteX2" fmla="*/ 930 w 2448855"/>
                    <a:gd name="connsiteY2" fmla="*/ 309429 h 814328"/>
                    <a:gd name="connsiteX3" fmla="*/ 10455 w 2448855"/>
                    <a:gd name="connsiteY3" fmla="*/ 452304 h 814328"/>
                    <a:gd name="connsiteX4" fmla="*/ 39030 w 2448855"/>
                    <a:gd name="connsiteY4" fmla="*/ 538029 h 814328"/>
                    <a:gd name="connsiteX5" fmla="*/ 153330 w 2448855"/>
                    <a:gd name="connsiteY5" fmla="*/ 557079 h 814328"/>
                    <a:gd name="connsiteX6" fmla="*/ 267630 w 2448855"/>
                    <a:gd name="connsiteY6" fmla="*/ 576129 h 814328"/>
                    <a:gd name="connsiteX7" fmla="*/ 353355 w 2448855"/>
                    <a:gd name="connsiteY7" fmla="*/ 595179 h 814328"/>
                    <a:gd name="connsiteX8" fmla="*/ 372405 w 2448855"/>
                    <a:gd name="connsiteY8" fmla="*/ 776154 h 814328"/>
                    <a:gd name="connsiteX9" fmla="*/ 400980 w 2448855"/>
                    <a:gd name="connsiteY9" fmla="*/ 795204 h 814328"/>
                    <a:gd name="connsiteX10" fmla="*/ 1372530 w 2448855"/>
                    <a:gd name="connsiteY10" fmla="*/ 804729 h 814328"/>
                    <a:gd name="connsiteX11" fmla="*/ 1401105 w 2448855"/>
                    <a:gd name="connsiteY11" fmla="*/ 814254 h 814328"/>
                    <a:gd name="connsiteX12" fmla="*/ 1458255 w 2448855"/>
                    <a:gd name="connsiteY12" fmla="*/ 804729 h 814328"/>
                    <a:gd name="connsiteX13" fmla="*/ 1496355 w 2448855"/>
                    <a:gd name="connsiteY13" fmla="*/ 747579 h 814328"/>
                    <a:gd name="connsiteX14" fmla="*/ 1515405 w 2448855"/>
                    <a:gd name="connsiteY14" fmla="*/ 719004 h 814328"/>
                    <a:gd name="connsiteX15" fmla="*/ 1543980 w 2448855"/>
                    <a:gd name="connsiteY15" fmla="*/ 652329 h 814328"/>
                    <a:gd name="connsiteX16" fmla="*/ 1563030 w 2448855"/>
                    <a:gd name="connsiteY16" fmla="*/ 623754 h 814328"/>
                    <a:gd name="connsiteX17" fmla="*/ 1648755 w 2448855"/>
                    <a:gd name="connsiteY17" fmla="*/ 585654 h 814328"/>
                    <a:gd name="connsiteX18" fmla="*/ 1686855 w 2448855"/>
                    <a:gd name="connsiteY18" fmla="*/ 566604 h 814328"/>
                    <a:gd name="connsiteX19" fmla="*/ 1724955 w 2448855"/>
                    <a:gd name="connsiteY19" fmla="*/ 557079 h 814328"/>
                    <a:gd name="connsiteX20" fmla="*/ 1791630 w 2448855"/>
                    <a:gd name="connsiteY20" fmla="*/ 538029 h 814328"/>
                    <a:gd name="connsiteX21" fmla="*/ 1867830 w 2448855"/>
                    <a:gd name="connsiteY21" fmla="*/ 528504 h 814328"/>
                    <a:gd name="connsiteX22" fmla="*/ 1896405 w 2448855"/>
                    <a:gd name="connsiteY22" fmla="*/ 518979 h 814328"/>
                    <a:gd name="connsiteX23" fmla="*/ 2153580 w 2448855"/>
                    <a:gd name="connsiteY23" fmla="*/ 499929 h 814328"/>
                    <a:gd name="connsiteX24" fmla="*/ 2182155 w 2448855"/>
                    <a:gd name="connsiteY24" fmla="*/ 490404 h 814328"/>
                    <a:gd name="connsiteX25" fmla="*/ 2210730 w 2448855"/>
                    <a:gd name="connsiteY25" fmla="*/ 423729 h 814328"/>
                    <a:gd name="connsiteX26" fmla="*/ 2248830 w 2448855"/>
                    <a:gd name="connsiteY26" fmla="*/ 366579 h 814328"/>
                    <a:gd name="connsiteX27" fmla="*/ 2277405 w 2448855"/>
                    <a:gd name="connsiteY27" fmla="*/ 357054 h 814328"/>
                    <a:gd name="connsiteX28" fmla="*/ 2334555 w 2448855"/>
                    <a:gd name="connsiteY28" fmla="*/ 318954 h 814328"/>
                    <a:gd name="connsiteX29" fmla="*/ 2391705 w 2448855"/>
                    <a:gd name="connsiteY29" fmla="*/ 290379 h 814328"/>
                    <a:gd name="connsiteX30" fmla="*/ 2420280 w 2448855"/>
                    <a:gd name="connsiteY30" fmla="*/ 280854 h 814328"/>
                    <a:gd name="connsiteX31" fmla="*/ 2448855 w 2448855"/>
                    <a:gd name="connsiteY31" fmla="*/ 195129 h 814328"/>
                    <a:gd name="connsiteX32" fmla="*/ 2439330 w 2448855"/>
                    <a:gd name="connsiteY32" fmla="*/ 109404 h 814328"/>
                    <a:gd name="connsiteX33" fmla="*/ 2410755 w 2448855"/>
                    <a:gd name="connsiteY33" fmla="*/ 90354 h 814328"/>
                    <a:gd name="connsiteX34" fmla="*/ 2172630 w 2448855"/>
                    <a:gd name="connsiteY34" fmla="*/ 80829 h 814328"/>
                    <a:gd name="connsiteX35" fmla="*/ 2086905 w 2448855"/>
                    <a:gd name="connsiteY35" fmla="*/ 61779 h 814328"/>
                    <a:gd name="connsiteX36" fmla="*/ 1905930 w 2448855"/>
                    <a:gd name="connsiteY36" fmla="*/ 42729 h 814328"/>
                    <a:gd name="connsiteX37" fmla="*/ 1724955 w 2448855"/>
                    <a:gd name="connsiteY37" fmla="*/ 14154 h 814328"/>
                    <a:gd name="connsiteX38" fmla="*/ 1058912 w 2448855"/>
                    <a:gd name="connsiteY38" fmla="*/ 54431 h 814328"/>
                    <a:gd name="connsiteX39" fmla="*/ 964425 w 2448855"/>
                    <a:gd name="connsiteY39" fmla="*/ 85563 h 814328"/>
                    <a:gd name="connsiteX40" fmla="*/ 854152 w 2448855"/>
                    <a:gd name="connsiteY40" fmla="*/ 66896 h 814328"/>
                    <a:gd name="connsiteX41" fmla="*/ 743880 w 2448855"/>
                    <a:gd name="connsiteY41" fmla="*/ 61779 h 814328"/>
                    <a:gd name="connsiteX42" fmla="*/ 620055 w 2448855"/>
                    <a:gd name="connsiteY42" fmla="*/ 80829 h 814328"/>
                    <a:gd name="connsiteX43" fmla="*/ 562905 w 2448855"/>
                    <a:gd name="connsiteY43" fmla="*/ 99879 h 814328"/>
                    <a:gd name="connsiteX44" fmla="*/ 86655 w 2448855"/>
                    <a:gd name="connsiteY44" fmla="*/ 118929 h 814328"/>
                    <a:gd name="connsiteX0" fmla="*/ 86655 w 2448855"/>
                    <a:gd name="connsiteY0" fmla="*/ 85009 h 780408"/>
                    <a:gd name="connsiteX1" fmla="*/ 29505 w 2448855"/>
                    <a:gd name="connsiteY1" fmla="*/ 180259 h 780408"/>
                    <a:gd name="connsiteX2" fmla="*/ 930 w 2448855"/>
                    <a:gd name="connsiteY2" fmla="*/ 275509 h 780408"/>
                    <a:gd name="connsiteX3" fmla="*/ 10455 w 2448855"/>
                    <a:gd name="connsiteY3" fmla="*/ 418384 h 780408"/>
                    <a:gd name="connsiteX4" fmla="*/ 39030 w 2448855"/>
                    <a:gd name="connsiteY4" fmla="*/ 504109 h 780408"/>
                    <a:gd name="connsiteX5" fmla="*/ 153330 w 2448855"/>
                    <a:gd name="connsiteY5" fmla="*/ 523159 h 780408"/>
                    <a:gd name="connsiteX6" fmla="*/ 267630 w 2448855"/>
                    <a:gd name="connsiteY6" fmla="*/ 542209 h 780408"/>
                    <a:gd name="connsiteX7" fmla="*/ 353355 w 2448855"/>
                    <a:gd name="connsiteY7" fmla="*/ 561259 h 780408"/>
                    <a:gd name="connsiteX8" fmla="*/ 372405 w 2448855"/>
                    <a:gd name="connsiteY8" fmla="*/ 742234 h 780408"/>
                    <a:gd name="connsiteX9" fmla="*/ 400980 w 2448855"/>
                    <a:gd name="connsiteY9" fmla="*/ 761284 h 780408"/>
                    <a:gd name="connsiteX10" fmla="*/ 1372530 w 2448855"/>
                    <a:gd name="connsiteY10" fmla="*/ 770809 h 780408"/>
                    <a:gd name="connsiteX11" fmla="*/ 1401105 w 2448855"/>
                    <a:gd name="connsiteY11" fmla="*/ 780334 h 780408"/>
                    <a:gd name="connsiteX12" fmla="*/ 1458255 w 2448855"/>
                    <a:gd name="connsiteY12" fmla="*/ 770809 h 780408"/>
                    <a:gd name="connsiteX13" fmla="*/ 1496355 w 2448855"/>
                    <a:gd name="connsiteY13" fmla="*/ 713659 h 780408"/>
                    <a:gd name="connsiteX14" fmla="*/ 1515405 w 2448855"/>
                    <a:gd name="connsiteY14" fmla="*/ 685084 h 780408"/>
                    <a:gd name="connsiteX15" fmla="*/ 1543980 w 2448855"/>
                    <a:gd name="connsiteY15" fmla="*/ 618409 h 780408"/>
                    <a:gd name="connsiteX16" fmla="*/ 1563030 w 2448855"/>
                    <a:gd name="connsiteY16" fmla="*/ 589834 h 780408"/>
                    <a:gd name="connsiteX17" fmla="*/ 1648755 w 2448855"/>
                    <a:gd name="connsiteY17" fmla="*/ 551734 h 780408"/>
                    <a:gd name="connsiteX18" fmla="*/ 1686855 w 2448855"/>
                    <a:gd name="connsiteY18" fmla="*/ 532684 h 780408"/>
                    <a:gd name="connsiteX19" fmla="*/ 1724955 w 2448855"/>
                    <a:gd name="connsiteY19" fmla="*/ 523159 h 780408"/>
                    <a:gd name="connsiteX20" fmla="*/ 1791630 w 2448855"/>
                    <a:gd name="connsiteY20" fmla="*/ 504109 h 780408"/>
                    <a:gd name="connsiteX21" fmla="*/ 1867830 w 2448855"/>
                    <a:gd name="connsiteY21" fmla="*/ 494584 h 780408"/>
                    <a:gd name="connsiteX22" fmla="*/ 1896405 w 2448855"/>
                    <a:gd name="connsiteY22" fmla="*/ 485059 h 780408"/>
                    <a:gd name="connsiteX23" fmla="*/ 2153580 w 2448855"/>
                    <a:gd name="connsiteY23" fmla="*/ 466009 h 780408"/>
                    <a:gd name="connsiteX24" fmla="*/ 2182155 w 2448855"/>
                    <a:gd name="connsiteY24" fmla="*/ 456484 h 780408"/>
                    <a:gd name="connsiteX25" fmla="*/ 2210730 w 2448855"/>
                    <a:gd name="connsiteY25" fmla="*/ 389809 h 780408"/>
                    <a:gd name="connsiteX26" fmla="*/ 2248830 w 2448855"/>
                    <a:gd name="connsiteY26" fmla="*/ 332659 h 780408"/>
                    <a:gd name="connsiteX27" fmla="*/ 2277405 w 2448855"/>
                    <a:gd name="connsiteY27" fmla="*/ 323134 h 780408"/>
                    <a:gd name="connsiteX28" fmla="*/ 2334555 w 2448855"/>
                    <a:gd name="connsiteY28" fmla="*/ 285034 h 780408"/>
                    <a:gd name="connsiteX29" fmla="*/ 2391705 w 2448855"/>
                    <a:gd name="connsiteY29" fmla="*/ 256459 h 780408"/>
                    <a:gd name="connsiteX30" fmla="*/ 2420280 w 2448855"/>
                    <a:gd name="connsiteY30" fmla="*/ 246934 h 780408"/>
                    <a:gd name="connsiteX31" fmla="*/ 2448855 w 2448855"/>
                    <a:gd name="connsiteY31" fmla="*/ 161209 h 780408"/>
                    <a:gd name="connsiteX32" fmla="*/ 2439330 w 2448855"/>
                    <a:gd name="connsiteY32" fmla="*/ 75484 h 780408"/>
                    <a:gd name="connsiteX33" fmla="*/ 2410755 w 2448855"/>
                    <a:gd name="connsiteY33" fmla="*/ 56434 h 780408"/>
                    <a:gd name="connsiteX34" fmla="*/ 2172630 w 2448855"/>
                    <a:gd name="connsiteY34" fmla="*/ 46909 h 780408"/>
                    <a:gd name="connsiteX35" fmla="*/ 2086905 w 2448855"/>
                    <a:gd name="connsiteY35" fmla="*/ 27859 h 780408"/>
                    <a:gd name="connsiteX36" fmla="*/ 1905930 w 2448855"/>
                    <a:gd name="connsiteY36" fmla="*/ 8809 h 780408"/>
                    <a:gd name="connsiteX37" fmla="*/ 1712872 w 2448855"/>
                    <a:gd name="connsiteY37" fmla="*/ 32594 h 780408"/>
                    <a:gd name="connsiteX38" fmla="*/ 1058912 w 2448855"/>
                    <a:gd name="connsiteY38" fmla="*/ 20511 h 780408"/>
                    <a:gd name="connsiteX39" fmla="*/ 964425 w 2448855"/>
                    <a:gd name="connsiteY39" fmla="*/ 51643 h 780408"/>
                    <a:gd name="connsiteX40" fmla="*/ 854152 w 2448855"/>
                    <a:gd name="connsiteY40" fmla="*/ 32976 h 780408"/>
                    <a:gd name="connsiteX41" fmla="*/ 743880 w 2448855"/>
                    <a:gd name="connsiteY41" fmla="*/ 27859 h 780408"/>
                    <a:gd name="connsiteX42" fmla="*/ 620055 w 2448855"/>
                    <a:gd name="connsiteY42" fmla="*/ 46909 h 780408"/>
                    <a:gd name="connsiteX43" fmla="*/ 562905 w 2448855"/>
                    <a:gd name="connsiteY43" fmla="*/ 65959 h 780408"/>
                    <a:gd name="connsiteX44" fmla="*/ 86655 w 2448855"/>
                    <a:gd name="connsiteY44" fmla="*/ 85009 h 780408"/>
                    <a:gd name="connsiteX0" fmla="*/ 86655 w 2448855"/>
                    <a:gd name="connsiteY0" fmla="*/ 76760 h 772159"/>
                    <a:gd name="connsiteX1" fmla="*/ 29505 w 2448855"/>
                    <a:gd name="connsiteY1" fmla="*/ 172010 h 772159"/>
                    <a:gd name="connsiteX2" fmla="*/ 930 w 2448855"/>
                    <a:gd name="connsiteY2" fmla="*/ 267260 h 772159"/>
                    <a:gd name="connsiteX3" fmla="*/ 10455 w 2448855"/>
                    <a:gd name="connsiteY3" fmla="*/ 410135 h 772159"/>
                    <a:gd name="connsiteX4" fmla="*/ 39030 w 2448855"/>
                    <a:gd name="connsiteY4" fmla="*/ 495860 h 772159"/>
                    <a:gd name="connsiteX5" fmla="*/ 153330 w 2448855"/>
                    <a:gd name="connsiteY5" fmla="*/ 514910 h 772159"/>
                    <a:gd name="connsiteX6" fmla="*/ 267630 w 2448855"/>
                    <a:gd name="connsiteY6" fmla="*/ 533960 h 772159"/>
                    <a:gd name="connsiteX7" fmla="*/ 353355 w 2448855"/>
                    <a:gd name="connsiteY7" fmla="*/ 553010 h 772159"/>
                    <a:gd name="connsiteX8" fmla="*/ 372405 w 2448855"/>
                    <a:gd name="connsiteY8" fmla="*/ 733985 h 772159"/>
                    <a:gd name="connsiteX9" fmla="*/ 400980 w 2448855"/>
                    <a:gd name="connsiteY9" fmla="*/ 753035 h 772159"/>
                    <a:gd name="connsiteX10" fmla="*/ 1372530 w 2448855"/>
                    <a:gd name="connsiteY10" fmla="*/ 762560 h 772159"/>
                    <a:gd name="connsiteX11" fmla="*/ 1401105 w 2448855"/>
                    <a:gd name="connsiteY11" fmla="*/ 772085 h 772159"/>
                    <a:gd name="connsiteX12" fmla="*/ 1458255 w 2448855"/>
                    <a:gd name="connsiteY12" fmla="*/ 762560 h 772159"/>
                    <a:gd name="connsiteX13" fmla="*/ 1496355 w 2448855"/>
                    <a:gd name="connsiteY13" fmla="*/ 705410 h 772159"/>
                    <a:gd name="connsiteX14" fmla="*/ 1515405 w 2448855"/>
                    <a:gd name="connsiteY14" fmla="*/ 676835 h 772159"/>
                    <a:gd name="connsiteX15" fmla="*/ 1543980 w 2448855"/>
                    <a:gd name="connsiteY15" fmla="*/ 610160 h 772159"/>
                    <a:gd name="connsiteX16" fmla="*/ 1563030 w 2448855"/>
                    <a:gd name="connsiteY16" fmla="*/ 581585 h 772159"/>
                    <a:gd name="connsiteX17" fmla="*/ 1648755 w 2448855"/>
                    <a:gd name="connsiteY17" fmla="*/ 543485 h 772159"/>
                    <a:gd name="connsiteX18" fmla="*/ 1686855 w 2448855"/>
                    <a:gd name="connsiteY18" fmla="*/ 524435 h 772159"/>
                    <a:gd name="connsiteX19" fmla="*/ 1724955 w 2448855"/>
                    <a:gd name="connsiteY19" fmla="*/ 514910 h 772159"/>
                    <a:gd name="connsiteX20" fmla="*/ 1791630 w 2448855"/>
                    <a:gd name="connsiteY20" fmla="*/ 495860 h 772159"/>
                    <a:gd name="connsiteX21" fmla="*/ 1867830 w 2448855"/>
                    <a:gd name="connsiteY21" fmla="*/ 486335 h 772159"/>
                    <a:gd name="connsiteX22" fmla="*/ 1896405 w 2448855"/>
                    <a:gd name="connsiteY22" fmla="*/ 476810 h 772159"/>
                    <a:gd name="connsiteX23" fmla="*/ 2153580 w 2448855"/>
                    <a:gd name="connsiteY23" fmla="*/ 457760 h 772159"/>
                    <a:gd name="connsiteX24" fmla="*/ 2182155 w 2448855"/>
                    <a:gd name="connsiteY24" fmla="*/ 448235 h 772159"/>
                    <a:gd name="connsiteX25" fmla="*/ 2210730 w 2448855"/>
                    <a:gd name="connsiteY25" fmla="*/ 381560 h 772159"/>
                    <a:gd name="connsiteX26" fmla="*/ 2248830 w 2448855"/>
                    <a:gd name="connsiteY26" fmla="*/ 324410 h 772159"/>
                    <a:gd name="connsiteX27" fmla="*/ 2277405 w 2448855"/>
                    <a:gd name="connsiteY27" fmla="*/ 314885 h 772159"/>
                    <a:gd name="connsiteX28" fmla="*/ 2334555 w 2448855"/>
                    <a:gd name="connsiteY28" fmla="*/ 276785 h 772159"/>
                    <a:gd name="connsiteX29" fmla="*/ 2391705 w 2448855"/>
                    <a:gd name="connsiteY29" fmla="*/ 248210 h 772159"/>
                    <a:gd name="connsiteX30" fmla="*/ 2420280 w 2448855"/>
                    <a:gd name="connsiteY30" fmla="*/ 238685 h 772159"/>
                    <a:gd name="connsiteX31" fmla="*/ 2448855 w 2448855"/>
                    <a:gd name="connsiteY31" fmla="*/ 152960 h 772159"/>
                    <a:gd name="connsiteX32" fmla="*/ 2439330 w 2448855"/>
                    <a:gd name="connsiteY32" fmla="*/ 67235 h 772159"/>
                    <a:gd name="connsiteX33" fmla="*/ 2410755 w 2448855"/>
                    <a:gd name="connsiteY33" fmla="*/ 48185 h 772159"/>
                    <a:gd name="connsiteX34" fmla="*/ 2172630 w 2448855"/>
                    <a:gd name="connsiteY34" fmla="*/ 38660 h 772159"/>
                    <a:gd name="connsiteX35" fmla="*/ 2086905 w 2448855"/>
                    <a:gd name="connsiteY35" fmla="*/ 19610 h 772159"/>
                    <a:gd name="connsiteX36" fmla="*/ 1901902 w 2448855"/>
                    <a:gd name="connsiteY36" fmla="*/ 28754 h 772159"/>
                    <a:gd name="connsiteX37" fmla="*/ 1712872 w 2448855"/>
                    <a:gd name="connsiteY37" fmla="*/ 24345 h 772159"/>
                    <a:gd name="connsiteX38" fmla="*/ 1058912 w 2448855"/>
                    <a:gd name="connsiteY38" fmla="*/ 12262 h 772159"/>
                    <a:gd name="connsiteX39" fmla="*/ 964425 w 2448855"/>
                    <a:gd name="connsiteY39" fmla="*/ 43394 h 772159"/>
                    <a:gd name="connsiteX40" fmla="*/ 854152 w 2448855"/>
                    <a:gd name="connsiteY40" fmla="*/ 24727 h 772159"/>
                    <a:gd name="connsiteX41" fmla="*/ 743880 w 2448855"/>
                    <a:gd name="connsiteY41" fmla="*/ 19610 h 772159"/>
                    <a:gd name="connsiteX42" fmla="*/ 620055 w 2448855"/>
                    <a:gd name="connsiteY42" fmla="*/ 38660 h 772159"/>
                    <a:gd name="connsiteX43" fmla="*/ 562905 w 2448855"/>
                    <a:gd name="connsiteY43" fmla="*/ 57710 h 772159"/>
                    <a:gd name="connsiteX44" fmla="*/ 86655 w 2448855"/>
                    <a:gd name="connsiteY44" fmla="*/ 76760 h 772159"/>
                    <a:gd name="connsiteX0" fmla="*/ 86655 w 2448855"/>
                    <a:gd name="connsiteY0" fmla="*/ 76760 h 772159"/>
                    <a:gd name="connsiteX1" fmla="*/ 29505 w 2448855"/>
                    <a:gd name="connsiteY1" fmla="*/ 172010 h 772159"/>
                    <a:gd name="connsiteX2" fmla="*/ 930 w 2448855"/>
                    <a:gd name="connsiteY2" fmla="*/ 267260 h 772159"/>
                    <a:gd name="connsiteX3" fmla="*/ 10455 w 2448855"/>
                    <a:gd name="connsiteY3" fmla="*/ 410135 h 772159"/>
                    <a:gd name="connsiteX4" fmla="*/ 39030 w 2448855"/>
                    <a:gd name="connsiteY4" fmla="*/ 495860 h 772159"/>
                    <a:gd name="connsiteX5" fmla="*/ 153330 w 2448855"/>
                    <a:gd name="connsiteY5" fmla="*/ 514910 h 772159"/>
                    <a:gd name="connsiteX6" fmla="*/ 267630 w 2448855"/>
                    <a:gd name="connsiteY6" fmla="*/ 533960 h 772159"/>
                    <a:gd name="connsiteX7" fmla="*/ 353355 w 2448855"/>
                    <a:gd name="connsiteY7" fmla="*/ 553010 h 772159"/>
                    <a:gd name="connsiteX8" fmla="*/ 372405 w 2448855"/>
                    <a:gd name="connsiteY8" fmla="*/ 733985 h 772159"/>
                    <a:gd name="connsiteX9" fmla="*/ 400980 w 2448855"/>
                    <a:gd name="connsiteY9" fmla="*/ 753035 h 772159"/>
                    <a:gd name="connsiteX10" fmla="*/ 1372530 w 2448855"/>
                    <a:gd name="connsiteY10" fmla="*/ 762560 h 772159"/>
                    <a:gd name="connsiteX11" fmla="*/ 1401105 w 2448855"/>
                    <a:gd name="connsiteY11" fmla="*/ 772085 h 772159"/>
                    <a:gd name="connsiteX12" fmla="*/ 1458255 w 2448855"/>
                    <a:gd name="connsiteY12" fmla="*/ 762560 h 772159"/>
                    <a:gd name="connsiteX13" fmla="*/ 1496355 w 2448855"/>
                    <a:gd name="connsiteY13" fmla="*/ 705410 h 772159"/>
                    <a:gd name="connsiteX14" fmla="*/ 1515405 w 2448855"/>
                    <a:gd name="connsiteY14" fmla="*/ 676835 h 772159"/>
                    <a:gd name="connsiteX15" fmla="*/ 1543980 w 2448855"/>
                    <a:gd name="connsiteY15" fmla="*/ 610160 h 772159"/>
                    <a:gd name="connsiteX16" fmla="*/ 1563030 w 2448855"/>
                    <a:gd name="connsiteY16" fmla="*/ 581585 h 772159"/>
                    <a:gd name="connsiteX17" fmla="*/ 1648755 w 2448855"/>
                    <a:gd name="connsiteY17" fmla="*/ 543485 h 772159"/>
                    <a:gd name="connsiteX18" fmla="*/ 1686855 w 2448855"/>
                    <a:gd name="connsiteY18" fmla="*/ 524435 h 772159"/>
                    <a:gd name="connsiteX19" fmla="*/ 1724955 w 2448855"/>
                    <a:gd name="connsiteY19" fmla="*/ 514910 h 772159"/>
                    <a:gd name="connsiteX20" fmla="*/ 1791630 w 2448855"/>
                    <a:gd name="connsiteY20" fmla="*/ 495860 h 772159"/>
                    <a:gd name="connsiteX21" fmla="*/ 1867830 w 2448855"/>
                    <a:gd name="connsiteY21" fmla="*/ 486335 h 772159"/>
                    <a:gd name="connsiteX22" fmla="*/ 1896405 w 2448855"/>
                    <a:gd name="connsiteY22" fmla="*/ 476810 h 772159"/>
                    <a:gd name="connsiteX23" fmla="*/ 2153580 w 2448855"/>
                    <a:gd name="connsiteY23" fmla="*/ 457760 h 772159"/>
                    <a:gd name="connsiteX24" fmla="*/ 2182155 w 2448855"/>
                    <a:gd name="connsiteY24" fmla="*/ 448235 h 772159"/>
                    <a:gd name="connsiteX25" fmla="*/ 2210730 w 2448855"/>
                    <a:gd name="connsiteY25" fmla="*/ 381560 h 772159"/>
                    <a:gd name="connsiteX26" fmla="*/ 2248830 w 2448855"/>
                    <a:gd name="connsiteY26" fmla="*/ 324410 h 772159"/>
                    <a:gd name="connsiteX27" fmla="*/ 2277405 w 2448855"/>
                    <a:gd name="connsiteY27" fmla="*/ 314885 h 772159"/>
                    <a:gd name="connsiteX28" fmla="*/ 2334555 w 2448855"/>
                    <a:gd name="connsiteY28" fmla="*/ 276785 h 772159"/>
                    <a:gd name="connsiteX29" fmla="*/ 2391705 w 2448855"/>
                    <a:gd name="connsiteY29" fmla="*/ 248210 h 772159"/>
                    <a:gd name="connsiteX30" fmla="*/ 2420280 w 2448855"/>
                    <a:gd name="connsiteY30" fmla="*/ 238685 h 772159"/>
                    <a:gd name="connsiteX31" fmla="*/ 2448855 w 2448855"/>
                    <a:gd name="connsiteY31" fmla="*/ 152960 h 772159"/>
                    <a:gd name="connsiteX32" fmla="*/ 2439330 w 2448855"/>
                    <a:gd name="connsiteY32" fmla="*/ 67235 h 772159"/>
                    <a:gd name="connsiteX33" fmla="*/ 2410755 w 2448855"/>
                    <a:gd name="connsiteY33" fmla="*/ 48185 h 772159"/>
                    <a:gd name="connsiteX34" fmla="*/ 2172630 w 2448855"/>
                    <a:gd name="connsiteY34" fmla="*/ 38660 h 772159"/>
                    <a:gd name="connsiteX35" fmla="*/ 2086905 w 2448855"/>
                    <a:gd name="connsiteY35" fmla="*/ 19610 h 772159"/>
                    <a:gd name="connsiteX36" fmla="*/ 1901902 w 2448855"/>
                    <a:gd name="connsiteY36" fmla="*/ 28754 h 772159"/>
                    <a:gd name="connsiteX37" fmla="*/ 1712872 w 2448855"/>
                    <a:gd name="connsiteY37" fmla="*/ 24345 h 772159"/>
                    <a:gd name="connsiteX38" fmla="*/ 1058912 w 2448855"/>
                    <a:gd name="connsiteY38" fmla="*/ 12262 h 772159"/>
                    <a:gd name="connsiteX39" fmla="*/ 964425 w 2448855"/>
                    <a:gd name="connsiteY39" fmla="*/ 43394 h 772159"/>
                    <a:gd name="connsiteX40" fmla="*/ 854152 w 2448855"/>
                    <a:gd name="connsiteY40" fmla="*/ 24727 h 772159"/>
                    <a:gd name="connsiteX41" fmla="*/ 743880 w 2448855"/>
                    <a:gd name="connsiteY41" fmla="*/ 19610 h 772159"/>
                    <a:gd name="connsiteX42" fmla="*/ 620055 w 2448855"/>
                    <a:gd name="connsiteY42" fmla="*/ 38660 h 772159"/>
                    <a:gd name="connsiteX43" fmla="*/ 562905 w 2448855"/>
                    <a:gd name="connsiteY43" fmla="*/ 57710 h 772159"/>
                    <a:gd name="connsiteX44" fmla="*/ 86655 w 2448855"/>
                    <a:gd name="connsiteY44" fmla="*/ 76760 h 772159"/>
                    <a:gd name="connsiteX0" fmla="*/ 86655 w 2448855"/>
                    <a:gd name="connsiteY0" fmla="*/ 65338 h 760737"/>
                    <a:gd name="connsiteX1" fmla="*/ 29505 w 2448855"/>
                    <a:gd name="connsiteY1" fmla="*/ 160588 h 760737"/>
                    <a:gd name="connsiteX2" fmla="*/ 930 w 2448855"/>
                    <a:gd name="connsiteY2" fmla="*/ 255838 h 760737"/>
                    <a:gd name="connsiteX3" fmla="*/ 10455 w 2448855"/>
                    <a:gd name="connsiteY3" fmla="*/ 398713 h 760737"/>
                    <a:gd name="connsiteX4" fmla="*/ 39030 w 2448855"/>
                    <a:gd name="connsiteY4" fmla="*/ 484438 h 760737"/>
                    <a:gd name="connsiteX5" fmla="*/ 153330 w 2448855"/>
                    <a:gd name="connsiteY5" fmla="*/ 503488 h 760737"/>
                    <a:gd name="connsiteX6" fmla="*/ 267630 w 2448855"/>
                    <a:gd name="connsiteY6" fmla="*/ 522538 h 760737"/>
                    <a:gd name="connsiteX7" fmla="*/ 353355 w 2448855"/>
                    <a:gd name="connsiteY7" fmla="*/ 541588 h 760737"/>
                    <a:gd name="connsiteX8" fmla="*/ 372405 w 2448855"/>
                    <a:gd name="connsiteY8" fmla="*/ 722563 h 760737"/>
                    <a:gd name="connsiteX9" fmla="*/ 400980 w 2448855"/>
                    <a:gd name="connsiteY9" fmla="*/ 741613 h 760737"/>
                    <a:gd name="connsiteX10" fmla="*/ 1372530 w 2448855"/>
                    <a:gd name="connsiteY10" fmla="*/ 751138 h 760737"/>
                    <a:gd name="connsiteX11" fmla="*/ 1401105 w 2448855"/>
                    <a:gd name="connsiteY11" fmla="*/ 760663 h 760737"/>
                    <a:gd name="connsiteX12" fmla="*/ 1458255 w 2448855"/>
                    <a:gd name="connsiteY12" fmla="*/ 751138 h 760737"/>
                    <a:gd name="connsiteX13" fmla="*/ 1496355 w 2448855"/>
                    <a:gd name="connsiteY13" fmla="*/ 693988 h 760737"/>
                    <a:gd name="connsiteX14" fmla="*/ 1515405 w 2448855"/>
                    <a:gd name="connsiteY14" fmla="*/ 665413 h 760737"/>
                    <a:gd name="connsiteX15" fmla="*/ 1543980 w 2448855"/>
                    <a:gd name="connsiteY15" fmla="*/ 598738 h 760737"/>
                    <a:gd name="connsiteX16" fmla="*/ 1563030 w 2448855"/>
                    <a:gd name="connsiteY16" fmla="*/ 570163 h 760737"/>
                    <a:gd name="connsiteX17" fmla="*/ 1648755 w 2448855"/>
                    <a:gd name="connsiteY17" fmla="*/ 532063 h 760737"/>
                    <a:gd name="connsiteX18" fmla="*/ 1686855 w 2448855"/>
                    <a:gd name="connsiteY18" fmla="*/ 513013 h 760737"/>
                    <a:gd name="connsiteX19" fmla="*/ 1724955 w 2448855"/>
                    <a:gd name="connsiteY19" fmla="*/ 503488 h 760737"/>
                    <a:gd name="connsiteX20" fmla="*/ 1791630 w 2448855"/>
                    <a:gd name="connsiteY20" fmla="*/ 484438 h 760737"/>
                    <a:gd name="connsiteX21" fmla="*/ 1867830 w 2448855"/>
                    <a:gd name="connsiteY21" fmla="*/ 474913 h 760737"/>
                    <a:gd name="connsiteX22" fmla="*/ 1896405 w 2448855"/>
                    <a:gd name="connsiteY22" fmla="*/ 465388 h 760737"/>
                    <a:gd name="connsiteX23" fmla="*/ 2153580 w 2448855"/>
                    <a:gd name="connsiteY23" fmla="*/ 446338 h 760737"/>
                    <a:gd name="connsiteX24" fmla="*/ 2182155 w 2448855"/>
                    <a:gd name="connsiteY24" fmla="*/ 436813 h 760737"/>
                    <a:gd name="connsiteX25" fmla="*/ 2210730 w 2448855"/>
                    <a:gd name="connsiteY25" fmla="*/ 370138 h 760737"/>
                    <a:gd name="connsiteX26" fmla="*/ 2248830 w 2448855"/>
                    <a:gd name="connsiteY26" fmla="*/ 312988 h 760737"/>
                    <a:gd name="connsiteX27" fmla="*/ 2277405 w 2448855"/>
                    <a:gd name="connsiteY27" fmla="*/ 303463 h 760737"/>
                    <a:gd name="connsiteX28" fmla="*/ 2334555 w 2448855"/>
                    <a:gd name="connsiteY28" fmla="*/ 265363 h 760737"/>
                    <a:gd name="connsiteX29" fmla="*/ 2391705 w 2448855"/>
                    <a:gd name="connsiteY29" fmla="*/ 236788 h 760737"/>
                    <a:gd name="connsiteX30" fmla="*/ 2420280 w 2448855"/>
                    <a:gd name="connsiteY30" fmla="*/ 227263 h 760737"/>
                    <a:gd name="connsiteX31" fmla="*/ 2448855 w 2448855"/>
                    <a:gd name="connsiteY31" fmla="*/ 141538 h 760737"/>
                    <a:gd name="connsiteX32" fmla="*/ 2439330 w 2448855"/>
                    <a:gd name="connsiteY32" fmla="*/ 55813 h 760737"/>
                    <a:gd name="connsiteX33" fmla="*/ 2410755 w 2448855"/>
                    <a:gd name="connsiteY33" fmla="*/ 36763 h 760737"/>
                    <a:gd name="connsiteX34" fmla="*/ 2172630 w 2448855"/>
                    <a:gd name="connsiteY34" fmla="*/ 27238 h 760737"/>
                    <a:gd name="connsiteX35" fmla="*/ 2086905 w 2448855"/>
                    <a:gd name="connsiteY35" fmla="*/ 8188 h 760737"/>
                    <a:gd name="connsiteX36" fmla="*/ 1901902 w 2448855"/>
                    <a:gd name="connsiteY36" fmla="*/ 17332 h 760737"/>
                    <a:gd name="connsiteX37" fmla="*/ 1712872 w 2448855"/>
                    <a:gd name="connsiteY37" fmla="*/ 12923 h 760737"/>
                    <a:gd name="connsiteX38" fmla="*/ 1364798 w 2448855"/>
                    <a:gd name="connsiteY38" fmla="*/ 9224 h 760737"/>
                    <a:gd name="connsiteX39" fmla="*/ 1058912 w 2448855"/>
                    <a:gd name="connsiteY39" fmla="*/ 840 h 760737"/>
                    <a:gd name="connsiteX40" fmla="*/ 964425 w 2448855"/>
                    <a:gd name="connsiteY40" fmla="*/ 31972 h 760737"/>
                    <a:gd name="connsiteX41" fmla="*/ 854152 w 2448855"/>
                    <a:gd name="connsiteY41" fmla="*/ 13305 h 760737"/>
                    <a:gd name="connsiteX42" fmla="*/ 743880 w 2448855"/>
                    <a:gd name="connsiteY42" fmla="*/ 8188 h 760737"/>
                    <a:gd name="connsiteX43" fmla="*/ 620055 w 2448855"/>
                    <a:gd name="connsiteY43" fmla="*/ 27238 h 760737"/>
                    <a:gd name="connsiteX44" fmla="*/ 562905 w 2448855"/>
                    <a:gd name="connsiteY44" fmla="*/ 46288 h 760737"/>
                    <a:gd name="connsiteX45" fmla="*/ 86655 w 2448855"/>
                    <a:gd name="connsiteY45" fmla="*/ 65338 h 760737"/>
                    <a:gd name="connsiteX0" fmla="*/ 86655 w 2448855"/>
                    <a:gd name="connsiteY0" fmla="*/ 57898 h 753297"/>
                    <a:gd name="connsiteX1" fmla="*/ 29505 w 2448855"/>
                    <a:gd name="connsiteY1" fmla="*/ 153148 h 753297"/>
                    <a:gd name="connsiteX2" fmla="*/ 930 w 2448855"/>
                    <a:gd name="connsiteY2" fmla="*/ 248398 h 753297"/>
                    <a:gd name="connsiteX3" fmla="*/ 10455 w 2448855"/>
                    <a:gd name="connsiteY3" fmla="*/ 391273 h 753297"/>
                    <a:gd name="connsiteX4" fmla="*/ 39030 w 2448855"/>
                    <a:gd name="connsiteY4" fmla="*/ 476998 h 753297"/>
                    <a:gd name="connsiteX5" fmla="*/ 153330 w 2448855"/>
                    <a:gd name="connsiteY5" fmla="*/ 496048 h 753297"/>
                    <a:gd name="connsiteX6" fmla="*/ 267630 w 2448855"/>
                    <a:gd name="connsiteY6" fmla="*/ 515098 h 753297"/>
                    <a:gd name="connsiteX7" fmla="*/ 353355 w 2448855"/>
                    <a:gd name="connsiteY7" fmla="*/ 534148 h 753297"/>
                    <a:gd name="connsiteX8" fmla="*/ 372405 w 2448855"/>
                    <a:gd name="connsiteY8" fmla="*/ 715123 h 753297"/>
                    <a:gd name="connsiteX9" fmla="*/ 400980 w 2448855"/>
                    <a:gd name="connsiteY9" fmla="*/ 734173 h 753297"/>
                    <a:gd name="connsiteX10" fmla="*/ 1372530 w 2448855"/>
                    <a:gd name="connsiteY10" fmla="*/ 743698 h 753297"/>
                    <a:gd name="connsiteX11" fmla="*/ 1401105 w 2448855"/>
                    <a:gd name="connsiteY11" fmla="*/ 753223 h 753297"/>
                    <a:gd name="connsiteX12" fmla="*/ 1458255 w 2448855"/>
                    <a:gd name="connsiteY12" fmla="*/ 743698 h 753297"/>
                    <a:gd name="connsiteX13" fmla="*/ 1496355 w 2448855"/>
                    <a:gd name="connsiteY13" fmla="*/ 686548 h 753297"/>
                    <a:gd name="connsiteX14" fmla="*/ 1515405 w 2448855"/>
                    <a:gd name="connsiteY14" fmla="*/ 657973 h 753297"/>
                    <a:gd name="connsiteX15" fmla="*/ 1543980 w 2448855"/>
                    <a:gd name="connsiteY15" fmla="*/ 591298 h 753297"/>
                    <a:gd name="connsiteX16" fmla="*/ 1563030 w 2448855"/>
                    <a:gd name="connsiteY16" fmla="*/ 562723 h 753297"/>
                    <a:gd name="connsiteX17" fmla="*/ 1648755 w 2448855"/>
                    <a:gd name="connsiteY17" fmla="*/ 524623 h 753297"/>
                    <a:gd name="connsiteX18" fmla="*/ 1686855 w 2448855"/>
                    <a:gd name="connsiteY18" fmla="*/ 505573 h 753297"/>
                    <a:gd name="connsiteX19" fmla="*/ 1724955 w 2448855"/>
                    <a:gd name="connsiteY19" fmla="*/ 496048 h 753297"/>
                    <a:gd name="connsiteX20" fmla="*/ 1791630 w 2448855"/>
                    <a:gd name="connsiteY20" fmla="*/ 476998 h 753297"/>
                    <a:gd name="connsiteX21" fmla="*/ 1867830 w 2448855"/>
                    <a:gd name="connsiteY21" fmla="*/ 467473 h 753297"/>
                    <a:gd name="connsiteX22" fmla="*/ 1896405 w 2448855"/>
                    <a:gd name="connsiteY22" fmla="*/ 457948 h 753297"/>
                    <a:gd name="connsiteX23" fmla="*/ 2153580 w 2448855"/>
                    <a:gd name="connsiteY23" fmla="*/ 438898 h 753297"/>
                    <a:gd name="connsiteX24" fmla="*/ 2182155 w 2448855"/>
                    <a:gd name="connsiteY24" fmla="*/ 429373 h 753297"/>
                    <a:gd name="connsiteX25" fmla="*/ 2210730 w 2448855"/>
                    <a:gd name="connsiteY25" fmla="*/ 362698 h 753297"/>
                    <a:gd name="connsiteX26" fmla="*/ 2248830 w 2448855"/>
                    <a:gd name="connsiteY26" fmla="*/ 305548 h 753297"/>
                    <a:gd name="connsiteX27" fmla="*/ 2277405 w 2448855"/>
                    <a:gd name="connsiteY27" fmla="*/ 296023 h 753297"/>
                    <a:gd name="connsiteX28" fmla="*/ 2334555 w 2448855"/>
                    <a:gd name="connsiteY28" fmla="*/ 257923 h 753297"/>
                    <a:gd name="connsiteX29" fmla="*/ 2391705 w 2448855"/>
                    <a:gd name="connsiteY29" fmla="*/ 229348 h 753297"/>
                    <a:gd name="connsiteX30" fmla="*/ 2420280 w 2448855"/>
                    <a:gd name="connsiteY30" fmla="*/ 219823 h 753297"/>
                    <a:gd name="connsiteX31" fmla="*/ 2448855 w 2448855"/>
                    <a:gd name="connsiteY31" fmla="*/ 134098 h 753297"/>
                    <a:gd name="connsiteX32" fmla="*/ 2439330 w 2448855"/>
                    <a:gd name="connsiteY32" fmla="*/ 48373 h 753297"/>
                    <a:gd name="connsiteX33" fmla="*/ 2410755 w 2448855"/>
                    <a:gd name="connsiteY33" fmla="*/ 29323 h 753297"/>
                    <a:gd name="connsiteX34" fmla="*/ 2172630 w 2448855"/>
                    <a:gd name="connsiteY34" fmla="*/ 19798 h 753297"/>
                    <a:gd name="connsiteX35" fmla="*/ 2086905 w 2448855"/>
                    <a:gd name="connsiteY35" fmla="*/ 748 h 753297"/>
                    <a:gd name="connsiteX36" fmla="*/ 1901902 w 2448855"/>
                    <a:gd name="connsiteY36" fmla="*/ 9892 h 753297"/>
                    <a:gd name="connsiteX37" fmla="*/ 1712872 w 2448855"/>
                    <a:gd name="connsiteY37" fmla="*/ 5483 h 753297"/>
                    <a:gd name="connsiteX38" fmla="*/ 1364798 w 2448855"/>
                    <a:gd name="connsiteY38" fmla="*/ 1784 h 753297"/>
                    <a:gd name="connsiteX39" fmla="*/ 1058912 w 2448855"/>
                    <a:gd name="connsiteY39" fmla="*/ 13538 h 753297"/>
                    <a:gd name="connsiteX40" fmla="*/ 964425 w 2448855"/>
                    <a:gd name="connsiteY40" fmla="*/ 24532 h 753297"/>
                    <a:gd name="connsiteX41" fmla="*/ 854152 w 2448855"/>
                    <a:gd name="connsiteY41" fmla="*/ 5865 h 753297"/>
                    <a:gd name="connsiteX42" fmla="*/ 743880 w 2448855"/>
                    <a:gd name="connsiteY42" fmla="*/ 748 h 753297"/>
                    <a:gd name="connsiteX43" fmla="*/ 620055 w 2448855"/>
                    <a:gd name="connsiteY43" fmla="*/ 19798 h 753297"/>
                    <a:gd name="connsiteX44" fmla="*/ 562905 w 2448855"/>
                    <a:gd name="connsiteY44" fmla="*/ 38848 h 753297"/>
                    <a:gd name="connsiteX45" fmla="*/ 86655 w 2448855"/>
                    <a:gd name="connsiteY45" fmla="*/ 57898 h 753297"/>
                    <a:gd name="connsiteX0" fmla="*/ 86655 w 2448855"/>
                    <a:gd name="connsiteY0" fmla="*/ 57898 h 753297"/>
                    <a:gd name="connsiteX1" fmla="*/ 29505 w 2448855"/>
                    <a:gd name="connsiteY1" fmla="*/ 153148 h 753297"/>
                    <a:gd name="connsiteX2" fmla="*/ 930 w 2448855"/>
                    <a:gd name="connsiteY2" fmla="*/ 248398 h 753297"/>
                    <a:gd name="connsiteX3" fmla="*/ 10455 w 2448855"/>
                    <a:gd name="connsiteY3" fmla="*/ 391273 h 753297"/>
                    <a:gd name="connsiteX4" fmla="*/ 39030 w 2448855"/>
                    <a:gd name="connsiteY4" fmla="*/ 476998 h 753297"/>
                    <a:gd name="connsiteX5" fmla="*/ 153330 w 2448855"/>
                    <a:gd name="connsiteY5" fmla="*/ 496048 h 753297"/>
                    <a:gd name="connsiteX6" fmla="*/ 267630 w 2448855"/>
                    <a:gd name="connsiteY6" fmla="*/ 515098 h 753297"/>
                    <a:gd name="connsiteX7" fmla="*/ 353355 w 2448855"/>
                    <a:gd name="connsiteY7" fmla="*/ 534148 h 753297"/>
                    <a:gd name="connsiteX8" fmla="*/ 372405 w 2448855"/>
                    <a:gd name="connsiteY8" fmla="*/ 715123 h 753297"/>
                    <a:gd name="connsiteX9" fmla="*/ 400980 w 2448855"/>
                    <a:gd name="connsiteY9" fmla="*/ 734173 h 753297"/>
                    <a:gd name="connsiteX10" fmla="*/ 1372530 w 2448855"/>
                    <a:gd name="connsiteY10" fmla="*/ 743698 h 753297"/>
                    <a:gd name="connsiteX11" fmla="*/ 1401105 w 2448855"/>
                    <a:gd name="connsiteY11" fmla="*/ 753223 h 753297"/>
                    <a:gd name="connsiteX12" fmla="*/ 1458255 w 2448855"/>
                    <a:gd name="connsiteY12" fmla="*/ 743698 h 753297"/>
                    <a:gd name="connsiteX13" fmla="*/ 1496355 w 2448855"/>
                    <a:gd name="connsiteY13" fmla="*/ 686548 h 753297"/>
                    <a:gd name="connsiteX14" fmla="*/ 1515405 w 2448855"/>
                    <a:gd name="connsiteY14" fmla="*/ 657973 h 753297"/>
                    <a:gd name="connsiteX15" fmla="*/ 1543980 w 2448855"/>
                    <a:gd name="connsiteY15" fmla="*/ 591298 h 753297"/>
                    <a:gd name="connsiteX16" fmla="*/ 1563030 w 2448855"/>
                    <a:gd name="connsiteY16" fmla="*/ 562723 h 753297"/>
                    <a:gd name="connsiteX17" fmla="*/ 1648755 w 2448855"/>
                    <a:gd name="connsiteY17" fmla="*/ 524623 h 753297"/>
                    <a:gd name="connsiteX18" fmla="*/ 1686855 w 2448855"/>
                    <a:gd name="connsiteY18" fmla="*/ 505573 h 753297"/>
                    <a:gd name="connsiteX19" fmla="*/ 1724955 w 2448855"/>
                    <a:gd name="connsiteY19" fmla="*/ 496048 h 753297"/>
                    <a:gd name="connsiteX20" fmla="*/ 1791630 w 2448855"/>
                    <a:gd name="connsiteY20" fmla="*/ 476998 h 753297"/>
                    <a:gd name="connsiteX21" fmla="*/ 1867830 w 2448855"/>
                    <a:gd name="connsiteY21" fmla="*/ 467473 h 753297"/>
                    <a:gd name="connsiteX22" fmla="*/ 1896405 w 2448855"/>
                    <a:gd name="connsiteY22" fmla="*/ 457948 h 753297"/>
                    <a:gd name="connsiteX23" fmla="*/ 2153580 w 2448855"/>
                    <a:gd name="connsiteY23" fmla="*/ 438898 h 753297"/>
                    <a:gd name="connsiteX24" fmla="*/ 2182155 w 2448855"/>
                    <a:gd name="connsiteY24" fmla="*/ 429373 h 753297"/>
                    <a:gd name="connsiteX25" fmla="*/ 2210730 w 2448855"/>
                    <a:gd name="connsiteY25" fmla="*/ 362698 h 753297"/>
                    <a:gd name="connsiteX26" fmla="*/ 2248830 w 2448855"/>
                    <a:gd name="connsiteY26" fmla="*/ 305548 h 753297"/>
                    <a:gd name="connsiteX27" fmla="*/ 2277405 w 2448855"/>
                    <a:gd name="connsiteY27" fmla="*/ 296023 h 753297"/>
                    <a:gd name="connsiteX28" fmla="*/ 2334555 w 2448855"/>
                    <a:gd name="connsiteY28" fmla="*/ 257923 h 753297"/>
                    <a:gd name="connsiteX29" fmla="*/ 2391705 w 2448855"/>
                    <a:gd name="connsiteY29" fmla="*/ 229348 h 753297"/>
                    <a:gd name="connsiteX30" fmla="*/ 2420280 w 2448855"/>
                    <a:gd name="connsiteY30" fmla="*/ 219823 h 753297"/>
                    <a:gd name="connsiteX31" fmla="*/ 2448855 w 2448855"/>
                    <a:gd name="connsiteY31" fmla="*/ 134098 h 753297"/>
                    <a:gd name="connsiteX32" fmla="*/ 2439330 w 2448855"/>
                    <a:gd name="connsiteY32" fmla="*/ 48373 h 753297"/>
                    <a:gd name="connsiteX33" fmla="*/ 2410755 w 2448855"/>
                    <a:gd name="connsiteY33" fmla="*/ 29323 h 753297"/>
                    <a:gd name="connsiteX34" fmla="*/ 2172630 w 2448855"/>
                    <a:gd name="connsiteY34" fmla="*/ 19798 h 753297"/>
                    <a:gd name="connsiteX35" fmla="*/ 2086905 w 2448855"/>
                    <a:gd name="connsiteY35" fmla="*/ 748 h 753297"/>
                    <a:gd name="connsiteX36" fmla="*/ 1901902 w 2448855"/>
                    <a:gd name="connsiteY36" fmla="*/ 9892 h 753297"/>
                    <a:gd name="connsiteX37" fmla="*/ 1712872 w 2448855"/>
                    <a:gd name="connsiteY37" fmla="*/ 5483 h 753297"/>
                    <a:gd name="connsiteX38" fmla="*/ 1364798 w 2448855"/>
                    <a:gd name="connsiteY38" fmla="*/ 1784 h 753297"/>
                    <a:gd name="connsiteX39" fmla="*/ 1058912 w 2448855"/>
                    <a:gd name="connsiteY39" fmla="*/ 13538 h 753297"/>
                    <a:gd name="connsiteX40" fmla="*/ 964425 w 2448855"/>
                    <a:gd name="connsiteY40" fmla="*/ 24532 h 753297"/>
                    <a:gd name="connsiteX41" fmla="*/ 854152 w 2448855"/>
                    <a:gd name="connsiteY41" fmla="*/ 5865 h 753297"/>
                    <a:gd name="connsiteX42" fmla="*/ 743880 w 2448855"/>
                    <a:gd name="connsiteY42" fmla="*/ 748 h 753297"/>
                    <a:gd name="connsiteX43" fmla="*/ 620055 w 2448855"/>
                    <a:gd name="connsiteY43" fmla="*/ 19798 h 753297"/>
                    <a:gd name="connsiteX44" fmla="*/ 562905 w 2448855"/>
                    <a:gd name="connsiteY44" fmla="*/ 38848 h 753297"/>
                    <a:gd name="connsiteX45" fmla="*/ 86655 w 2448855"/>
                    <a:gd name="connsiteY45" fmla="*/ 57898 h 753297"/>
                    <a:gd name="connsiteX0" fmla="*/ 86655 w 2448855"/>
                    <a:gd name="connsiteY0" fmla="*/ 57898 h 753297"/>
                    <a:gd name="connsiteX1" fmla="*/ 29505 w 2448855"/>
                    <a:gd name="connsiteY1" fmla="*/ 153148 h 753297"/>
                    <a:gd name="connsiteX2" fmla="*/ 930 w 2448855"/>
                    <a:gd name="connsiteY2" fmla="*/ 248398 h 753297"/>
                    <a:gd name="connsiteX3" fmla="*/ 10455 w 2448855"/>
                    <a:gd name="connsiteY3" fmla="*/ 391273 h 753297"/>
                    <a:gd name="connsiteX4" fmla="*/ 39030 w 2448855"/>
                    <a:gd name="connsiteY4" fmla="*/ 476998 h 753297"/>
                    <a:gd name="connsiteX5" fmla="*/ 153330 w 2448855"/>
                    <a:gd name="connsiteY5" fmla="*/ 496048 h 753297"/>
                    <a:gd name="connsiteX6" fmla="*/ 267630 w 2448855"/>
                    <a:gd name="connsiteY6" fmla="*/ 515098 h 753297"/>
                    <a:gd name="connsiteX7" fmla="*/ 353355 w 2448855"/>
                    <a:gd name="connsiteY7" fmla="*/ 534148 h 753297"/>
                    <a:gd name="connsiteX8" fmla="*/ 372405 w 2448855"/>
                    <a:gd name="connsiteY8" fmla="*/ 715123 h 753297"/>
                    <a:gd name="connsiteX9" fmla="*/ 400980 w 2448855"/>
                    <a:gd name="connsiteY9" fmla="*/ 734173 h 753297"/>
                    <a:gd name="connsiteX10" fmla="*/ 1372530 w 2448855"/>
                    <a:gd name="connsiteY10" fmla="*/ 743698 h 753297"/>
                    <a:gd name="connsiteX11" fmla="*/ 1401105 w 2448855"/>
                    <a:gd name="connsiteY11" fmla="*/ 753223 h 753297"/>
                    <a:gd name="connsiteX12" fmla="*/ 1458255 w 2448855"/>
                    <a:gd name="connsiteY12" fmla="*/ 743698 h 753297"/>
                    <a:gd name="connsiteX13" fmla="*/ 1496355 w 2448855"/>
                    <a:gd name="connsiteY13" fmla="*/ 686548 h 753297"/>
                    <a:gd name="connsiteX14" fmla="*/ 1515405 w 2448855"/>
                    <a:gd name="connsiteY14" fmla="*/ 657973 h 753297"/>
                    <a:gd name="connsiteX15" fmla="*/ 1543980 w 2448855"/>
                    <a:gd name="connsiteY15" fmla="*/ 591298 h 753297"/>
                    <a:gd name="connsiteX16" fmla="*/ 1563030 w 2448855"/>
                    <a:gd name="connsiteY16" fmla="*/ 562723 h 753297"/>
                    <a:gd name="connsiteX17" fmla="*/ 1648755 w 2448855"/>
                    <a:gd name="connsiteY17" fmla="*/ 524623 h 753297"/>
                    <a:gd name="connsiteX18" fmla="*/ 1686855 w 2448855"/>
                    <a:gd name="connsiteY18" fmla="*/ 505573 h 753297"/>
                    <a:gd name="connsiteX19" fmla="*/ 1724955 w 2448855"/>
                    <a:gd name="connsiteY19" fmla="*/ 496048 h 753297"/>
                    <a:gd name="connsiteX20" fmla="*/ 1791630 w 2448855"/>
                    <a:gd name="connsiteY20" fmla="*/ 476998 h 753297"/>
                    <a:gd name="connsiteX21" fmla="*/ 1867830 w 2448855"/>
                    <a:gd name="connsiteY21" fmla="*/ 467473 h 753297"/>
                    <a:gd name="connsiteX22" fmla="*/ 1896405 w 2448855"/>
                    <a:gd name="connsiteY22" fmla="*/ 457948 h 753297"/>
                    <a:gd name="connsiteX23" fmla="*/ 2153580 w 2448855"/>
                    <a:gd name="connsiteY23" fmla="*/ 438898 h 753297"/>
                    <a:gd name="connsiteX24" fmla="*/ 2182155 w 2448855"/>
                    <a:gd name="connsiteY24" fmla="*/ 429373 h 753297"/>
                    <a:gd name="connsiteX25" fmla="*/ 2210730 w 2448855"/>
                    <a:gd name="connsiteY25" fmla="*/ 362698 h 753297"/>
                    <a:gd name="connsiteX26" fmla="*/ 2248830 w 2448855"/>
                    <a:gd name="connsiteY26" fmla="*/ 305548 h 753297"/>
                    <a:gd name="connsiteX27" fmla="*/ 2277405 w 2448855"/>
                    <a:gd name="connsiteY27" fmla="*/ 296023 h 753297"/>
                    <a:gd name="connsiteX28" fmla="*/ 2334555 w 2448855"/>
                    <a:gd name="connsiteY28" fmla="*/ 257923 h 753297"/>
                    <a:gd name="connsiteX29" fmla="*/ 2391705 w 2448855"/>
                    <a:gd name="connsiteY29" fmla="*/ 229348 h 753297"/>
                    <a:gd name="connsiteX30" fmla="*/ 2420280 w 2448855"/>
                    <a:gd name="connsiteY30" fmla="*/ 219823 h 753297"/>
                    <a:gd name="connsiteX31" fmla="*/ 2448855 w 2448855"/>
                    <a:gd name="connsiteY31" fmla="*/ 134098 h 753297"/>
                    <a:gd name="connsiteX32" fmla="*/ 2439330 w 2448855"/>
                    <a:gd name="connsiteY32" fmla="*/ 48373 h 753297"/>
                    <a:gd name="connsiteX33" fmla="*/ 2410755 w 2448855"/>
                    <a:gd name="connsiteY33" fmla="*/ 29323 h 753297"/>
                    <a:gd name="connsiteX34" fmla="*/ 2172630 w 2448855"/>
                    <a:gd name="connsiteY34" fmla="*/ 19798 h 753297"/>
                    <a:gd name="connsiteX35" fmla="*/ 2070795 w 2448855"/>
                    <a:gd name="connsiteY35" fmla="*/ 16859 h 753297"/>
                    <a:gd name="connsiteX36" fmla="*/ 1901902 w 2448855"/>
                    <a:gd name="connsiteY36" fmla="*/ 9892 h 753297"/>
                    <a:gd name="connsiteX37" fmla="*/ 1712872 w 2448855"/>
                    <a:gd name="connsiteY37" fmla="*/ 5483 h 753297"/>
                    <a:gd name="connsiteX38" fmla="*/ 1364798 w 2448855"/>
                    <a:gd name="connsiteY38" fmla="*/ 1784 h 753297"/>
                    <a:gd name="connsiteX39" fmla="*/ 1058912 w 2448855"/>
                    <a:gd name="connsiteY39" fmla="*/ 13538 h 753297"/>
                    <a:gd name="connsiteX40" fmla="*/ 964425 w 2448855"/>
                    <a:gd name="connsiteY40" fmla="*/ 24532 h 753297"/>
                    <a:gd name="connsiteX41" fmla="*/ 854152 w 2448855"/>
                    <a:gd name="connsiteY41" fmla="*/ 5865 h 753297"/>
                    <a:gd name="connsiteX42" fmla="*/ 743880 w 2448855"/>
                    <a:gd name="connsiteY42" fmla="*/ 748 h 753297"/>
                    <a:gd name="connsiteX43" fmla="*/ 620055 w 2448855"/>
                    <a:gd name="connsiteY43" fmla="*/ 19798 h 753297"/>
                    <a:gd name="connsiteX44" fmla="*/ 562905 w 2448855"/>
                    <a:gd name="connsiteY44" fmla="*/ 38848 h 753297"/>
                    <a:gd name="connsiteX45" fmla="*/ 86655 w 2448855"/>
                    <a:gd name="connsiteY45" fmla="*/ 57898 h 753297"/>
                    <a:gd name="connsiteX0" fmla="*/ 86655 w 2448855"/>
                    <a:gd name="connsiteY0" fmla="*/ 56380 h 751779"/>
                    <a:gd name="connsiteX1" fmla="*/ 29505 w 2448855"/>
                    <a:gd name="connsiteY1" fmla="*/ 151630 h 751779"/>
                    <a:gd name="connsiteX2" fmla="*/ 930 w 2448855"/>
                    <a:gd name="connsiteY2" fmla="*/ 246880 h 751779"/>
                    <a:gd name="connsiteX3" fmla="*/ 10455 w 2448855"/>
                    <a:gd name="connsiteY3" fmla="*/ 389755 h 751779"/>
                    <a:gd name="connsiteX4" fmla="*/ 39030 w 2448855"/>
                    <a:gd name="connsiteY4" fmla="*/ 475480 h 751779"/>
                    <a:gd name="connsiteX5" fmla="*/ 153330 w 2448855"/>
                    <a:gd name="connsiteY5" fmla="*/ 494530 h 751779"/>
                    <a:gd name="connsiteX6" fmla="*/ 267630 w 2448855"/>
                    <a:gd name="connsiteY6" fmla="*/ 513580 h 751779"/>
                    <a:gd name="connsiteX7" fmla="*/ 353355 w 2448855"/>
                    <a:gd name="connsiteY7" fmla="*/ 532630 h 751779"/>
                    <a:gd name="connsiteX8" fmla="*/ 372405 w 2448855"/>
                    <a:gd name="connsiteY8" fmla="*/ 713605 h 751779"/>
                    <a:gd name="connsiteX9" fmla="*/ 400980 w 2448855"/>
                    <a:gd name="connsiteY9" fmla="*/ 732655 h 751779"/>
                    <a:gd name="connsiteX10" fmla="*/ 1372530 w 2448855"/>
                    <a:gd name="connsiteY10" fmla="*/ 742180 h 751779"/>
                    <a:gd name="connsiteX11" fmla="*/ 1401105 w 2448855"/>
                    <a:gd name="connsiteY11" fmla="*/ 751705 h 751779"/>
                    <a:gd name="connsiteX12" fmla="*/ 1458255 w 2448855"/>
                    <a:gd name="connsiteY12" fmla="*/ 742180 h 751779"/>
                    <a:gd name="connsiteX13" fmla="*/ 1496355 w 2448855"/>
                    <a:gd name="connsiteY13" fmla="*/ 685030 h 751779"/>
                    <a:gd name="connsiteX14" fmla="*/ 1515405 w 2448855"/>
                    <a:gd name="connsiteY14" fmla="*/ 656455 h 751779"/>
                    <a:gd name="connsiteX15" fmla="*/ 1543980 w 2448855"/>
                    <a:gd name="connsiteY15" fmla="*/ 589780 h 751779"/>
                    <a:gd name="connsiteX16" fmla="*/ 1563030 w 2448855"/>
                    <a:gd name="connsiteY16" fmla="*/ 561205 h 751779"/>
                    <a:gd name="connsiteX17" fmla="*/ 1648755 w 2448855"/>
                    <a:gd name="connsiteY17" fmla="*/ 523105 h 751779"/>
                    <a:gd name="connsiteX18" fmla="*/ 1686855 w 2448855"/>
                    <a:gd name="connsiteY18" fmla="*/ 504055 h 751779"/>
                    <a:gd name="connsiteX19" fmla="*/ 1724955 w 2448855"/>
                    <a:gd name="connsiteY19" fmla="*/ 494530 h 751779"/>
                    <a:gd name="connsiteX20" fmla="*/ 1791630 w 2448855"/>
                    <a:gd name="connsiteY20" fmla="*/ 475480 h 751779"/>
                    <a:gd name="connsiteX21" fmla="*/ 1867830 w 2448855"/>
                    <a:gd name="connsiteY21" fmla="*/ 465955 h 751779"/>
                    <a:gd name="connsiteX22" fmla="*/ 1896405 w 2448855"/>
                    <a:gd name="connsiteY22" fmla="*/ 456430 h 751779"/>
                    <a:gd name="connsiteX23" fmla="*/ 2153580 w 2448855"/>
                    <a:gd name="connsiteY23" fmla="*/ 437380 h 751779"/>
                    <a:gd name="connsiteX24" fmla="*/ 2182155 w 2448855"/>
                    <a:gd name="connsiteY24" fmla="*/ 427855 h 751779"/>
                    <a:gd name="connsiteX25" fmla="*/ 2210730 w 2448855"/>
                    <a:gd name="connsiteY25" fmla="*/ 361180 h 751779"/>
                    <a:gd name="connsiteX26" fmla="*/ 2248830 w 2448855"/>
                    <a:gd name="connsiteY26" fmla="*/ 304030 h 751779"/>
                    <a:gd name="connsiteX27" fmla="*/ 2277405 w 2448855"/>
                    <a:gd name="connsiteY27" fmla="*/ 294505 h 751779"/>
                    <a:gd name="connsiteX28" fmla="*/ 2334555 w 2448855"/>
                    <a:gd name="connsiteY28" fmla="*/ 256405 h 751779"/>
                    <a:gd name="connsiteX29" fmla="*/ 2391705 w 2448855"/>
                    <a:gd name="connsiteY29" fmla="*/ 227830 h 751779"/>
                    <a:gd name="connsiteX30" fmla="*/ 2420280 w 2448855"/>
                    <a:gd name="connsiteY30" fmla="*/ 218305 h 751779"/>
                    <a:gd name="connsiteX31" fmla="*/ 2448855 w 2448855"/>
                    <a:gd name="connsiteY31" fmla="*/ 132580 h 751779"/>
                    <a:gd name="connsiteX32" fmla="*/ 2439330 w 2448855"/>
                    <a:gd name="connsiteY32" fmla="*/ 46855 h 751779"/>
                    <a:gd name="connsiteX33" fmla="*/ 2410755 w 2448855"/>
                    <a:gd name="connsiteY33" fmla="*/ 27805 h 751779"/>
                    <a:gd name="connsiteX34" fmla="*/ 2172630 w 2448855"/>
                    <a:gd name="connsiteY34" fmla="*/ 18280 h 751779"/>
                    <a:gd name="connsiteX35" fmla="*/ 2070795 w 2448855"/>
                    <a:gd name="connsiteY35" fmla="*/ 15341 h 751779"/>
                    <a:gd name="connsiteX36" fmla="*/ 1901902 w 2448855"/>
                    <a:gd name="connsiteY36" fmla="*/ 8374 h 751779"/>
                    <a:gd name="connsiteX37" fmla="*/ 1712872 w 2448855"/>
                    <a:gd name="connsiteY37" fmla="*/ 3965 h 751779"/>
                    <a:gd name="connsiteX38" fmla="*/ 1364798 w 2448855"/>
                    <a:gd name="connsiteY38" fmla="*/ 266 h 751779"/>
                    <a:gd name="connsiteX39" fmla="*/ 1058912 w 2448855"/>
                    <a:gd name="connsiteY39" fmla="*/ 12020 h 751779"/>
                    <a:gd name="connsiteX40" fmla="*/ 964425 w 2448855"/>
                    <a:gd name="connsiteY40" fmla="*/ 23014 h 751779"/>
                    <a:gd name="connsiteX41" fmla="*/ 854152 w 2448855"/>
                    <a:gd name="connsiteY41" fmla="*/ 4347 h 751779"/>
                    <a:gd name="connsiteX42" fmla="*/ 743880 w 2448855"/>
                    <a:gd name="connsiteY42" fmla="*/ 11313 h 751779"/>
                    <a:gd name="connsiteX43" fmla="*/ 620055 w 2448855"/>
                    <a:gd name="connsiteY43" fmla="*/ 18280 h 751779"/>
                    <a:gd name="connsiteX44" fmla="*/ 562905 w 2448855"/>
                    <a:gd name="connsiteY44" fmla="*/ 37330 h 751779"/>
                    <a:gd name="connsiteX45" fmla="*/ 86655 w 2448855"/>
                    <a:gd name="connsiteY45" fmla="*/ 56380 h 751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2448855" h="751779">
                      <a:moveTo>
                        <a:pt x="86655" y="56380"/>
                      </a:moveTo>
                      <a:cubicBezTo>
                        <a:pt x="-2245" y="75430"/>
                        <a:pt x="44699" y="117865"/>
                        <a:pt x="29505" y="151630"/>
                      </a:cubicBezTo>
                      <a:cubicBezTo>
                        <a:pt x="15902" y="181858"/>
                        <a:pt x="3573" y="213838"/>
                        <a:pt x="930" y="246880"/>
                      </a:cubicBezTo>
                      <a:cubicBezTo>
                        <a:pt x="-2876" y="294459"/>
                        <a:pt x="5930" y="342239"/>
                        <a:pt x="10455" y="389755"/>
                      </a:cubicBezTo>
                      <a:cubicBezTo>
                        <a:pt x="11144" y="396984"/>
                        <a:pt x="15621" y="467119"/>
                        <a:pt x="39030" y="475480"/>
                      </a:cubicBezTo>
                      <a:cubicBezTo>
                        <a:pt x="75405" y="488471"/>
                        <a:pt x="116687" y="482316"/>
                        <a:pt x="153330" y="494530"/>
                      </a:cubicBezTo>
                      <a:cubicBezTo>
                        <a:pt x="212894" y="514385"/>
                        <a:pt x="161292" y="499402"/>
                        <a:pt x="267630" y="513580"/>
                      </a:cubicBezTo>
                      <a:cubicBezTo>
                        <a:pt x="323508" y="521030"/>
                        <a:pt x="312268" y="518934"/>
                        <a:pt x="353355" y="532630"/>
                      </a:cubicBezTo>
                      <a:cubicBezTo>
                        <a:pt x="394328" y="655548"/>
                        <a:pt x="284427" y="317705"/>
                        <a:pt x="372405" y="713605"/>
                      </a:cubicBezTo>
                      <a:cubicBezTo>
                        <a:pt x="374888" y="724780"/>
                        <a:pt x="389537" y="732328"/>
                        <a:pt x="400980" y="732655"/>
                      </a:cubicBezTo>
                      <a:cubicBezTo>
                        <a:pt x="724713" y="741905"/>
                        <a:pt x="1048680" y="739005"/>
                        <a:pt x="1372530" y="742180"/>
                      </a:cubicBezTo>
                      <a:cubicBezTo>
                        <a:pt x="1382055" y="745355"/>
                        <a:pt x="1391065" y="751705"/>
                        <a:pt x="1401105" y="751705"/>
                      </a:cubicBezTo>
                      <a:cubicBezTo>
                        <a:pt x="1420418" y="751705"/>
                        <a:pt x="1442433" y="753255"/>
                        <a:pt x="1458255" y="742180"/>
                      </a:cubicBezTo>
                      <a:cubicBezTo>
                        <a:pt x="1477012" y="729050"/>
                        <a:pt x="1483655" y="704080"/>
                        <a:pt x="1496355" y="685030"/>
                      </a:cubicBezTo>
                      <a:cubicBezTo>
                        <a:pt x="1502705" y="675505"/>
                        <a:pt x="1511785" y="667315"/>
                        <a:pt x="1515405" y="656455"/>
                      </a:cubicBezTo>
                      <a:cubicBezTo>
                        <a:pt x="1526091" y="624397"/>
                        <a:pt x="1525148" y="622736"/>
                        <a:pt x="1543980" y="589780"/>
                      </a:cubicBezTo>
                      <a:cubicBezTo>
                        <a:pt x="1549660" y="579841"/>
                        <a:pt x="1554935" y="569300"/>
                        <a:pt x="1563030" y="561205"/>
                      </a:cubicBezTo>
                      <a:cubicBezTo>
                        <a:pt x="1591048" y="533187"/>
                        <a:pt x="1611029" y="541968"/>
                        <a:pt x="1648755" y="523105"/>
                      </a:cubicBezTo>
                      <a:cubicBezTo>
                        <a:pt x="1661455" y="516755"/>
                        <a:pt x="1673560" y="509041"/>
                        <a:pt x="1686855" y="504055"/>
                      </a:cubicBezTo>
                      <a:cubicBezTo>
                        <a:pt x="1699112" y="499458"/>
                        <a:pt x="1712368" y="498126"/>
                        <a:pt x="1724955" y="494530"/>
                      </a:cubicBezTo>
                      <a:cubicBezTo>
                        <a:pt x="1756662" y="485471"/>
                        <a:pt x="1755898" y="481435"/>
                        <a:pt x="1791630" y="475480"/>
                      </a:cubicBezTo>
                      <a:cubicBezTo>
                        <a:pt x="1816879" y="471272"/>
                        <a:pt x="1842430" y="469130"/>
                        <a:pt x="1867830" y="465955"/>
                      </a:cubicBezTo>
                      <a:cubicBezTo>
                        <a:pt x="1877355" y="462780"/>
                        <a:pt x="1886665" y="458865"/>
                        <a:pt x="1896405" y="456430"/>
                      </a:cubicBezTo>
                      <a:cubicBezTo>
                        <a:pt x="1984192" y="434483"/>
                        <a:pt x="2050525" y="442064"/>
                        <a:pt x="2153580" y="437380"/>
                      </a:cubicBezTo>
                      <a:cubicBezTo>
                        <a:pt x="2163105" y="434205"/>
                        <a:pt x="2175055" y="434955"/>
                        <a:pt x="2182155" y="427855"/>
                      </a:cubicBezTo>
                      <a:cubicBezTo>
                        <a:pt x="2206001" y="404009"/>
                        <a:pt x="2196499" y="386796"/>
                        <a:pt x="2210730" y="361180"/>
                      </a:cubicBezTo>
                      <a:cubicBezTo>
                        <a:pt x="2221849" y="341166"/>
                        <a:pt x="2227110" y="311270"/>
                        <a:pt x="2248830" y="304030"/>
                      </a:cubicBezTo>
                      <a:cubicBezTo>
                        <a:pt x="2258355" y="300855"/>
                        <a:pt x="2268628" y="299381"/>
                        <a:pt x="2277405" y="294505"/>
                      </a:cubicBezTo>
                      <a:cubicBezTo>
                        <a:pt x="2297419" y="283386"/>
                        <a:pt x="2312835" y="263645"/>
                        <a:pt x="2334555" y="256405"/>
                      </a:cubicBezTo>
                      <a:cubicBezTo>
                        <a:pt x="2406379" y="232464"/>
                        <a:pt x="2317847" y="264759"/>
                        <a:pt x="2391705" y="227830"/>
                      </a:cubicBezTo>
                      <a:cubicBezTo>
                        <a:pt x="2400685" y="223340"/>
                        <a:pt x="2410755" y="221480"/>
                        <a:pt x="2420280" y="218305"/>
                      </a:cubicBezTo>
                      <a:cubicBezTo>
                        <a:pt x="2443281" y="183803"/>
                        <a:pt x="2448855" y="183911"/>
                        <a:pt x="2448855" y="132580"/>
                      </a:cubicBezTo>
                      <a:cubicBezTo>
                        <a:pt x="2448855" y="103829"/>
                        <a:pt x="2449155" y="73875"/>
                        <a:pt x="2439330" y="46855"/>
                      </a:cubicBezTo>
                      <a:cubicBezTo>
                        <a:pt x="2435418" y="36097"/>
                        <a:pt x="2422137" y="29025"/>
                        <a:pt x="2410755" y="27805"/>
                      </a:cubicBezTo>
                      <a:cubicBezTo>
                        <a:pt x="2331769" y="19342"/>
                        <a:pt x="2252005" y="21455"/>
                        <a:pt x="2172630" y="18280"/>
                      </a:cubicBezTo>
                      <a:cubicBezTo>
                        <a:pt x="2128223" y="3478"/>
                        <a:pt x="2115916" y="16992"/>
                        <a:pt x="2070795" y="15341"/>
                      </a:cubicBezTo>
                      <a:lnTo>
                        <a:pt x="1901902" y="8374"/>
                      </a:lnTo>
                      <a:cubicBezTo>
                        <a:pt x="1793396" y="12482"/>
                        <a:pt x="1856718" y="15030"/>
                        <a:pt x="1712872" y="3965"/>
                      </a:cubicBezTo>
                      <a:cubicBezTo>
                        <a:pt x="1622012" y="-71"/>
                        <a:pt x="1473791" y="2280"/>
                        <a:pt x="1364798" y="266"/>
                      </a:cubicBezTo>
                      <a:cubicBezTo>
                        <a:pt x="1255805" y="-1748"/>
                        <a:pt x="1125641" y="8229"/>
                        <a:pt x="1058912" y="12020"/>
                      </a:cubicBezTo>
                      <a:cubicBezTo>
                        <a:pt x="992183" y="15811"/>
                        <a:pt x="998552" y="24293"/>
                        <a:pt x="964425" y="23014"/>
                      </a:cubicBezTo>
                      <a:cubicBezTo>
                        <a:pt x="930298" y="21735"/>
                        <a:pt x="890909" y="6297"/>
                        <a:pt x="854152" y="4347"/>
                      </a:cubicBezTo>
                      <a:cubicBezTo>
                        <a:pt x="817395" y="2397"/>
                        <a:pt x="782896" y="8991"/>
                        <a:pt x="743880" y="11313"/>
                      </a:cubicBezTo>
                      <a:cubicBezTo>
                        <a:pt x="704864" y="13635"/>
                        <a:pt x="670001" y="11145"/>
                        <a:pt x="620055" y="18280"/>
                      </a:cubicBezTo>
                      <a:cubicBezTo>
                        <a:pt x="601005" y="24630"/>
                        <a:pt x="582956" y="36236"/>
                        <a:pt x="562905" y="37330"/>
                      </a:cubicBezTo>
                      <a:cubicBezTo>
                        <a:pt x="80768" y="63628"/>
                        <a:pt x="175555" y="37330"/>
                        <a:pt x="86655" y="563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1772021" y="3172161"/>
                <a:ext cx="1554535" cy="60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8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howcard Gothic" panose="04020904020102020604" pitchFamily="82" charset="0"/>
                  </a:rPr>
                  <a:t>9x8=?</a:t>
                </a:r>
                <a:endPara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howcard Gothic" panose="04020904020102020604" pitchFamily="82" charset="0"/>
                </a:endParaRPr>
              </a:p>
            </p:txBody>
          </p:sp>
        </p:grpSp>
        <p:sp>
          <p:nvSpPr>
            <p:cNvPr id="22" name="任意多边形 21"/>
            <p:cNvSpPr/>
            <p:nvPr/>
          </p:nvSpPr>
          <p:spPr>
            <a:xfrm>
              <a:off x="2126896" y="2858223"/>
              <a:ext cx="1749690" cy="495846"/>
            </a:xfrm>
            <a:custGeom>
              <a:avLst/>
              <a:gdLst>
                <a:gd name="connsiteX0" fmla="*/ 1711474 w 1749690"/>
                <a:gd name="connsiteY0" fmla="*/ 355127 h 495846"/>
                <a:gd name="connsiteX1" fmla="*/ 1711424 w 1749690"/>
                <a:gd name="connsiteY1" fmla="*/ 355358 h 495846"/>
                <a:gd name="connsiteX2" fmla="*/ 1710436 w 1749690"/>
                <a:gd name="connsiteY2" fmla="*/ 359400 h 495846"/>
                <a:gd name="connsiteX3" fmla="*/ 253090 w 1749690"/>
                <a:gd name="connsiteY3" fmla="*/ 41 h 495846"/>
                <a:gd name="connsiteX4" fmla="*/ 405662 w 1749690"/>
                <a:gd name="connsiteY4" fmla="*/ 13752 h 495846"/>
                <a:gd name="connsiteX5" fmla="*/ 455719 w 1749690"/>
                <a:gd name="connsiteY5" fmla="*/ 33955 h 495846"/>
                <a:gd name="connsiteX6" fmla="*/ 447754 w 1749690"/>
                <a:gd name="connsiteY6" fmla="*/ 33535 h 495846"/>
                <a:gd name="connsiteX7" fmla="*/ 422319 w 1749690"/>
                <a:gd name="connsiteY7" fmla="*/ 29925 h 495846"/>
                <a:gd name="connsiteX8" fmla="*/ 443941 w 1749690"/>
                <a:gd name="connsiteY8" fmla="*/ 33334 h 495846"/>
                <a:gd name="connsiteX9" fmla="*/ 447754 w 1749690"/>
                <a:gd name="connsiteY9" fmla="*/ 33535 h 495846"/>
                <a:gd name="connsiteX10" fmla="*/ 450713 w 1749690"/>
                <a:gd name="connsiteY10" fmla="*/ 33955 h 495846"/>
                <a:gd name="connsiteX11" fmla="*/ 500770 w 1749690"/>
                <a:gd name="connsiteY11" fmla="*/ 46582 h 495846"/>
                <a:gd name="connsiteX12" fmla="*/ 517944 w 1749690"/>
                <a:gd name="connsiteY12" fmla="*/ 52753 h 495846"/>
                <a:gd name="connsiteX13" fmla="*/ 548324 w 1749690"/>
                <a:gd name="connsiteY13" fmla="*/ 64259 h 495846"/>
                <a:gd name="connsiteX14" fmla="*/ 532838 w 1749690"/>
                <a:gd name="connsiteY14" fmla="*/ 58104 h 495846"/>
                <a:gd name="connsiteX15" fmla="*/ 517944 w 1749690"/>
                <a:gd name="connsiteY15" fmla="*/ 52753 h 495846"/>
                <a:gd name="connsiteX16" fmla="*/ 517324 w 1749690"/>
                <a:gd name="connsiteY16" fmla="*/ 52518 h 495846"/>
                <a:gd name="connsiteX17" fmla="*/ 465730 w 1749690"/>
                <a:gd name="connsiteY17" fmla="*/ 33955 h 495846"/>
                <a:gd name="connsiteX18" fmla="*/ 503273 w 1749690"/>
                <a:gd name="connsiteY18" fmla="*/ 33955 h 495846"/>
                <a:gd name="connsiteX19" fmla="*/ 585867 w 1749690"/>
                <a:gd name="connsiteY19" fmla="*/ 49107 h 495846"/>
                <a:gd name="connsiteX20" fmla="*/ 630918 w 1749690"/>
                <a:gd name="connsiteY20" fmla="*/ 71836 h 495846"/>
                <a:gd name="connsiteX21" fmla="*/ 683113 w 1749690"/>
                <a:gd name="connsiteY21" fmla="*/ 70319 h 495846"/>
                <a:gd name="connsiteX22" fmla="*/ 712783 w 1749690"/>
                <a:gd name="connsiteY22" fmla="*/ 82658 h 495846"/>
                <a:gd name="connsiteX23" fmla="*/ 848666 w 1749690"/>
                <a:gd name="connsiteY23" fmla="*/ 102140 h 495846"/>
                <a:gd name="connsiteX24" fmla="*/ 923751 w 1749690"/>
                <a:gd name="connsiteY24" fmla="*/ 124868 h 495846"/>
                <a:gd name="connsiteX25" fmla="*/ 946277 w 1749690"/>
                <a:gd name="connsiteY25" fmla="*/ 132444 h 495846"/>
                <a:gd name="connsiteX26" fmla="*/ 983819 w 1749690"/>
                <a:gd name="connsiteY26" fmla="*/ 140020 h 495846"/>
                <a:gd name="connsiteX27" fmla="*/ 1028141 w 1749690"/>
                <a:gd name="connsiteY27" fmla="*/ 133308 h 495846"/>
                <a:gd name="connsiteX28" fmla="*/ 1089861 w 1749690"/>
                <a:gd name="connsiteY28" fmla="*/ 138503 h 495846"/>
                <a:gd name="connsiteX29" fmla="*/ 1105243 w 1749690"/>
                <a:gd name="connsiteY29" fmla="*/ 148461 h 495846"/>
                <a:gd name="connsiteX30" fmla="*/ 1269144 w 1749690"/>
                <a:gd name="connsiteY30" fmla="*/ 168375 h 495846"/>
                <a:gd name="connsiteX31" fmla="*/ 1299178 w 1749690"/>
                <a:gd name="connsiteY31" fmla="*/ 185477 h 495846"/>
                <a:gd name="connsiteX32" fmla="*/ 1350278 w 1749690"/>
                <a:gd name="connsiteY32" fmla="*/ 171623 h 495846"/>
                <a:gd name="connsiteX33" fmla="*/ 1455763 w 1749690"/>
                <a:gd name="connsiteY33" fmla="*/ 189155 h 495846"/>
                <a:gd name="connsiteX34" fmla="*/ 1512355 w 1749690"/>
                <a:gd name="connsiteY34" fmla="*/ 199112 h 495846"/>
                <a:gd name="connsiteX35" fmla="*/ 1556184 w 1749690"/>
                <a:gd name="connsiteY35" fmla="*/ 199183 h 495846"/>
                <a:gd name="connsiteX36" fmla="*/ 1609845 w 1749690"/>
                <a:gd name="connsiteY36" fmla="*/ 211883 h 495846"/>
                <a:gd name="connsiteX37" fmla="*/ 1749690 w 1749690"/>
                <a:gd name="connsiteY37" fmla="*/ 246085 h 495846"/>
                <a:gd name="connsiteX38" fmla="*/ 1734673 w 1749690"/>
                <a:gd name="connsiteY38" fmla="*/ 299118 h 495846"/>
                <a:gd name="connsiteX39" fmla="*/ 1719656 w 1749690"/>
                <a:gd name="connsiteY39" fmla="*/ 321846 h 495846"/>
                <a:gd name="connsiteX40" fmla="*/ 1713155 w 1749690"/>
                <a:gd name="connsiteY40" fmla="*/ 348204 h 495846"/>
                <a:gd name="connsiteX41" fmla="*/ 1711474 w 1749690"/>
                <a:gd name="connsiteY41" fmla="*/ 355127 h 495846"/>
                <a:gd name="connsiteX42" fmla="*/ 1712668 w 1749690"/>
                <a:gd name="connsiteY42" fmla="*/ 349644 h 495846"/>
                <a:gd name="connsiteX43" fmla="*/ 1704639 w 1749690"/>
                <a:gd name="connsiteY43" fmla="*/ 374878 h 495846"/>
                <a:gd name="connsiteX44" fmla="*/ 1697130 w 1749690"/>
                <a:gd name="connsiteY44" fmla="*/ 405183 h 495846"/>
                <a:gd name="connsiteX45" fmla="*/ 1682113 w 1749690"/>
                <a:gd name="connsiteY45" fmla="*/ 427911 h 495846"/>
                <a:gd name="connsiteX46" fmla="*/ 1667096 w 1749690"/>
                <a:gd name="connsiteY46" fmla="*/ 480943 h 495846"/>
                <a:gd name="connsiteX47" fmla="*/ 1646345 w 1749690"/>
                <a:gd name="connsiteY47" fmla="*/ 495217 h 495846"/>
                <a:gd name="connsiteX48" fmla="*/ 1644536 w 1749690"/>
                <a:gd name="connsiteY48" fmla="*/ 495846 h 495846"/>
                <a:gd name="connsiteX49" fmla="*/ 228841 w 1749690"/>
                <a:gd name="connsiteY49" fmla="*/ 495846 h 495846"/>
                <a:gd name="connsiteX50" fmla="*/ 217949 w 1749690"/>
                <a:gd name="connsiteY50" fmla="*/ 488519 h 495846"/>
                <a:gd name="connsiteX51" fmla="*/ 195423 w 1749690"/>
                <a:gd name="connsiteY51" fmla="*/ 480943 h 495846"/>
                <a:gd name="connsiteX52" fmla="*/ 170070 w 1749690"/>
                <a:gd name="connsiteY52" fmla="*/ 455215 h 495846"/>
                <a:gd name="connsiteX53" fmla="*/ 161556 w 1749690"/>
                <a:gd name="connsiteY53" fmla="*/ 446404 h 495846"/>
                <a:gd name="connsiteX54" fmla="*/ 161033 w 1749690"/>
                <a:gd name="connsiteY54" fmla="*/ 445705 h 495846"/>
                <a:gd name="connsiteX55" fmla="*/ 158790 w 1749690"/>
                <a:gd name="connsiteY55" fmla="*/ 443542 h 495846"/>
                <a:gd name="connsiteX56" fmla="*/ 161556 w 1749690"/>
                <a:gd name="connsiteY56" fmla="*/ 446404 h 495846"/>
                <a:gd name="connsiteX57" fmla="*/ 167332 w 1749690"/>
                <a:gd name="connsiteY57" fmla="*/ 454124 h 495846"/>
                <a:gd name="connsiteX58" fmla="*/ 142863 w 1749690"/>
                <a:gd name="connsiteY58" fmla="*/ 435487 h 495846"/>
                <a:gd name="connsiteX59" fmla="*/ 97812 w 1749690"/>
                <a:gd name="connsiteY59" fmla="*/ 405183 h 495846"/>
                <a:gd name="connsiteX60" fmla="*/ 75287 w 1749690"/>
                <a:gd name="connsiteY60" fmla="*/ 382454 h 495846"/>
                <a:gd name="connsiteX61" fmla="*/ 52761 w 1749690"/>
                <a:gd name="connsiteY61" fmla="*/ 367302 h 495846"/>
                <a:gd name="connsiteX62" fmla="*/ 45252 w 1749690"/>
                <a:gd name="connsiteY62" fmla="*/ 344574 h 495846"/>
                <a:gd name="connsiteX63" fmla="*/ 201 w 1749690"/>
                <a:gd name="connsiteY63" fmla="*/ 276389 h 495846"/>
                <a:gd name="connsiteX64" fmla="*/ 30235 w 1749690"/>
                <a:gd name="connsiteY64" fmla="*/ 230933 h 495846"/>
                <a:gd name="connsiteX65" fmla="*/ 52761 w 1749690"/>
                <a:gd name="connsiteY65" fmla="*/ 208205 h 495846"/>
                <a:gd name="connsiteX66" fmla="*/ 90304 w 1749690"/>
                <a:gd name="connsiteY66" fmla="*/ 162748 h 495846"/>
                <a:gd name="connsiteX67" fmla="*/ 142863 w 1749690"/>
                <a:gd name="connsiteY67" fmla="*/ 102140 h 495846"/>
                <a:gd name="connsiteX68" fmla="*/ 157880 w 1749690"/>
                <a:gd name="connsiteY68" fmla="*/ 79412 h 495846"/>
                <a:gd name="connsiteX69" fmla="*/ 202932 w 1749690"/>
                <a:gd name="connsiteY69" fmla="*/ 49107 h 495846"/>
                <a:gd name="connsiteX70" fmla="*/ 214645 w 1749690"/>
                <a:gd name="connsiteY70" fmla="*/ 26379 h 495846"/>
                <a:gd name="connsiteX71" fmla="*/ 231294 w 1749690"/>
                <a:gd name="connsiteY71" fmla="*/ 10144 h 495846"/>
                <a:gd name="connsiteX72" fmla="*/ 253090 w 1749690"/>
                <a:gd name="connsiteY72" fmla="*/ 41 h 49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749690" h="495846">
                  <a:moveTo>
                    <a:pt x="1711474" y="355127"/>
                  </a:moveTo>
                  <a:lnTo>
                    <a:pt x="1711424" y="355358"/>
                  </a:lnTo>
                  <a:cubicBezTo>
                    <a:pt x="1710487" y="359405"/>
                    <a:pt x="1709611" y="362869"/>
                    <a:pt x="1710436" y="359400"/>
                  </a:cubicBezTo>
                  <a:close/>
                  <a:moveTo>
                    <a:pt x="253090" y="41"/>
                  </a:moveTo>
                  <a:cubicBezTo>
                    <a:pt x="282152" y="642"/>
                    <a:pt x="371891" y="8100"/>
                    <a:pt x="405662" y="13752"/>
                  </a:cubicBezTo>
                  <a:cubicBezTo>
                    <a:pt x="439434" y="19405"/>
                    <a:pt x="448210" y="30588"/>
                    <a:pt x="455719" y="33955"/>
                  </a:cubicBezTo>
                  <a:lnTo>
                    <a:pt x="447754" y="33535"/>
                  </a:lnTo>
                  <a:lnTo>
                    <a:pt x="422319" y="29925"/>
                  </a:lnTo>
                  <a:cubicBezTo>
                    <a:pt x="389531" y="25390"/>
                    <a:pt x="423976" y="30893"/>
                    <a:pt x="443941" y="33334"/>
                  </a:cubicBezTo>
                  <a:lnTo>
                    <a:pt x="447754" y="33535"/>
                  </a:lnTo>
                  <a:lnTo>
                    <a:pt x="450713" y="33955"/>
                  </a:lnTo>
                  <a:cubicBezTo>
                    <a:pt x="460725" y="31430"/>
                    <a:pt x="484502" y="41531"/>
                    <a:pt x="500770" y="46582"/>
                  </a:cubicBezTo>
                  <a:lnTo>
                    <a:pt x="517944" y="52753"/>
                  </a:lnTo>
                  <a:lnTo>
                    <a:pt x="548324" y="64259"/>
                  </a:lnTo>
                  <a:cubicBezTo>
                    <a:pt x="551244" y="65312"/>
                    <a:pt x="543423" y="62155"/>
                    <a:pt x="532838" y="58104"/>
                  </a:cubicBezTo>
                  <a:lnTo>
                    <a:pt x="517944" y="52753"/>
                  </a:lnTo>
                  <a:lnTo>
                    <a:pt x="517324" y="52518"/>
                  </a:lnTo>
                  <a:cubicBezTo>
                    <a:pt x="501567" y="46605"/>
                    <a:pt x="482379" y="39555"/>
                    <a:pt x="465730" y="33955"/>
                  </a:cubicBezTo>
                  <a:cubicBezTo>
                    <a:pt x="424062" y="19940"/>
                    <a:pt x="435351" y="25389"/>
                    <a:pt x="503273" y="33955"/>
                  </a:cubicBezTo>
                  <a:cubicBezTo>
                    <a:pt x="554933" y="51330"/>
                    <a:pt x="492474" y="31974"/>
                    <a:pt x="585867" y="49107"/>
                  </a:cubicBezTo>
                  <a:cubicBezTo>
                    <a:pt x="620623" y="55483"/>
                    <a:pt x="614711" y="68300"/>
                    <a:pt x="630918" y="71836"/>
                  </a:cubicBezTo>
                  <a:cubicBezTo>
                    <a:pt x="647126" y="75371"/>
                    <a:pt x="669469" y="68515"/>
                    <a:pt x="683113" y="70319"/>
                  </a:cubicBezTo>
                  <a:cubicBezTo>
                    <a:pt x="696757" y="72123"/>
                    <a:pt x="685191" y="77355"/>
                    <a:pt x="712783" y="82658"/>
                  </a:cubicBezTo>
                  <a:cubicBezTo>
                    <a:pt x="740375" y="87962"/>
                    <a:pt x="803372" y="95646"/>
                    <a:pt x="848666" y="102140"/>
                  </a:cubicBezTo>
                  <a:cubicBezTo>
                    <a:pt x="894057" y="113589"/>
                    <a:pt x="868910" y="106423"/>
                    <a:pt x="923751" y="124868"/>
                  </a:cubicBezTo>
                  <a:cubicBezTo>
                    <a:pt x="931260" y="127393"/>
                    <a:pt x="938516" y="130878"/>
                    <a:pt x="946277" y="132444"/>
                  </a:cubicBezTo>
                  <a:cubicBezTo>
                    <a:pt x="958791" y="134969"/>
                    <a:pt x="970176" y="139876"/>
                    <a:pt x="983819" y="140020"/>
                  </a:cubicBezTo>
                  <a:cubicBezTo>
                    <a:pt x="997463" y="140164"/>
                    <a:pt x="1010468" y="133561"/>
                    <a:pt x="1028141" y="133308"/>
                  </a:cubicBezTo>
                  <a:cubicBezTo>
                    <a:pt x="1045815" y="133055"/>
                    <a:pt x="1077011" y="135978"/>
                    <a:pt x="1089861" y="138503"/>
                  </a:cubicBezTo>
                  <a:cubicBezTo>
                    <a:pt x="1102711" y="141029"/>
                    <a:pt x="1075363" y="143482"/>
                    <a:pt x="1105243" y="148461"/>
                  </a:cubicBezTo>
                  <a:cubicBezTo>
                    <a:pt x="1135124" y="153439"/>
                    <a:pt x="1227845" y="165771"/>
                    <a:pt x="1269144" y="168375"/>
                  </a:cubicBezTo>
                  <a:cubicBezTo>
                    <a:pt x="1279155" y="170900"/>
                    <a:pt x="1285656" y="184936"/>
                    <a:pt x="1299178" y="185477"/>
                  </a:cubicBezTo>
                  <a:cubicBezTo>
                    <a:pt x="1312700" y="186017"/>
                    <a:pt x="1324180" y="171009"/>
                    <a:pt x="1350278" y="171623"/>
                  </a:cubicBezTo>
                  <a:cubicBezTo>
                    <a:pt x="1376375" y="172236"/>
                    <a:pt x="1428751" y="184574"/>
                    <a:pt x="1455763" y="189155"/>
                  </a:cubicBezTo>
                  <a:cubicBezTo>
                    <a:pt x="1482776" y="193737"/>
                    <a:pt x="1495618" y="197441"/>
                    <a:pt x="1512355" y="199112"/>
                  </a:cubicBezTo>
                  <a:cubicBezTo>
                    <a:pt x="1529092" y="200783"/>
                    <a:pt x="1539936" y="197055"/>
                    <a:pt x="1556184" y="199183"/>
                  </a:cubicBezTo>
                  <a:cubicBezTo>
                    <a:pt x="1572433" y="201312"/>
                    <a:pt x="1577595" y="204066"/>
                    <a:pt x="1609845" y="211883"/>
                  </a:cubicBezTo>
                  <a:cubicBezTo>
                    <a:pt x="1642096" y="219701"/>
                    <a:pt x="1684616" y="243560"/>
                    <a:pt x="1749690" y="246085"/>
                  </a:cubicBezTo>
                  <a:cubicBezTo>
                    <a:pt x="1747284" y="255794"/>
                    <a:pt x="1740059" y="288249"/>
                    <a:pt x="1734673" y="299118"/>
                  </a:cubicBezTo>
                  <a:cubicBezTo>
                    <a:pt x="1730637" y="307262"/>
                    <a:pt x="1724662" y="314270"/>
                    <a:pt x="1719656" y="321846"/>
                  </a:cubicBezTo>
                  <a:cubicBezTo>
                    <a:pt x="1716722" y="333688"/>
                    <a:pt x="1714623" y="342209"/>
                    <a:pt x="1713155" y="348204"/>
                  </a:cubicBezTo>
                  <a:lnTo>
                    <a:pt x="1711474" y="355127"/>
                  </a:lnTo>
                  <a:lnTo>
                    <a:pt x="1712668" y="349644"/>
                  </a:lnTo>
                  <a:cubicBezTo>
                    <a:pt x="1713548" y="345080"/>
                    <a:pt x="1712718" y="346348"/>
                    <a:pt x="1704639" y="374878"/>
                  </a:cubicBezTo>
                  <a:cubicBezTo>
                    <a:pt x="1701804" y="384890"/>
                    <a:pt x="1701196" y="395612"/>
                    <a:pt x="1697130" y="405183"/>
                  </a:cubicBezTo>
                  <a:cubicBezTo>
                    <a:pt x="1693576" y="413552"/>
                    <a:pt x="1687119" y="420335"/>
                    <a:pt x="1682113" y="427911"/>
                  </a:cubicBezTo>
                  <a:cubicBezTo>
                    <a:pt x="1681623" y="429890"/>
                    <a:pt x="1671013" y="476003"/>
                    <a:pt x="1667096" y="480943"/>
                  </a:cubicBezTo>
                  <a:cubicBezTo>
                    <a:pt x="1663743" y="485172"/>
                    <a:pt x="1655339" y="490679"/>
                    <a:pt x="1646345" y="495217"/>
                  </a:cubicBezTo>
                  <a:lnTo>
                    <a:pt x="1644536" y="495846"/>
                  </a:lnTo>
                  <a:lnTo>
                    <a:pt x="228841" y="495846"/>
                  </a:lnTo>
                  <a:lnTo>
                    <a:pt x="217949" y="488519"/>
                  </a:lnTo>
                  <a:lnTo>
                    <a:pt x="195423" y="480943"/>
                  </a:lnTo>
                  <a:cubicBezTo>
                    <a:pt x="184143" y="469562"/>
                    <a:pt x="175934" y="461217"/>
                    <a:pt x="170070" y="455215"/>
                  </a:cubicBezTo>
                  <a:lnTo>
                    <a:pt x="161556" y="446404"/>
                  </a:lnTo>
                  <a:lnTo>
                    <a:pt x="161033" y="445705"/>
                  </a:lnTo>
                  <a:cubicBezTo>
                    <a:pt x="157675" y="442091"/>
                    <a:pt x="154993" y="439519"/>
                    <a:pt x="158790" y="443542"/>
                  </a:cubicBezTo>
                  <a:lnTo>
                    <a:pt x="161556" y="446404"/>
                  </a:lnTo>
                  <a:lnTo>
                    <a:pt x="167332" y="454124"/>
                  </a:lnTo>
                  <a:cubicBezTo>
                    <a:pt x="166238" y="454271"/>
                    <a:pt x="160016" y="449910"/>
                    <a:pt x="142863" y="435487"/>
                  </a:cubicBezTo>
                  <a:cubicBezTo>
                    <a:pt x="105367" y="403959"/>
                    <a:pt x="137399" y="418497"/>
                    <a:pt x="97812" y="405183"/>
                  </a:cubicBezTo>
                  <a:cubicBezTo>
                    <a:pt x="90304" y="397606"/>
                    <a:pt x="83444" y="389314"/>
                    <a:pt x="75287" y="382454"/>
                  </a:cubicBezTo>
                  <a:cubicBezTo>
                    <a:pt x="68354" y="376625"/>
                    <a:pt x="58398" y="374412"/>
                    <a:pt x="52761" y="367302"/>
                  </a:cubicBezTo>
                  <a:cubicBezTo>
                    <a:pt x="47817" y="361066"/>
                    <a:pt x="49096" y="351555"/>
                    <a:pt x="45252" y="344574"/>
                  </a:cubicBezTo>
                  <a:cubicBezTo>
                    <a:pt x="25254" y="308253"/>
                    <a:pt x="2704" y="295330"/>
                    <a:pt x="201" y="276389"/>
                  </a:cubicBezTo>
                  <a:cubicBezTo>
                    <a:pt x="-2302" y="257449"/>
                    <a:pt x="19155" y="245307"/>
                    <a:pt x="30235" y="230933"/>
                  </a:cubicBezTo>
                  <a:cubicBezTo>
                    <a:pt x="36755" y="222476"/>
                    <a:pt x="46589" y="216923"/>
                    <a:pt x="52761" y="208205"/>
                  </a:cubicBezTo>
                  <a:cubicBezTo>
                    <a:pt x="87403" y="159271"/>
                    <a:pt x="45897" y="192619"/>
                    <a:pt x="90304" y="162748"/>
                  </a:cubicBezTo>
                  <a:cubicBezTo>
                    <a:pt x="125343" y="109716"/>
                    <a:pt x="105321" y="127393"/>
                    <a:pt x="142863" y="102140"/>
                  </a:cubicBezTo>
                  <a:cubicBezTo>
                    <a:pt x="147869" y="94564"/>
                    <a:pt x="151089" y="85407"/>
                    <a:pt x="157880" y="79412"/>
                  </a:cubicBezTo>
                  <a:cubicBezTo>
                    <a:pt x="171463" y="67420"/>
                    <a:pt x="193471" y="57946"/>
                    <a:pt x="202932" y="49107"/>
                  </a:cubicBezTo>
                  <a:cubicBezTo>
                    <a:pt x="212392" y="40269"/>
                    <a:pt x="183558" y="36835"/>
                    <a:pt x="214645" y="26379"/>
                  </a:cubicBezTo>
                  <a:cubicBezTo>
                    <a:pt x="247182" y="28905"/>
                    <a:pt x="224887" y="14533"/>
                    <a:pt x="231294" y="10144"/>
                  </a:cubicBezTo>
                  <a:cubicBezTo>
                    <a:pt x="237701" y="5754"/>
                    <a:pt x="224029" y="-561"/>
                    <a:pt x="253090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4991404" y="436670"/>
            <a:ext cx="2647353" cy="2218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英国引进九九乘法表，首相被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howcard Gothic" panose="04020904020102020604" pitchFamily="82" charset="0"/>
              </a:rPr>
              <a:t>9X8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所难倒</a:t>
            </a:r>
            <a:endParaRPr lang="en-US" altLang="zh-CN" sz="3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190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0138" y="253218"/>
            <a:ext cx="8103723" cy="39811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1440081" y="704879"/>
            <a:ext cx="62638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</a:rPr>
              <a:t>杰出的人到底是</a:t>
            </a:r>
            <a:endParaRPr lang="en-US" altLang="zh-CN" sz="5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  <a:p>
            <a:pPr algn="ctr" fontAlgn="base">
              <a:lnSpc>
                <a:spcPct val="150000"/>
              </a:lnSpc>
            </a:pPr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 panose="020B0604020202020204" pitchFamily="34" charset="0"/>
              </a:rPr>
              <a:t>由什么决定的？</a:t>
            </a:r>
            <a:endParaRPr lang="en-US" altLang="zh-CN" sz="5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930616" y="6066849"/>
            <a:ext cx="7312131" cy="799707"/>
            <a:chOff x="930616" y="6066849"/>
            <a:chExt cx="7312131" cy="799707"/>
          </a:xfrm>
          <a:solidFill>
            <a:srgbClr val="00ADA7"/>
          </a:solidFill>
        </p:grpSpPr>
        <p:grpSp>
          <p:nvGrpSpPr>
            <p:cNvPr id="12" name="组合 11"/>
            <p:cNvGrpSpPr/>
            <p:nvPr/>
          </p:nvGrpSpPr>
          <p:grpSpPr>
            <a:xfrm>
              <a:off x="930616" y="6066849"/>
              <a:ext cx="731213" cy="799707"/>
              <a:chOff x="872489" y="5373858"/>
              <a:chExt cx="1018932" cy="1114377"/>
            </a:xfrm>
            <a:grpFill/>
          </p:grpSpPr>
          <p:sp>
            <p:nvSpPr>
              <p:cNvPr id="2" name="椭圆 1"/>
              <p:cNvSpPr/>
              <p:nvPr/>
            </p:nvSpPr>
            <p:spPr>
              <a:xfrm>
                <a:off x="1079500" y="5373858"/>
                <a:ext cx="604911" cy="6049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872489" y="5978769"/>
                <a:ext cx="1018932" cy="509466"/>
              </a:xfrm>
              <a:custGeom>
                <a:avLst/>
                <a:gdLst>
                  <a:gd name="connsiteX0" fmla="*/ 509466 w 1018932"/>
                  <a:gd name="connsiteY0" fmla="*/ 0 h 509466"/>
                  <a:gd name="connsiteX1" fmla="*/ 1018932 w 1018932"/>
                  <a:gd name="connsiteY1" fmla="*/ 509466 h 509466"/>
                  <a:gd name="connsiteX2" fmla="*/ 0 w 1018932"/>
                  <a:gd name="connsiteY2" fmla="*/ 509466 h 509466"/>
                  <a:gd name="connsiteX3" fmla="*/ 509466 w 1018932"/>
                  <a:gd name="connsiteY3" fmla="*/ 0 h 50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8932" h="509466">
                    <a:moveTo>
                      <a:pt x="509466" y="0"/>
                    </a:moveTo>
                    <a:cubicBezTo>
                      <a:pt x="790836" y="0"/>
                      <a:pt x="1018932" y="228096"/>
                      <a:pt x="1018932" y="509466"/>
                    </a:cubicBezTo>
                    <a:lnTo>
                      <a:pt x="0" y="509466"/>
                    </a:lnTo>
                    <a:cubicBezTo>
                      <a:pt x="0" y="228096"/>
                      <a:pt x="228096" y="0"/>
                      <a:pt x="5094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61829" y="6066849"/>
              <a:ext cx="731213" cy="799707"/>
              <a:chOff x="872489" y="5373858"/>
              <a:chExt cx="1018932" cy="1114377"/>
            </a:xfrm>
            <a:grpFill/>
          </p:grpSpPr>
          <p:sp>
            <p:nvSpPr>
              <p:cNvPr id="14" name="椭圆 13"/>
              <p:cNvSpPr/>
              <p:nvPr/>
            </p:nvSpPr>
            <p:spPr>
              <a:xfrm>
                <a:off x="1079500" y="5373858"/>
                <a:ext cx="604911" cy="6049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872489" y="5978769"/>
                <a:ext cx="1018932" cy="509466"/>
              </a:xfrm>
              <a:custGeom>
                <a:avLst/>
                <a:gdLst>
                  <a:gd name="connsiteX0" fmla="*/ 509466 w 1018932"/>
                  <a:gd name="connsiteY0" fmla="*/ 0 h 509466"/>
                  <a:gd name="connsiteX1" fmla="*/ 1018932 w 1018932"/>
                  <a:gd name="connsiteY1" fmla="*/ 509466 h 509466"/>
                  <a:gd name="connsiteX2" fmla="*/ 0 w 1018932"/>
                  <a:gd name="connsiteY2" fmla="*/ 509466 h 509466"/>
                  <a:gd name="connsiteX3" fmla="*/ 509466 w 1018932"/>
                  <a:gd name="connsiteY3" fmla="*/ 0 h 50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8932" h="509466">
                    <a:moveTo>
                      <a:pt x="509466" y="0"/>
                    </a:moveTo>
                    <a:cubicBezTo>
                      <a:pt x="790836" y="0"/>
                      <a:pt x="1018932" y="228096"/>
                      <a:pt x="1018932" y="509466"/>
                    </a:cubicBezTo>
                    <a:lnTo>
                      <a:pt x="0" y="509466"/>
                    </a:lnTo>
                    <a:cubicBezTo>
                      <a:pt x="0" y="228096"/>
                      <a:pt x="228096" y="0"/>
                      <a:pt x="5094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393042" y="6066849"/>
              <a:ext cx="731213" cy="799707"/>
              <a:chOff x="872489" y="5373858"/>
              <a:chExt cx="1018932" cy="1114377"/>
            </a:xfrm>
            <a:grpFill/>
          </p:grpSpPr>
          <p:sp>
            <p:nvSpPr>
              <p:cNvPr id="17" name="椭圆 16"/>
              <p:cNvSpPr/>
              <p:nvPr/>
            </p:nvSpPr>
            <p:spPr>
              <a:xfrm>
                <a:off x="1079500" y="5373858"/>
                <a:ext cx="604911" cy="6049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872489" y="5978769"/>
                <a:ext cx="1018932" cy="509466"/>
              </a:xfrm>
              <a:custGeom>
                <a:avLst/>
                <a:gdLst>
                  <a:gd name="connsiteX0" fmla="*/ 509466 w 1018932"/>
                  <a:gd name="connsiteY0" fmla="*/ 0 h 509466"/>
                  <a:gd name="connsiteX1" fmla="*/ 1018932 w 1018932"/>
                  <a:gd name="connsiteY1" fmla="*/ 509466 h 509466"/>
                  <a:gd name="connsiteX2" fmla="*/ 0 w 1018932"/>
                  <a:gd name="connsiteY2" fmla="*/ 509466 h 509466"/>
                  <a:gd name="connsiteX3" fmla="*/ 509466 w 1018932"/>
                  <a:gd name="connsiteY3" fmla="*/ 0 h 50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8932" h="509466">
                    <a:moveTo>
                      <a:pt x="509466" y="0"/>
                    </a:moveTo>
                    <a:cubicBezTo>
                      <a:pt x="790836" y="0"/>
                      <a:pt x="1018932" y="228096"/>
                      <a:pt x="1018932" y="509466"/>
                    </a:cubicBezTo>
                    <a:lnTo>
                      <a:pt x="0" y="509466"/>
                    </a:lnTo>
                    <a:cubicBezTo>
                      <a:pt x="0" y="228096"/>
                      <a:pt x="228096" y="0"/>
                      <a:pt x="5094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24255" y="6066849"/>
              <a:ext cx="731213" cy="799707"/>
              <a:chOff x="872489" y="5373858"/>
              <a:chExt cx="1018932" cy="1114377"/>
            </a:xfrm>
            <a:grpFill/>
          </p:grpSpPr>
          <p:sp>
            <p:nvSpPr>
              <p:cNvPr id="20" name="椭圆 19"/>
              <p:cNvSpPr/>
              <p:nvPr/>
            </p:nvSpPr>
            <p:spPr>
              <a:xfrm>
                <a:off x="1079500" y="5373858"/>
                <a:ext cx="604911" cy="6049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872489" y="5978769"/>
                <a:ext cx="1018932" cy="509466"/>
              </a:xfrm>
              <a:custGeom>
                <a:avLst/>
                <a:gdLst>
                  <a:gd name="connsiteX0" fmla="*/ 509466 w 1018932"/>
                  <a:gd name="connsiteY0" fmla="*/ 0 h 509466"/>
                  <a:gd name="connsiteX1" fmla="*/ 1018932 w 1018932"/>
                  <a:gd name="connsiteY1" fmla="*/ 509466 h 509466"/>
                  <a:gd name="connsiteX2" fmla="*/ 0 w 1018932"/>
                  <a:gd name="connsiteY2" fmla="*/ 509466 h 509466"/>
                  <a:gd name="connsiteX3" fmla="*/ 509466 w 1018932"/>
                  <a:gd name="connsiteY3" fmla="*/ 0 h 50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8932" h="509466">
                    <a:moveTo>
                      <a:pt x="509466" y="0"/>
                    </a:moveTo>
                    <a:cubicBezTo>
                      <a:pt x="790836" y="0"/>
                      <a:pt x="1018932" y="228096"/>
                      <a:pt x="1018932" y="509466"/>
                    </a:cubicBezTo>
                    <a:lnTo>
                      <a:pt x="0" y="509466"/>
                    </a:lnTo>
                    <a:cubicBezTo>
                      <a:pt x="0" y="228096"/>
                      <a:pt x="228096" y="0"/>
                      <a:pt x="5094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855469" y="6066849"/>
              <a:ext cx="731213" cy="799707"/>
              <a:chOff x="872489" y="5373858"/>
              <a:chExt cx="1018932" cy="1114377"/>
            </a:xfrm>
            <a:grpFill/>
          </p:grpSpPr>
          <p:sp>
            <p:nvSpPr>
              <p:cNvPr id="23" name="椭圆 22"/>
              <p:cNvSpPr/>
              <p:nvPr/>
            </p:nvSpPr>
            <p:spPr>
              <a:xfrm>
                <a:off x="1079500" y="5373858"/>
                <a:ext cx="604911" cy="6049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872489" y="5978769"/>
                <a:ext cx="1018932" cy="509466"/>
              </a:xfrm>
              <a:custGeom>
                <a:avLst/>
                <a:gdLst>
                  <a:gd name="connsiteX0" fmla="*/ 509466 w 1018932"/>
                  <a:gd name="connsiteY0" fmla="*/ 0 h 509466"/>
                  <a:gd name="connsiteX1" fmla="*/ 1018932 w 1018932"/>
                  <a:gd name="connsiteY1" fmla="*/ 509466 h 509466"/>
                  <a:gd name="connsiteX2" fmla="*/ 0 w 1018932"/>
                  <a:gd name="connsiteY2" fmla="*/ 509466 h 509466"/>
                  <a:gd name="connsiteX3" fmla="*/ 509466 w 1018932"/>
                  <a:gd name="connsiteY3" fmla="*/ 0 h 50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8932" h="509466">
                    <a:moveTo>
                      <a:pt x="509466" y="0"/>
                    </a:moveTo>
                    <a:cubicBezTo>
                      <a:pt x="790836" y="0"/>
                      <a:pt x="1018932" y="228096"/>
                      <a:pt x="1018932" y="509466"/>
                    </a:cubicBezTo>
                    <a:lnTo>
                      <a:pt x="0" y="509466"/>
                    </a:lnTo>
                    <a:cubicBezTo>
                      <a:pt x="0" y="228096"/>
                      <a:pt x="228096" y="0"/>
                      <a:pt x="5094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586682" y="6066849"/>
              <a:ext cx="731213" cy="799707"/>
              <a:chOff x="872489" y="5373858"/>
              <a:chExt cx="1018932" cy="1114377"/>
            </a:xfrm>
            <a:grpFill/>
          </p:grpSpPr>
          <p:sp>
            <p:nvSpPr>
              <p:cNvPr id="26" name="椭圆 25"/>
              <p:cNvSpPr/>
              <p:nvPr/>
            </p:nvSpPr>
            <p:spPr>
              <a:xfrm>
                <a:off x="1079500" y="5373858"/>
                <a:ext cx="604911" cy="6049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872489" y="5978769"/>
                <a:ext cx="1018932" cy="509466"/>
              </a:xfrm>
              <a:custGeom>
                <a:avLst/>
                <a:gdLst>
                  <a:gd name="connsiteX0" fmla="*/ 509466 w 1018932"/>
                  <a:gd name="connsiteY0" fmla="*/ 0 h 509466"/>
                  <a:gd name="connsiteX1" fmla="*/ 1018932 w 1018932"/>
                  <a:gd name="connsiteY1" fmla="*/ 509466 h 509466"/>
                  <a:gd name="connsiteX2" fmla="*/ 0 w 1018932"/>
                  <a:gd name="connsiteY2" fmla="*/ 509466 h 509466"/>
                  <a:gd name="connsiteX3" fmla="*/ 509466 w 1018932"/>
                  <a:gd name="connsiteY3" fmla="*/ 0 h 50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8932" h="509466">
                    <a:moveTo>
                      <a:pt x="509466" y="0"/>
                    </a:moveTo>
                    <a:cubicBezTo>
                      <a:pt x="790836" y="0"/>
                      <a:pt x="1018932" y="228096"/>
                      <a:pt x="1018932" y="509466"/>
                    </a:cubicBezTo>
                    <a:lnTo>
                      <a:pt x="0" y="509466"/>
                    </a:lnTo>
                    <a:cubicBezTo>
                      <a:pt x="0" y="228096"/>
                      <a:pt x="228096" y="0"/>
                      <a:pt x="5094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317895" y="6066849"/>
              <a:ext cx="731213" cy="799707"/>
              <a:chOff x="872489" y="5373858"/>
              <a:chExt cx="1018932" cy="1114377"/>
            </a:xfrm>
            <a:grpFill/>
          </p:grpSpPr>
          <p:sp>
            <p:nvSpPr>
              <p:cNvPr id="29" name="椭圆 28"/>
              <p:cNvSpPr/>
              <p:nvPr/>
            </p:nvSpPr>
            <p:spPr>
              <a:xfrm>
                <a:off x="1079500" y="5373858"/>
                <a:ext cx="604911" cy="6049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872489" y="5978769"/>
                <a:ext cx="1018932" cy="509466"/>
              </a:xfrm>
              <a:custGeom>
                <a:avLst/>
                <a:gdLst>
                  <a:gd name="connsiteX0" fmla="*/ 509466 w 1018932"/>
                  <a:gd name="connsiteY0" fmla="*/ 0 h 509466"/>
                  <a:gd name="connsiteX1" fmla="*/ 1018932 w 1018932"/>
                  <a:gd name="connsiteY1" fmla="*/ 509466 h 509466"/>
                  <a:gd name="connsiteX2" fmla="*/ 0 w 1018932"/>
                  <a:gd name="connsiteY2" fmla="*/ 509466 h 509466"/>
                  <a:gd name="connsiteX3" fmla="*/ 509466 w 1018932"/>
                  <a:gd name="connsiteY3" fmla="*/ 0 h 50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8932" h="509466">
                    <a:moveTo>
                      <a:pt x="509466" y="0"/>
                    </a:moveTo>
                    <a:cubicBezTo>
                      <a:pt x="790836" y="0"/>
                      <a:pt x="1018932" y="228096"/>
                      <a:pt x="1018932" y="509466"/>
                    </a:cubicBezTo>
                    <a:lnTo>
                      <a:pt x="0" y="509466"/>
                    </a:lnTo>
                    <a:cubicBezTo>
                      <a:pt x="0" y="228096"/>
                      <a:pt x="228096" y="0"/>
                      <a:pt x="5094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6049108" y="6066849"/>
              <a:ext cx="731213" cy="799707"/>
              <a:chOff x="872489" y="5373858"/>
              <a:chExt cx="1018932" cy="1114377"/>
            </a:xfrm>
            <a:grpFill/>
          </p:grpSpPr>
          <p:sp>
            <p:nvSpPr>
              <p:cNvPr id="35" name="椭圆 34"/>
              <p:cNvSpPr/>
              <p:nvPr/>
            </p:nvSpPr>
            <p:spPr>
              <a:xfrm>
                <a:off x="1079500" y="5373858"/>
                <a:ext cx="604911" cy="6049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 35"/>
              <p:cNvSpPr/>
              <p:nvPr/>
            </p:nvSpPr>
            <p:spPr>
              <a:xfrm>
                <a:off x="872489" y="5978769"/>
                <a:ext cx="1018932" cy="509466"/>
              </a:xfrm>
              <a:custGeom>
                <a:avLst/>
                <a:gdLst>
                  <a:gd name="connsiteX0" fmla="*/ 509466 w 1018932"/>
                  <a:gd name="connsiteY0" fmla="*/ 0 h 509466"/>
                  <a:gd name="connsiteX1" fmla="*/ 1018932 w 1018932"/>
                  <a:gd name="connsiteY1" fmla="*/ 509466 h 509466"/>
                  <a:gd name="connsiteX2" fmla="*/ 0 w 1018932"/>
                  <a:gd name="connsiteY2" fmla="*/ 509466 h 509466"/>
                  <a:gd name="connsiteX3" fmla="*/ 509466 w 1018932"/>
                  <a:gd name="connsiteY3" fmla="*/ 0 h 50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8932" h="509466">
                    <a:moveTo>
                      <a:pt x="509466" y="0"/>
                    </a:moveTo>
                    <a:cubicBezTo>
                      <a:pt x="790836" y="0"/>
                      <a:pt x="1018932" y="228096"/>
                      <a:pt x="1018932" y="509466"/>
                    </a:cubicBezTo>
                    <a:lnTo>
                      <a:pt x="0" y="509466"/>
                    </a:lnTo>
                    <a:cubicBezTo>
                      <a:pt x="0" y="228096"/>
                      <a:pt x="228096" y="0"/>
                      <a:pt x="5094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6780321" y="6066849"/>
              <a:ext cx="731213" cy="799707"/>
              <a:chOff x="872489" y="5373858"/>
              <a:chExt cx="1018932" cy="1114377"/>
            </a:xfrm>
            <a:grpFill/>
          </p:grpSpPr>
          <p:sp>
            <p:nvSpPr>
              <p:cNvPr id="38" name="椭圆 37"/>
              <p:cNvSpPr/>
              <p:nvPr/>
            </p:nvSpPr>
            <p:spPr>
              <a:xfrm>
                <a:off x="1079500" y="5373858"/>
                <a:ext cx="604911" cy="6049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872489" y="5978769"/>
                <a:ext cx="1018932" cy="509466"/>
              </a:xfrm>
              <a:custGeom>
                <a:avLst/>
                <a:gdLst>
                  <a:gd name="connsiteX0" fmla="*/ 509466 w 1018932"/>
                  <a:gd name="connsiteY0" fmla="*/ 0 h 509466"/>
                  <a:gd name="connsiteX1" fmla="*/ 1018932 w 1018932"/>
                  <a:gd name="connsiteY1" fmla="*/ 509466 h 509466"/>
                  <a:gd name="connsiteX2" fmla="*/ 0 w 1018932"/>
                  <a:gd name="connsiteY2" fmla="*/ 509466 h 509466"/>
                  <a:gd name="connsiteX3" fmla="*/ 509466 w 1018932"/>
                  <a:gd name="connsiteY3" fmla="*/ 0 h 50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8932" h="509466">
                    <a:moveTo>
                      <a:pt x="509466" y="0"/>
                    </a:moveTo>
                    <a:cubicBezTo>
                      <a:pt x="790836" y="0"/>
                      <a:pt x="1018932" y="228096"/>
                      <a:pt x="1018932" y="509466"/>
                    </a:cubicBezTo>
                    <a:lnTo>
                      <a:pt x="0" y="509466"/>
                    </a:lnTo>
                    <a:cubicBezTo>
                      <a:pt x="0" y="228096"/>
                      <a:pt x="228096" y="0"/>
                      <a:pt x="5094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7511534" y="6066849"/>
              <a:ext cx="731213" cy="799707"/>
              <a:chOff x="872489" y="5373858"/>
              <a:chExt cx="1018932" cy="1114377"/>
            </a:xfrm>
            <a:grpFill/>
          </p:grpSpPr>
          <p:sp>
            <p:nvSpPr>
              <p:cNvPr id="41" name="椭圆 40"/>
              <p:cNvSpPr/>
              <p:nvPr/>
            </p:nvSpPr>
            <p:spPr>
              <a:xfrm>
                <a:off x="1079500" y="5373858"/>
                <a:ext cx="604911" cy="6049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任意多边形 41"/>
              <p:cNvSpPr/>
              <p:nvPr/>
            </p:nvSpPr>
            <p:spPr>
              <a:xfrm>
                <a:off x="872489" y="5978769"/>
                <a:ext cx="1018932" cy="509466"/>
              </a:xfrm>
              <a:custGeom>
                <a:avLst/>
                <a:gdLst>
                  <a:gd name="connsiteX0" fmla="*/ 509466 w 1018932"/>
                  <a:gd name="connsiteY0" fmla="*/ 0 h 509466"/>
                  <a:gd name="connsiteX1" fmla="*/ 1018932 w 1018932"/>
                  <a:gd name="connsiteY1" fmla="*/ 509466 h 509466"/>
                  <a:gd name="connsiteX2" fmla="*/ 0 w 1018932"/>
                  <a:gd name="connsiteY2" fmla="*/ 509466 h 509466"/>
                  <a:gd name="connsiteX3" fmla="*/ 509466 w 1018932"/>
                  <a:gd name="connsiteY3" fmla="*/ 0 h 50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8932" h="509466">
                    <a:moveTo>
                      <a:pt x="509466" y="0"/>
                    </a:moveTo>
                    <a:cubicBezTo>
                      <a:pt x="790836" y="0"/>
                      <a:pt x="1018932" y="228096"/>
                      <a:pt x="1018932" y="509466"/>
                    </a:cubicBezTo>
                    <a:lnTo>
                      <a:pt x="0" y="509466"/>
                    </a:lnTo>
                    <a:cubicBezTo>
                      <a:pt x="0" y="228096"/>
                      <a:pt x="228096" y="0"/>
                      <a:pt x="5094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5466452" y="4716420"/>
            <a:ext cx="1071183" cy="1126394"/>
            <a:chOff x="225039" y="4875609"/>
            <a:chExt cx="1071183" cy="1126394"/>
          </a:xfrm>
          <a:solidFill>
            <a:srgbClr val="00ADA7"/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225039" y="4875609"/>
              <a:ext cx="1071183" cy="1126394"/>
              <a:chOff x="534792" y="4457951"/>
              <a:chExt cx="1071183" cy="1126394"/>
            </a:xfrm>
            <a:grpFill/>
          </p:grpSpPr>
          <p:sp>
            <p:nvSpPr>
              <p:cNvPr id="51" name="椭圆 50"/>
              <p:cNvSpPr/>
              <p:nvPr/>
            </p:nvSpPr>
            <p:spPr>
              <a:xfrm>
                <a:off x="534792" y="4457951"/>
                <a:ext cx="1071183" cy="10711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等腰三角形 51"/>
              <p:cNvSpPr/>
              <p:nvPr/>
            </p:nvSpPr>
            <p:spPr>
              <a:xfrm rot="12600000" flipH="1">
                <a:off x="788115" y="5372480"/>
                <a:ext cx="245763" cy="211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279924" y="5163788"/>
              <a:ext cx="9614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fontAlgn="base"/>
              <a:r>
                <a:rPr lang="zh-CN" altLang="en-US" sz="2800" dirty="0">
                  <a:solidFill>
                    <a:schemeClr val="bg1"/>
                  </a:solidFill>
                </a:rPr>
                <a:t>勤奋</a:t>
              </a:r>
              <a:endParaRPr lang="zh-CN" altLang="en-US" sz="4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180862" y="4980804"/>
            <a:ext cx="1071183" cy="1107252"/>
            <a:chOff x="225039" y="4875609"/>
            <a:chExt cx="1071183" cy="1107252"/>
          </a:xfrm>
          <a:solidFill>
            <a:srgbClr val="00ADA7"/>
          </a:solidFill>
        </p:grpSpPr>
        <p:grpSp>
          <p:nvGrpSpPr>
            <p:cNvPr id="54" name="组合 53"/>
            <p:cNvGrpSpPr/>
            <p:nvPr/>
          </p:nvGrpSpPr>
          <p:grpSpPr>
            <a:xfrm>
              <a:off x="225039" y="4875609"/>
              <a:ext cx="1071183" cy="1107252"/>
              <a:chOff x="534792" y="4457951"/>
              <a:chExt cx="1071183" cy="1107252"/>
            </a:xfrm>
            <a:grpFill/>
          </p:grpSpPr>
          <p:sp>
            <p:nvSpPr>
              <p:cNvPr id="56" name="椭圆 55"/>
              <p:cNvSpPr/>
              <p:nvPr/>
            </p:nvSpPr>
            <p:spPr>
              <a:xfrm>
                <a:off x="534792" y="4457951"/>
                <a:ext cx="1071183" cy="107118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/>
              <p:cNvSpPr/>
              <p:nvPr/>
            </p:nvSpPr>
            <p:spPr>
              <a:xfrm rot="9000000">
                <a:off x="1157816" y="5353338"/>
                <a:ext cx="245763" cy="211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279924" y="5163788"/>
              <a:ext cx="9614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fontAlgn="base"/>
              <a:r>
                <a:rPr lang="zh-CN" altLang="en-US" sz="2800" dirty="0" smtClean="0">
                  <a:solidFill>
                    <a:schemeClr val="bg1"/>
                  </a:solidFill>
                </a:rPr>
                <a:t>智商</a:t>
              </a:r>
              <a:endParaRPr lang="zh-CN" altLang="en-US" sz="4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 rot="5400000">
            <a:off x="6932332" y="415188"/>
            <a:ext cx="983637" cy="157163"/>
            <a:chOff x="0" y="4626280"/>
            <a:chExt cx="983637" cy="157163"/>
          </a:xfrm>
        </p:grpSpPr>
        <p:sp>
          <p:nvSpPr>
            <p:cNvPr id="64" name="椭圆 63"/>
            <p:cNvSpPr/>
            <p:nvPr/>
          </p:nvSpPr>
          <p:spPr>
            <a:xfrm>
              <a:off x="826474" y="4626280"/>
              <a:ext cx="157163" cy="1571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350"/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0" y="4702650"/>
              <a:ext cx="903638" cy="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 rot="5400000">
            <a:off x="829284" y="415189"/>
            <a:ext cx="983637" cy="157163"/>
            <a:chOff x="0" y="5766611"/>
            <a:chExt cx="983637" cy="157163"/>
          </a:xfrm>
        </p:grpSpPr>
        <p:sp>
          <p:nvSpPr>
            <p:cNvPr id="62" name="椭圆 61"/>
            <p:cNvSpPr/>
            <p:nvPr/>
          </p:nvSpPr>
          <p:spPr>
            <a:xfrm>
              <a:off x="826474" y="5766611"/>
              <a:ext cx="157163" cy="15716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350"/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0" y="5846050"/>
              <a:ext cx="913077" cy="0"/>
            </a:xfrm>
            <a:prstGeom prst="line">
              <a:avLst/>
            </a:prstGeom>
            <a:ln w="254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249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24850" y="4955606"/>
            <a:ext cx="3899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dirty="0" smtClean="0"/>
              <a:t>读书笔记</a:t>
            </a:r>
            <a:r>
              <a:rPr lang="en-US" altLang="zh-CN" sz="2000" dirty="0" smtClean="0"/>
              <a:t>PPT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@</a:t>
            </a:r>
            <a:r>
              <a:rPr lang="en-US" altLang="zh-CN" sz="2000" dirty="0" err="1" smtClean="0"/>
              <a:t>IM_Balanced</a:t>
            </a:r>
            <a:endParaRPr lang="en-US" altLang="zh-CN" sz="2000" dirty="0" smtClean="0"/>
          </a:p>
          <a:p>
            <a:pPr algn="r">
              <a:lnSpc>
                <a:spcPct val="120000"/>
              </a:lnSpc>
            </a:pPr>
            <a:r>
              <a:rPr lang="zh-CN" altLang="en-US" sz="2000" dirty="0" smtClean="0"/>
              <a:t>指导老师：</a:t>
            </a:r>
            <a:r>
              <a:rPr lang="en-US" altLang="zh-CN" sz="2000" dirty="0" smtClean="0"/>
              <a:t>@</a:t>
            </a:r>
            <a:r>
              <a:rPr lang="zh-CN" altLang="en-US" sz="2000" dirty="0" smtClean="0"/>
              <a:t>秋叶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520138" y="348197"/>
            <a:ext cx="8103723" cy="39811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25" name="矩形 24"/>
          <p:cNvSpPr/>
          <p:nvPr/>
        </p:nvSpPr>
        <p:spPr>
          <a:xfrm>
            <a:off x="1440080" y="923404"/>
            <a:ext cx="626383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635752"/>
                </a:solidFill>
                <a:latin typeface="Helvetica" panose="020B0604020202020204" pitchFamily="34" charset="0"/>
              </a:rPr>
              <a:t>关于成功的新公式</a:t>
            </a:r>
            <a:endParaRPr lang="en-US" altLang="zh-CN" sz="5400" b="1" dirty="0" smtClean="0">
              <a:solidFill>
                <a:srgbClr val="635752"/>
              </a:solidFill>
              <a:latin typeface="Helvetica" panose="020B0604020202020204" pitchFamily="34" charset="0"/>
            </a:endParaRPr>
          </a:p>
          <a:p>
            <a:pPr algn="ctr" fontAlgn="base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635752"/>
                </a:solidFill>
                <a:latin typeface="Helvetica" panose="020B0604020202020204" pitchFamily="34" charset="0"/>
              </a:rPr>
              <a:t>你心中有答案了吗</a:t>
            </a:r>
            <a:endParaRPr lang="en-US" altLang="zh-CN" sz="5400" b="1" dirty="0" smtClean="0">
              <a:solidFill>
                <a:srgbClr val="635752"/>
              </a:solidFill>
              <a:latin typeface="Helvetica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21168" y="1094769"/>
            <a:ext cx="983637" cy="2397826"/>
            <a:chOff x="-21168" y="1783952"/>
            <a:chExt cx="983637" cy="2397826"/>
          </a:xfrm>
        </p:grpSpPr>
        <p:grpSp>
          <p:nvGrpSpPr>
            <p:cNvPr id="20" name="组合 19"/>
            <p:cNvGrpSpPr/>
            <p:nvPr/>
          </p:nvGrpSpPr>
          <p:grpSpPr>
            <a:xfrm>
              <a:off x="-21168" y="1783952"/>
              <a:ext cx="983637" cy="157163"/>
              <a:chOff x="0" y="5766611"/>
              <a:chExt cx="983637" cy="157163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826474" y="5766611"/>
                <a:ext cx="157163" cy="1571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/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0" y="5846050"/>
                <a:ext cx="913077" cy="0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-21168" y="4024615"/>
              <a:ext cx="983637" cy="157163"/>
              <a:chOff x="0" y="5766611"/>
              <a:chExt cx="983637" cy="157163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826474" y="5766611"/>
                <a:ext cx="157163" cy="1571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/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>
                <a:off x="0" y="5846050"/>
                <a:ext cx="913077" cy="0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组合 27"/>
          <p:cNvGrpSpPr/>
          <p:nvPr/>
        </p:nvGrpSpPr>
        <p:grpSpPr>
          <a:xfrm flipH="1">
            <a:off x="8181530" y="1094769"/>
            <a:ext cx="983637" cy="2397826"/>
            <a:chOff x="-21168" y="1783952"/>
            <a:chExt cx="983637" cy="2397826"/>
          </a:xfrm>
        </p:grpSpPr>
        <p:grpSp>
          <p:nvGrpSpPr>
            <p:cNvPr id="29" name="组合 28"/>
            <p:cNvGrpSpPr/>
            <p:nvPr/>
          </p:nvGrpSpPr>
          <p:grpSpPr>
            <a:xfrm>
              <a:off x="-21168" y="1783952"/>
              <a:ext cx="983637" cy="157163"/>
              <a:chOff x="0" y="5766611"/>
              <a:chExt cx="983637" cy="157163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826474" y="5766611"/>
                <a:ext cx="157163" cy="1571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/>
              </a:p>
            </p:txBody>
          </p:sp>
          <p:cxnSp>
            <p:nvCxnSpPr>
              <p:cNvPr id="34" name="直接连接符 33"/>
              <p:cNvCxnSpPr/>
              <p:nvPr/>
            </p:nvCxnSpPr>
            <p:spPr>
              <a:xfrm>
                <a:off x="0" y="5846050"/>
                <a:ext cx="913077" cy="0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-21168" y="4024615"/>
              <a:ext cx="983637" cy="157163"/>
              <a:chOff x="0" y="5766611"/>
              <a:chExt cx="983637" cy="157163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826474" y="5766611"/>
                <a:ext cx="157163" cy="1571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/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0" y="5846050"/>
                <a:ext cx="913077" cy="0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79898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45985" y="3915054"/>
            <a:ext cx="6876753" cy="1205508"/>
            <a:chOff x="0" y="3359571"/>
            <a:chExt cx="9169004" cy="1607344"/>
          </a:xfrm>
        </p:grpSpPr>
        <p:sp>
          <p:nvSpPr>
            <p:cNvPr id="5" name="矩形 4"/>
            <p:cNvSpPr/>
            <p:nvPr/>
          </p:nvSpPr>
          <p:spPr>
            <a:xfrm>
              <a:off x="1245140" y="3973770"/>
              <a:ext cx="4572000" cy="553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68992">
                <a:defRPr/>
              </a:pPr>
              <a:r>
                <a:rPr lang="en-US" altLang="zh-CN" sz="1050" kern="0" dirty="0">
                  <a:solidFill>
                    <a:prstClr val="black"/>
                  </a:solidFill>
                </a:rPr>
                <a:t/>
              </a:r>
              <a:br>
                <a:rPr lang="en-US" altLang="zh-CN" sz="1050" kern="0" dirty="0">
                  <a:solidFill>
                    <a:prstClr val="black"/>
                  </a:solidFill>
                </a:rPr>
              </a:br>
              <a:endParaRPr lang="en-US" altLang="zh-CN" sz="1050" kern="0" dirty="0">
                <a:solidFill>
                  <a:prstClr val="black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3359571"/>
              <a:ext cx="9169004" cy="1297781"/>
            </a:xfrm>
            <a:prstGeom prst="rect">
              <a:avLst/>
            </a:prstGeom>
            <a:solidFill>
              <a:srgbClr val="E50515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52400" dist="1270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defTabSz="51435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13" kern="0">
                <a:solidFill>
                  <a:prstClr val="white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692254" y="4134667"/>
              <a:ext cx="3763565" cy="485775"/>
            </a:xfrm>
            <a:prstGeom prst="roundRect">
              <a:avLst/>
            </a:prstGeom>
            <a:solidFill>
              <a:srgbClr val="3E404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788" kern="0">
                <a:solidFill>
                  <a:prstClr val="white"/>
                </a:solidFill>
              </a:endParaRPr>
            </a:p>
          </p:txBody>
        </p:sp>
        <p:pic>
          <p:nvPicPr>
            <p:cNvPr id="8" name="图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64"/>
            <a:stretch>
              <a:fillRect/>
            </a:stretch>
          </p:blipFill>
          <p:spPr bwMode="auto">
            <a:xfrm>
              <a:off x="3392092" y="3423865"/>
              <a:ext cx="1172765" cy="123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文本框 9"/>
            <p:cNvSpPr txBox="1">
              <a:spLocks noChangeArrowheads="1"/>
            </p:cNvSpPr>
            <p:nvPr/>
          </p:nvSpPr>
          <p:spPr bwMode="auto">
            <a:xfrm>
              <a:off x="4647011" y="3613174"/>
              <a:ext cx="5941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51435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2250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搜</a:t>
              </a:r>
              <a:endParaRPr lang="zh-CN" altLang="en-US" sz="45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</p:txBody>
        </p:sp>
        <p:sp>
          <p:nvSpPr>
            <p:cNvPr id="10" name="矩形 13"/>
            <p:cNvSpPr>
              <a:spLocks noChangeArrowheads="1"/>
            </p:cNvSpPr>
            <p:nvPr/>
          </p:nvSpPr>
          <p:spPr bwMode="auto">
            <a:xfrm>
              <a:off x="5160169" y="3441723"/>
              <a:ext cx="3554819" cy="936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51435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800" kern="0" dirty="0">
                  <a:solidFill>
                    <a:srgbClr val="FA7F6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和</a:t>
              </a:r>
              <a:r>
                <a:rPr lang="zh-CN" altLang="en-US" sz="1800" kern="0" dirty="0">
                  <a:solidFill>
                    <a:prstClr val="white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 </a:t>
              </a:r>
              <a:r>
                <a:rPr lang="zh-CN" altLang="en-US" sz="3375" b="1" kern="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秋叶</a:t>
              </a:r>
              <a:r>
                <a:rPr lang="zh-CN" altLang="en-US" sz="1800" kern="0" dirty="0">
                  <a:solidFill>
                    <a:prstClr val="white">
                      <a:lumMod val="50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 </a:t>
              </a:r>
              <a:r>
                <a:rPr lang="zh-CN" altLang="en-US" sz="1800" kern="0" dirty="0">
                  <a:solidFill>
                    <a:srgbClr val="FA7F6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一起学</a:t>
              </a:r>
              <a:r>
                <a:rPr lang="en-US" altLang="zh-CN" sz="1800" kern="0" dirty="0">
                  <a:solidFill>
                    <a:srgbClr val="FA7F6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PPT</a:t>
              </a:r>
              <a:endParaRPr lang="zh-CN" altLang="en-US" sz="1800" kern="0" dirty="0">
                <a:solidFill>
                  <a:srgbClr val="FA7F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  <a:p>
              <a:pPr defTabSz="51435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59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802924" y="4185981"/>
              <a:ext cx="393496" cy="413243"/>
              <a:chOff x="9704022" y="1833544"/>
              <a:chExt cx="2309787" cy="2425700"/>
            </a:xfrm>
            <a:effectLst>
              <a:outerShdw blurRad="228600" sx="108000" sy="108000" algn="ctr" rotWithShape="0">
                <a:prstClr val="black">
                  <a:alpha val="36000"/>
                </a:prstClr>
              </a:outerShdw>
            </a:effectLst>
          </p:grpSpPr>
          <p:sp>
            <p:nvSpPr>
              <p:cNvPr id="23" name="矩形 5"/>
              <p:cNvSpPr/>
              <p:nvPr/>
            </p:nvSpPr>
            <p:spPr>
              <a:xfrm>
                <a:off x="9704022" y="2120283"/>
                <a:ext cx="2309787" cy="1754805"/>
              </a:xfrm>
              <a:custGeom>
                <a:avLst/>
                <a:gdLst>
                  <a:gd name="connsiteX0" fmla="*/ 0 w 2294005"/>
                  <a:gd name="connsiteY0" fmla="*/ 0 h 1754805"/>
                  <a:gd name="connsiteX1" fmla="*/ 2294005 w 2294005"/>
                  <a:gd name="connsiteY1" fmla="*/ 0 h 1754805"/>
                  <a:gd name="connsiteX2" fmla="*/ 2294005 w 2294005"/>
                  <a:gd name="connsiteY2" fmla="*/ 1754805 h 1754805"/>
                  <a:gd name="connsiteX3" fmla="*/ 0 w 2294005"/>
                  <a:gd name="connsiteY3" fmla="*/ 1754805 h 1754805"/>
                  <a:gd name="connsiteX4" fmla="*/ 0 w 2294005"/>
                  <a:gd name="connsiteY4" fmla="*/ 0 h 1754805"/>
                  <a:gd name="connsiteX0" fmla="*/ 0 w 2322140"/>
                  <a:gd name="connsiteY0" fmla="*/ 0 h 1754805"/>
                  <a:gd name="connsiteX1" fmla="*/ 2294005 w 2322140"/>
                  <a:gd name="connsiteY1" fmla="*/ 0 h 1754805"/>
                  <a:gd name="connsiteX2" fmla="*/ 2322140 w 2322140"/>
                  <a:gd name="connsiteY2" fmla="*/ 1628196 h 1754805"/>
                  <a:gd name="connsiteX3" fmla="*/ 0 w 2322140"/>
                  <a:gd name="connsiteY3" fmla="*/ 1754805 h 1754805"/>
                  <a:gd name="connsiteX4" fmla="*/ 0 w 2322140"/>
                  <a:gd name="connsiteY4" fmla="*/ 0 h 175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2140" h="1754805">
                    <a:moveTo>
                      <a:pt x="0" y="0"/>
                    </a:moveTo>
                    <a:lnTo>
                      <a:pt x="2294005" y="0"/>
                    </a:lnTo>
                    <a:lnTo>
                      <a:pt x="2322140" y="1628196"/>
                    </a:lnTo>
                    <a:lnTo>
                      <a:pt x="0" y="17548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A9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788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9718090" y="2001444"/>
                <a:ext cx="2295719" cy="1828421"/>
              </a:xfrm>
              <a:custGeom>
                <a:avLst/>
                <a:gdLst>
                  <a:gd name="connsiteX0" fmla="*/ 0 w 2209800"/>
                  <a:gd name="connsiteY0" fmla="*/ 228600 h 2425700"/>
                  <a:gd name="connsiteX1" fmla="*/ 12700 w 2209800"/>
                  <a:gd name="connsiteY1" fmla="*/ 1930400 h 2425700"/>
                  <a:gd name="connsiteX2" fmla="*/ 762000 w 2209800"/>
                  <a:gd name="connsiteY2" fmla="*/ 1892300 h 2425700"/>
                  <a:gd name="connsiteX3" fmla="*/ 711200 w 2209800"/>
                  <a:gd name="connsiteY3" fmla="*/ 2425700 h 2425700"/>
                  <a:gd name="connsiteX4" fmla="*/ 1384300 w 2209800"/>
                  <a:gd name="connsiteY4" fmla="*/ 1790700 h 2425700"/>
                  <a:gd name="connsiteX5" fmla="*/ 2209800 w 2209800"/>
                  <a:gd name="connsiteY5" fmla="*/ 1651000 h 2425700"/>
                  <a:gd name="connsiteX6" fmla="*/ 2184400 w 2209800"/>
                  <a:gd name="connsiteY6" fmla="*/ 0 h 2425700"/>
                  <a:gd name="connsiteX7" fmla="*/ 0 w 2209800"/>
                  <a:gd name="connsiteY7" fmla="*/ 228600 h 2425700"/>
                  <a:gd name="connsiteX0" fmla="*/ 0 w 2209800"/>
                  <a:gd name="connsiteY0" fmla="*/ 228600 h 2425700"/>
                  <a:gd name="connsiteX1" fmla="*/ 12700 w 2209800"/>
                  <a:gd name="connsiteY1" fmla="*/ 1930400 h 2425700"/>
                  <a:gd name="connsiteX2" fmla="*/ 777240 w 2209800"/>
                  <a:gd name="connsiteY2" fmla="*/ 1877060 h 2425700"/>
                  <a:gd name="connsiteX3" fmla="*/ 711200 w 2209800"/>
                  <a:gd name="connsiteY3" fmla="*/ 2425700 h 2425700"/>
                  <a:gd name="connsiteX4" fmla="*/ 1384300 w 2209800"/>
                  <a:gd name="connsiteY4" fmla="*/ 1790700 h 2425700"/>
                  <a:gd name="connsiteX5" fmla="*/ 2209800 w 2209800"/>
                  <a:gd name="connsiteY5" fmla="*/ 1651000 h 2425700"/>
                  <a:gd name="connsiteX6" fmla="*/ 2184400 w 2209800"/>
                  <a:gd name="connsiteY6" fmla="*/ 0 h 2425700"/>
                  <a:gd name="connsiteX7" fmla="*/ 0 w 2209800"/>
                  <a:gd name="connsiteY7" fmla="*/ 228600 h 2425700"/>
                  <a:gd name="connsiteX0" fmla="*/ 0 w 2209800"/>
                  <a:gd name="connsiteY0" fmla="*/ 228600 h 1930400"/>
                  <a:gd name="connsiteX1" fmla="*/ 12700 w 2209800"/>
                  <a:gd name="connsiteY1" fmla="*/ 1930400 h 1930400"/>
                  <a:gd name="connsiteX2" fmla="*/ 777240 w 2209800"/>
                  <a:gd name="connsiteY2" fmla="*/ 1877060 h 1930400"/>
                  <a:gd name="connsiteX3" fmla="*/ 986971 w 2209800"/>
                  <a:gd name="connsiteY3" fmla="*/ 1859643 h 1930400"/>
                  <a:gd name="connsiteX4" fmla="*/ 1384300 w 2209800"/>
                  <a:gd name="connsiteY4" fmla="*/ 1790700 h 1930400"/>
                  <a:gd name="connsiteX5" fmla="*/ 2209800 w 2209800"/>
                  <a:gd name="connsiteY5" fmla="*/ 1651000 h 1930400"/>
                  <a:gd name="connsiteX6" fmla="*/ 2184400 w 2209800"/>
                  <a:gd name="connsiteY6" fmla="*/ 0 h 1930400"/>
                  <a:gd name="connsiteX7" fmla="*/ 0 w 2209800"/>
                  <a:gd name="connsiteY7" fmla="*/ 228600 h 1930400"/>
                  <a:gd name="connsiteX0" fmla="*/ 0 w 2209800"/>
                  <a:gd name="connsiteY0" fmla="*/ 228600 h 1930400"/>
                  <a:gd name="connsiteX1" fmla="*/ 12700 w 2209800"/>
                  <a:gd name="connsiteY1" fmla="*/ 1930400 h 1930400"/>
                  <a:gd name="connsiteX2" fmla="*/ 777240 w 2209800"/>
                  <a:gd name="connsiteY2" fmla="*/ 1877060 h 1930400"/>
                  <a:gd name="connsiteX3" fmla="*/ 986971 w 2209800"/>
                  <a:gd name="connsiteY3" fmla="*/ 1830615 h 1930400"/>
                  <a:gd name="connsiteX4" fmla="*/ 1384300 w 2209800"/>
                  <a:gd name="connsiteY4" fmla="*/ 1790700 h 1930400"/>
                  <a:gd name="connsiteX5" fmla="*/ 2209800 w 2209800"/>
                  <a:gd name="connsiteY5" fmla="*/ 1651000 h 1930400"/>
                  <a:gd name="connsiteX6" fmla="*/ 2184400 w 2209800"/>
                  <a:gd name="connsiteY6" fmla="*/ 0 h 1930400"/>
                  <a:gd name="connsiteX7" fmla="*/ 0 w 2209800"/>
                  <a:gd name="connsiteY7" fmla="*/ 228600 h 1930400"/>
                  <a:gd name="connsiteX0" fmla="*/ 0 w 2209800"/>
                  <a:gd name="connsiteY0" fmla="*/ 228600 h 1930400"/>
                  <a:gd name="connsiteX1" fmla="*/ 12700 w 2209800"/>
                  <a:gd name="connsiteY1" fmla="*/ 1930400 h 1930400"/>
                  <a:gd name="connsiteX2" fmla="*/ 777240 w 2209800"/>
                  <a:gd name="connsiteY2" fmla="*/ 1877060 h 1930400"/>
                  <a:gd name="connsiteX3" fmla="*/ 986971 w 2209800"/>
                  <a:gd name="connsiteY3" fmla="*/ 1830615 h 1930400"/>
                  <a:gd name="connsiteX4" fmla="*/ 1384300 w 2209800"/>
                  <a:gd name="connsiteY4" fmla="*/ 1790700 h 1930400"/>
                  <a:gd name="connsiteX5" fmla="*/ 2209800 w 2209800"/>
                  <a:gd name="connsiteY5" fmla="*/ 1651000 h 1930400"/>
                  <a:gd name="connsiteX6" fmla="*/ 2184400 w 2209800"/>
                  <a:gd name="connsiteY6" fmla="*/ 0 h 1930400"/>
                  <a:gd name="connsiteX7" fmla="*/ 0 w 2209800"/>
                  <a:gd name="connsiteY7" fmla="*/ 228600 h 1930400"/>
                  <a:gd name="connsiteX0" fmla="*/ 0 w 2209800"/>
                  <a:gd name="connsiteY0" fmla="*/ 228600 h 1930400"/>
                  <a:gd name="connsiteX1" fmla="*/ 12700 w 2209800"/>
                  <a:gd name="connsiteY1" fmla="*/ 1930400 h 1930400"/>
                  <a:gd name="connsiteX2" fmla="*/ 777240 w 2209800"/>
                  <a:gd name="connsiteY2" fmla="*/ 1862546 h 1930400"/>
                  <a:gd name="connsiteX3" fmla="*/ 986971 w 2209800"/>
                  <a:gd name="connsiteY3" fmla="*/ 1830615 h 1930400"/>
                  <a:gd name="connsiteX4" fmla="*/ 1384300 w 2209800"/>
                  <a:gd name="connsiteY4" fmla="*/ 1790700 h 1930400"/>
                  <a:gd name="connsiteX5" fmla="*/ 2209800 w 2209800"/>
                  <a:gd name="connsiteY5" fmla="*/ 1651000 h 1930400"/>
                  <a:gd name="connsiteX6" fmla="*/ 2184400 w 2209800"/>
                  <a:gd name="connsiteY6" fmla="*/ 0 h 1930400"/>
                  <a:gd name="connsiteX7" fmla="*/ 0 w 2209800"/>
                  <a:gd name="connsiteY7" fmla="*/ 228600 h 1930400"/>
                  <a:gd name="connsiteX0" fmla="*/ 0 w 2209800"/>
                  <a:gd name="connsiteY0" fmla="*/ 228600 h 1930400"/>
                  <a:gd name="connsiteX1" fmla="*/ 12700 w 2209800"/>
                  <a:gd name="connsiteY1" fmla="*/ 1930400 h 1930400"/>
                  <a:gd name="connsiteX2" fmla="*/ 777240 w 2209800"/>
                  <a:gd name="connsiteY2" fmla="*/ 1862546 h 1930400"/>
                  <a:gd name="connsiteX3" fmla="*/ 986971 w 2209800"/>
                  <a:gd name="connsiteY3" fmla="*/ 1830615 h 1930400"/>
                  <a:gd name="connsiteX4" fmla="*/ 1384300 w 2209800"/>
                  <a:gd name="connsiteY4" fmla="*/ 1790700 h 1930400"/>
                  <a:gd name="connsiteX5" fmla="*/ 2209800 w 2209800"/>
                  <a:gd name="connsiteY5" fmla="*/ 1651000 h 1930400"/>
                  <a:gd name="connsiteX6" fmla="*/ 2184400 w 2209800"/>
                  <a:gd name="connsiteY6" fmla="*/ 0 h 1930400"/>
                  <a:gd name="connsiteX7" fmla="*/ 0 w 2209800"/>
                  <a:gd name="connsiteY7" fmla="*/ 228600 h 193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09800" h="1930400">
                    <a:moveTo>
                      <a:pt x="0" y="228600"/>
                    </a:moveTo>
                    <a:cubicBezTo>
                      <a:pt x="4233" y="795867"/>
                      <a:pt x="8467" y="1363133"/>
                      <a:pt x="12700" y="1930400"/>
                    </a:cubicBezTo>
                    <a:lnTo>
                      <a:pt x="777240" y="1862546"/>
                    </a:lnTo>
                    <a:cubicBezTo>
                      <a:pt x="939619" y="1845915"/>
                      <a:pt x="885794" y="1842589"/>
                      <a:pt x="986971" y="1830615"/>
                    </a:cubicBezTo>
                    <a:cubicBezTo>
                      <a:pt x="1088148" y="1818641"/>
                      <a:pt x="1180495" y="1820636"/>
                      <a:pt x="1384300" y="1790700"/>
                    </a:cubicBezTo>
                    <a:lnTo>
                      <a:pt x="2209800" y="1651000"/>
                    </a:lnTo>
                    <a:lnTo>
                      <a:pt x="2184400" y="0"/>
                    </a:lnTo>
                    <a:lnTo>
                      <a:pt x="0" y="22860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788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9704022" y="1833544"/>
                <a:ext cx="2209800" cy="2425700"/>
              </a:xfrm>
              <a:custGeom>
                <a:avLst/>
                <a:gdLst>
                  <a:gd name="connsiteX0" fmla="*/ 0 w 2209800"/>
                  <a:gd name="connsiteY0" fmla="*/ 228600 h 2425700"/>
                  <a:gd name="connsiteX1" fmla="*/ 12700 w 2209800"/>
                  <a:gd name="connsiteY1" fmla="*/ 1930400 h 2425700"/>
                  <a:gd name="connsiteX2" fmla="*/ 762000 w 2209800"/>
                  <a:gd name="connsiteY2" fmla="*/ 1892300 h 2425700"/>
                  <a:gd name="connsiteX3" fmla="*/ 711200 w 2209800"/>
                  <a:gd name="connsiteY3" fmla="*/ 2425700 h 2425700"/>
                  <a:gd name="connsiteX4" fmla="*/ 1384300 w 2209800"/>
                  <a:gd name="connsiteY4" fmla="*/ 1790700 h 2425700"/>
                  <a:gd name="connsiteX5" fmla="*/ 2209800 w 2209800"/>
                  <a:gd name="connsiteY5" fmla="*/ 1651000 h 2425700"/>
                  <a:gd name="connsiteX6" fmla="*/ 2184400 w 2209800"/>
                  <a:gd name="connsiteY6" fmla="*/ 0 h 2425700"/>
                  <a:gd name="connsiteX7" fmla="*/ 0 w 2209800"/>
                  <a:gd name="connsiteY7" fmla="*/ 228600 h 2425700"/>
                  <a:gd name="connsiteX0" fmla="*/ 0 w 2209800"/>
                  <a:gd name="connsiteY0" fmla="*/ 228600 h 2425700"/>
                  <a:gd name="connsiteX1" fmla="*/ 12700 w 2209800"/>
                  <a:gd name="connsiteY1" fmla="*/ 1930400 h 2425700"/>
                  <a:gd name="connsiteX2" fmla="*/ 777240 w 2209800"/>
                  <a:gd name="connsiteY2" fmla="*/ 1877060 h 2425700"/>
                  <a:gd name="connsiteX3" fmla="*/ 711200 w 2209800"/>
                  <a:gd name="connsiteY3" fmla="*/ 2425700 h 2425700"/>
                  <a:gd name="connsiteX4" fmla="*/ 1384300 w 2209800"/>
                  <a:gd name="connsiteY4" fmla="*/ 1790700 h 2425700"/>
                  <a:gd name="connsiteX5" fmla="*/ 2209800 w 2209800"/>
                  <a:gd name="connsiteY5" fmla="*/ 1651000 h 2425700"/>
                  <a:gd name="connsiteX6" fmla="*/ 2184400 w 2209800"/>
                  <a:gd name="connsiteY6" fmla="*/ 0 h 2425700"/>
                  <a:gd name="connsiteX7" fmla="*/ 0 w 2209800"/>
                  <a:gd name="connsiteY7" fmla="*/ 228600 h 242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09800" h="2425700">
                    <a:moveTo>
                      <a:pt x="0" y="228600"/>
                    </a:moveTo>
                    <a:cubicBezTo>
                      <a:pt x="4233" y="795867"/>
                      <a:pt x="8467" y="1363133"/>
                      <a:pt x="12700" y="1930400"/>
                    </a:cubicBezTo>
                    <a:lnTo>
                      <a:pt x="777240" y="1877060"/>
                    </a:lnTo>
                    <a:lnTo>
                      <a:pt x="711200" y="2425700"/>
                    </a:lnTo>
                    <a:lnTo>
                      <a:pt x="1384300" y="1790700"/>
                    </a:lnTo>
                    <a:lnTo>
                      <a:pt x="2209800" y="1651000"/>
                    </a:lnTo>
                    <a:lnTo>
                      <a:pt x="2184400" y="0"/>
                    </a:lnTo>
                    <a:lnTo>
                      <a:pt x="0" y="228600"/>
                    </a:lnTo>
                    <a:close/>
                  </a:path>
                </a:pathLst>
              </a:custGeom>
              <a:solidFill>
                <a:srgbClr val="21A55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788" kern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5229225" y="4188246"/>
              <a:ext cx="1596629" cy="4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51435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575" kern="0">
                  <a:solidFill>
                    <a:srgbClr val="FFFFFF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网易云课堂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6697267" y="4179911"/>
              <a:ext cx="1650206" cy="39528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788" kern="0">
                <a:solidFill>
                  <a:prstClr val="white"/>
                </a:solidFill>
              </a:endParaRPr>
            </a:p>
          </p:txBody>
        </p:sp>
        <p:grpSp>
          <p:nvGrpSpPr>
            <p:cNvPr id="14" name="组合 13"/>
            <p:cNvGrpSpPr>
              <a:grpSpLocks/>
            </p:cNvGrpSpPr>
            <p:nvPr/>
          </p:nvGrpSpPr>
          <p:grpSpPr bwMode="auto">
            <a:xfrm>
              <a:off x="6742510" y="4271590"/>
              <a:ext cx="291703" cy="205978"/>
              <a:chOff x="6744072" y="3965894"/>
              <a:chExt cx="409599" cy="289318"/>
            </a:xfrm>
          </p:grpSpPr>
          <p:sp>
            <p:nvSpPr>
              <p:cNvPr id="21" name="同心圆 20"/>
              <p:cNvSpPr/>
              <p:nvPr/>
            </p:nvSpPr>
            <p:spPr>
              <a:xfrm>
                <a:off x="6744072" y="3965894"/>
                <a:ext cx="265821" cy="265905"/>
              </a:xfrm>
              <a:prstGeom prst="donut">
                <a:avLst>
                  <a:gd name="adj" fmla="val 18732"/>
                </a:avLst>
              </a:prstGeom>
              <a:solidFill>
                <a:srgbClr val="C2C2C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788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流程图: 终止 21"/>
              <p:cNvSpPr/>
              <p:nvPr/>
            </p:nvSpPr>
            <p:spPr>
              <a:xfrm rot="2172947">
                <a:off x="6938005" y="4210059"/>
                <a:ext cx="215666" cy="45153"/>
              </a:xfrm>
              <a:prstGeom prst="flowChartTerminator">
                <a:avLst/>
              </a:prstGeom>
              <a:solidFill>
                <a:srgbClr val="C2C2C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788" kern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7008019" y="4183483"/>
              <a:ext cx="757239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51435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575" b="1" ker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秋叶</a:t>
              </a:r>
            </a:p>
          </p:txBody>
        </p:sp>
        <p:sp>
          <p:nvSpPr>
            <p:cNvPr id="16" name="流程图: 终止 15"/>
            <p:cNvSpPr/>
            <p:nvPr/>
          </p:nvSpPr>
          <p:spPr>
            <a:xfrm rot="2459239">
              <a:off x="7556898" y="4838327"/>
              <a:ext cx="607219" cy="128588"/>
            </a:xfrm>
            <a:prstGeom prst="flowChartTerminator">
              <a:avLst/>
            </a:prstGeom>
            <a:solidFill>
              <a:srgbClr val="5D617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51435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013" kern="0">
                <a:solidFill>
                  <a:prstClr val="white"/>
                </a:solidFill>
              </a:endParaRPr>
            </a:p>
          </p:txBody>
        </p:sp>
        <p:grpSp>
          <p:nvGrpSpPr>
            <p:cNvPr id="17" name="组合 7"/>
            <p:cNvGrpSpPr>
              <a:grpSpLocks/>
            </p:cNvGrpSpPr>
            <p:nvPr/>
          </p:nvGrpSpPr>
          <p:grpSpPr bwMode="auto">
            <a:xfrm>
              <a:off x="6967538" y="4056086"/>
              <a:ext cx="846535" cy="846535"/>
              <a:chOff x="9216452" y="7221413"/>
              <a:chExt cx="998633" cy="998634"/>
            </a:xfrm>
          </p:grpSpPr>
          <p:sp>
            <p:nvSpPr>
              <p:cNvPr id="19" name="同心圆 18"/>
              <p:cNvSpPr/>
              <p:nvPr/>
            </p:nvSpPr>
            <p:spPr>
              <a:xfrm>
                <a:off x="9216452" y="7221413"/>
                <a:ext cx="998633" cy="998634"/>
              </a:xfrm>
              <a:prstGeom prst="donut">
                <a:avLst>
                  <a:gd name="adj" fmla="val 8808"/>
                </a:avLst>
              </a:prstGeom>
              <a:solidFill>
                <a:srgbClr val="5D617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5143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013" kern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3373" y="7298335"/>
                <a:ext cx="844790" cy="844790"/>
              </a:xfrm>
              <a:prstGeom prst="ellipse">
                <a:avLst/>
              </a:prstGeom>
            </p:spPr>
          </p:pic>
        </p:grpSp>
        <p:sp>
          <p:nvSpPr>
            <p:cNvPr id="18" name="矩形 23"/>
            <p:cNvSpPr>
              <a:spLocks noChangeArrowheads="1"/>
            </p:cNvSpPr>
            <p:nvPr/>
          </p:nvSpPr>
          <p:spPr bwMode="auto">
            <a:xfrm>
              <a:off x="20243" y="4353742"/>
              <a:ext cx="3131627" cy="353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51435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125" kern="0">
                  <a:solidFill>
                    <a:srgbClr val="F9655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网易云课堂最受欢迎的付费职场课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168643" y="1538790"/>
            <a:ext cx="4806719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b="1" dirty="0">
                <a:solidFill>
                  <a:srgbClr val="E50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700" b="1" dirty="0">
                <a:solidFill>
                  <a:srgbClr val="E50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和秋叶一起学</a:t>
            </a:r>
            <a:r>
              <a:rPr lang="en-US" altLang="zh-CN" sz="2700" b="1" dirty="0">
                <a:solidFill>
                  <a:srgbClr val="E505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PPT#</a:t>
            </a:r>
          </a:p>
          <a:p>
            <a:pPr algn="ctr">
              <a:spcBef>
                <a:spcPts val="2250"/>
              </a:spcBef>
            </a:pPr>
            <a:r>
              <a:rPr lang="zh-CN" altLang="en-US" sz="3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学员寒假读书</a:t>
            </a:r>
            <a:r>
              <a:rPr lang="zh-CN" altLang="en-US" sz="33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笔记</a:t>
            </a:r>
            <a:r>
              <a:rPr lang="en-US" altLang="zh-CN" sz="33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218</a:t>
            </a:r>
            <a:r>
              <a:rPr lang="zh-CN" altLang="en-US" sz="33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33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2250"/>
              </a:spcBef>
            </a:pP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你也想做？请马上</a:t>
            </a:r>
            <a:r>
              <a:rPr lang="en-US" altLang="zh-CN" sz="2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2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时间卡片 约定</a:t>
            </a:r>
            <a:endParaRPr lang="en-US" altLang="zh-CN" sz="21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我们免费指导你做出好读书笔记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4047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</a:t>
            </a:r>
            <a:r>
              <a:rPr lang="zh-CN" altLang="en-US" smtClean="0"/>
              <a:t>授权发布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16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582839" y="3207434"/>
            <a:ext cx="8020050" cy="30850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13" name="矩形 12"/>
          <p:cNvSpPr/>
          <p:nvPr/>
        </p:nvSpPr>
        <p:spPr>
          <a:xfrm flipV="1">
            <a:off x="-1" y="108220"/>
            <a:ext cx="9144000" cy="2188849"/>
          </a:xfrm>
          <a:prstGeom prst="rect">
            <a:avLst/>
          </a:prstGeom>
          <a:solidFill>
            <a:srgbClr val="009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V="1">
            <a:off x="0" y="1"/>
            <a:ext cx="9144000" cy="2188849"/>
          </a:xfrm>
          <a:prstGeom prst="rect">
            <a:avLst/>
          </a:prstGeom>
          <a:solidFill>
            <a:srgbClr val="00A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08171" y="412700"/>
            <a:ext cx="712765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zh-CN" altLang="en-US" sz="5400" b="1" dirty="0" smtClean="0">
                <a:solidFill>
                  <a:schemeClr val="bg1"/>
                </a:solidFill>
                <a:latin typeface="Helvetica" panose="020B0604020202020204" pitchFamily="34" charset="0"/>
              </a:rPr>
              <a:t>成功</a:t>
            </a:r>
            <a:r>
              <a:rPr lang="en-US" altLang="zh-CN" sz="5400" b="1" dirty="0" smtClean="0">
                <a:solidFill>
                  <a:schemeClr val="bg1"/>
                </a:solidFill>
                <a:latin typeface="Helvetica" panose="020B0604020202020204" pitchFamily="34" charset="0"/>
              </a:rPr>
              <a:t>=</a:t>
            </a:r>
            <a:r>
              <a:rPr lang="zh-CN" altLang="en-US" sz="5400" b="1" dirty="0" smtClean="0">
                <a:solidFill>
                  <a:schemeClr val="bg1"/>
                </a:solidFill>
                <a:latin typeface="Helvetica" panose="020B0604020202020204" pitchFamily="34" charset="0"/>
              </a:rPr>
              <a:t>智商</a:t>
            </a:r>
            <a:r>
              <a:rPr lang="en-US" altLang="zh-CN" sz="5400" b="1" dirty="0" smtClean="0">
                <a:solidFill>
                  <a:schemeClr val="bg1"/>
                </a:solidFill>
                <a:latin typeface="Helvetica" panose="020B0604020202020204" pitchFamily="34" charset="0"/>
              </a:rPr>
              <a:t>+</a:t>
            </a:r>
            <a:r>
              <a:rPr lang="zh-CN" altLang="en-US" sz="5400" b="1" dirty="0" smtClean="0">
                <a:solidFill>
                  <a:schemeClr val="bg1"/>
                </a:solidFill>
                <a:latin typeface="Helvetica" panose="020B0604020202020204" pitchFamily="34" charset="0"/>
              </a:rPr>
              <a:t>勤奋</a:t>
            </a:r>
            <a:endParaRPr lang="en-US" altLang="zh-CN" sz="5400" b="1" dirty="0" smtClean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11670" y="3878585"/>
            <a:ext cx="5895629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这是小学学的公式！</a:t>
            </a:r>
            <a:endParaRPr lang="en-US" altLang="zh-CN" sz="4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sz="4400" b="1" dirty="0" smtClean="0">
                <a:solidFill>
                  <a:srgbClr val="00ADA7"/>
                </a:solidFill>
              </a:rPr>
              <a:t>老观念早就需要升级了</a:t>
            </a:r>
            <a:endParaRPr lang="en-US" altLang="zh-CN" sz="4400" b="1" dirty="0">
              <a:solidFill>
                <a:srgbClr val="00ADA7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633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1842868" y="1856935"/>
            <a:ext cx="2011291" cy="739016"/>
          </a:xfrm>
          <a:prstGeom prst="line">
            <a:avLst/>
          </a:prstGeom>
          <a:ln w="38100">
            <a:solidFill>
              <a:srgbClr val="585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2632551" y="2913479"/>
            <a:ext cx="1439628" cy="472622"/>
          </a:xfrm>
          <a:prstGeom prst="line">
            <a:avLst/>
          </a:prstGeom>
          <a:ln w="38100">
            <a:solidFill>
              <a:srgbClr val="585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303520" y="2863303"/>
            <a:ext cx="1482762" cy="522798"/>
          </a:xfrm>
          <a:prstGeom prst="line">
            <a:avLst/>
          </a:prstGeom>
          <a:ln w="38100">
            <a:solidFill>
              <a:srgbClr val="585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918726" y="1318109"/>
            <a:ext cx="538974" cy="1031726"/>
          </a:xfrm>
          <a:prstGeom prst="line">
            <a:avLst/>
          </a:prstGeom>
          <a:ln w="38100">
            <a:solidFill>
              <a:srgbClr val="585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5190097" y="1640447"/>
            <a:ext cx="1156421" cy="757919"/>
          </a:xfrm>
          <a:prstGeom prst="line">
            <a:avLst/>
          </a:prstGeom>
          <a:ln w="38100">
            <a:solidFill>
              <a:srgbClr val="585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647138" y="1957123"/>
            <a:ext cx="1934936" cy="1934936"/>
            <a:chOff x="1430078" y="3766832"/>
            <a:chExt cx="2575260" cy="2575260"/>
          </a:xfrm>
        </p:grpSpPr>
        <p:sp>
          <p:nvSpPr>
            <p:cNvPr id="35" name="椭圆 34"/>
            <p:cNvSpPr/>
            <p:nvPr/>
          </p:nvSpPr>
          <p:spPr>
            <a:xfrm>
              <a:off x="1430078" y="3766832"/>
              <a:ext cx="2575260" cy="2575260"/>
            </a:xfrm>
            <a:prstGeom prst="ellipse">
              <a:avLst/>
            </a:prstGeom>
            <a:solidFill>
              <a:srgbClr val="B7DAC4"/>
            </a:solidFill>
            <a:ln w="50800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36" name="图片 35" descr="http://3.im.guokr.com/yv89cq8ukYzpcw7nAtk6UuiKjdqqS9seFNxy9VZTI0tAAQAAQAEAAFB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"/>
            <a:stretch>
              <a:fillRect/>
            </a:stretch>
          </p:blipFill>
          <p:spPr bwMode="auto">
            <a:xfrm>
              <a:off x="1705608" y="4171363"/>
              <a:ext cx="2145317" cy="2145172"/>
            </a:xfrm>
            <a:custGeom>
              <a:avLst/>
              <a:gdLst>
                <a:gd name="connsiteX0" fmla="*/ 61944 w 2145317"/>
                <a:gd name="connsiteY0" fmla="*/ 0 h 2145172"/>
                <a:gd name="connsiteX1" fmla="*/ 1979176 w 2145317"/>
                <a:gd name="connsiteY1" fmla="*/ 0 h 2145172"/>
                <a:gd name="connsiteX2" fmla="*/ 2014158 w 2145317"/>
                <a:gd name="connsiteY2" fmla="*/ 38490 h 2145172"/>
                <a:gd name="connsiteX3" fmla="*/ 2088283 w 2145317"/>
                <a:gd name="connsiteY3" fmla="*/ 137616 h 2145172"/>
                <a:gd name="connsiteX4" fmla="*/ 2145317 w 2145317"/>
                <a:gd name="connsiteY4" fmla="*/ 231497 h 2145172"/>
                <a:gd name="connsiteX5" fmla="*/ 2145317 w 2145317"/>
                <a:gd name="connsiteY5" fmla="*/ 1483587 h 2145172"/>
                <a:gd name="connsiteX6" fmla="*/ 2088283 w 2145317"/>
                <a:gd name="connsiteY6" fmla="*/ 1577468 h 2145172"/>
                <a:gd name="connsiteX7" fmla="*/ 1020560 w 2145317"/>
                <a:gd name="connsiteY7" fmla="*/ 2145172 h 2145172"/>
                <a:gd name="connsiteX8" fmla="*/ 26962 w 2145317"/>
                <a:gd name="connsiteY8" fmla="*/ 1676594 h 2145172"/>
                <a:gd name="connsiteX9" fmla="*/ 0 w 2145317"/>
                <a:gd name="connsiteY9" fmla="*/ 1640538 h 2145172"/>
                <a:gd name="connsiteX10" fmla="*/ 0 w 2145317"/>
                <a:gd name="connsiteY10" fmla="*/ 74546 h 2145172"/>
                <a:gd name="connsiteX11" fmla="*/ 26962 w 2145317"/>
                <a:gd name="connsiteY11" fmla="*/ 38490 h 2145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45317" h="2145172">
                  <a:moveTo>
                    <a:pt x="61944" y="0"/>
                  </a:moveTo>
                  <a:lnTo>
                    <a:pt x="1979176" y="0"/>
                  </a:lnTo>
                  <a:lnTo>
                    <a:pt x="2014158" y="38490"/>
                  </a:lnTo>
                  <a:cubicBezTo>
                    <a:pt x="2040399" y="70287"/>
                    <a:pt x="2065143" y="103365"/>
                    <a:pt x="2088283" y="137616"/>
                  </a:cubicBezTo>
                  <a:lnTo>
                    <a:pt x="2145317" y="231497"/>
                  </a:lnTo>
                  <a:lnTo>
                    <a:pt x="2145317" y="1483587"/>
                  </a:lnTo>
                  <a:lnTo>
                    <a:pt x="2088283" y="1577468"/>
                  </a:lnTo>
                  <a:cubicBezTo>
                    <a:pt x="1856886" y="1919980"/>
                    <a:pt x="1465021" y="2145172"/>
                    <a:pt x="1020560" y="2145172"/>
                  </a:cubicBezTo>
                  <a:cubicBezTo>
                    <a:pt x="620545" y="2145172"/>
                    <a:pt x="263133" y="1962767"/>
                    <a:pt x="26962" y="1676594"/>
                  </a:cubicBezTo>
                  <a:lnTo>
                    <a:pt x="0" y="1640538"/>
                  </a:lnTo>
                  <a:lnTo>
                    <a:pt x="0" y="74546"/>
                  </a:lnTo>
                  <a:lnTo>
                    <a:pt x="26962" y="3849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椭圆 36"/>
          <p:cNvSpPr/>
          <p:nvPr/>
        </p:nvSpPr>
        <p:spPr>
          <a:xfrm>
            <a:off x="3038263" y="213865"/>
            <a:ext cx="1533737" cy="1533737"/>
          </a:xfrm>
          <a:prstGeom prst="ellipse">
            <a:avLst/>
          </a:prstGeom>
          <a:solidFill>
            <a:srgbClr val="E23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勤奋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980122" y="662939"/>
            <a:ext cx="1612321" cy="1612321"/>
          </a:xfrm>
          <a:prstGeom prst="ellipse">
            <a:avLst/>
          </a:prstGeom>
          <a:solidFill>
            <a:srgbClr val="FFD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智商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642133" y="2496548"/>
            <a:ext cx="1448850" cy="1448850"/>
          </a:xfrm>
          <a:prstGeom prst="ellipse">
            <a:avLst/>
          </a:prstGeom>
          <a:solidFill>
            <a:srgbClr val="00A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？</a:t>
            </a:r>
            <a:endParaRPr lang="zh-CN" altLang="en-US" sz="4000" dirty="0"/>
          </a:p>
        </p:txBody>
      </p:sp>
      <p:sp>
        <p:nvSpPr>
          <p:cNvPr id="40" name="椭圆 39"/>
          <p:cNvSpPr/>
          <p:nvPr/>
        </p:nvSpPr>
        <p:spPr>
          <a:xfrm>
            <a:off x="776417" y="1101286"/>
            <a:ext cx="1234359" cy="1234359"/>
          </a:xfrm>
          <a:prstGeom prst="ellipse">
            <a:avLst/>
          </a:prstGeom>
          <a:solidFill>
            <a:srgbClr val="2E3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/>
              <a:t>？</a:t>
            </a:r>
            <a:endParaRPr lang="zh-CN" altLang="en-US" sz="4400" dirty="0"/>
          </a:p>
        </p:txBody>
      </p:sp>
      <p:sp>
        <p:nvSpPr>
          <p:cNvPr id="41" name="椭圆 40"/>
          <p:cNvSpPr/>
          <p:nvPr/>
        </p:nvSpPr>
        <p:spPr>
          <a:xfrm>
            <a:off x="6138229" y="2595951"/>
            <a:ext cx="1296108" cy="1296108"/>
          </a:xfrm>
          <a:prstGeom prst="ellipse">
            <a:avLst/>
          </a:prstGeom>
          <a:solidFill>
            <a:srgbClr val="808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/>
              <a:t>？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864684" y="5000548"/>
            <a:ext cx="5456360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4000" b="1" dirty="0" smtClean="0">
                <a:solidFill>
                  <a:srgbClr val="00AD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马尔科姆</a:t>
            </a:r>
            <a:r>
              <a:rPr lang="en-US" altLang="zh-CN" sz="4000" b="1" dirty="0">
                <a:solidFill>
                  <a:srgbClr val="00AD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4000" b="1" dirty="0" smtClean="0">
                <a:solidFill>
                  <a:srgbClr val="00AD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格拉德威尔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>
              <a:lnSpc>
                <a:spcPct val="120000"/>
              </a:lnSpc>
            </a:pPr>
            <a:r>
              <a:rPr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给你新的成功启示</a:t>
            </a:r>
            <a:endParaRPr lang="en-US" altLang="zh-CN" sz="4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42133" y="4455703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纽约客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怪才、传奇作家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20162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rgbClr val="ACD4B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82839" y="2546217"/>
            <a:ext cx="8020050" cy="47308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31" name="直角三角形 30"/>
          <p:cNvSpPr/>
          <p:nvPr/>
        </p:nvSpPr>
        <p:spPr>
          <a:xfrm>
            <a:off x="1803483" y="323522"/>
            <a:ext cx="418556" cy="209460"/>
          </a:xfrm>
          <a:prstGeom prst="rtTriangle">
            <a:avLst/>
          </a:prstGeom>
          <a:solidFill>
            <a:srgbClr val="656B6E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582839" y="541781"/>
            <a:ext cx="8020050" cy="1805693"/>
          </a:xfrm>
          <a:prstGeom prst="rect">
            <a:avLst/>
          </a:prstGeom>
          <a:solidFill>
            <a:srgbClr val="FFD44B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2117138" y="724838"/>
            <a:ext cx="3332964" cy="840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50" b="1" dirty="0" smtClean="0">
                <a:solidFill>
                  <a:srgbClr val="2E3D55"/>
                </a:solidFill>
                <a:latin typeface="Showcard Gothic" panose="04020904020102020604" pitchFamily="82" charset="0"/>
                <a:ea typeface="+mj-ea"/>
              </a:rPr>
              <a:t>IQ</a:t>
            </a:r>
            <a:r>
              <a:rPr lang="en-US" altLang="zh-CN" sz="4050" b="1" dirty="0" smtClean="0">
                <a:solidFill>
                  <a:srgbClr val="2E3D55"/>
                </a:solidFill>
                <a:latin typeface="+mj-ea"/>
                <a:ea typeface="+mj-ea"/>
              </a:rPr>
              <a:t>=</a:t>
            </a:r>
            <a:r>
              <a:rPr lang="en-US" altLang="zh-CN" sz="4050" b="1" dirty="0" smtClean="0">
                <a:solidFill>
                  <a:srgbClr val="2E3D55"/>
                </a:solidFill>
                <a:latin typeface="Showcard Gothic" panose="04020904020102020604" pitchFamily="82" charset="0"/>
                <a:ea typeface="+mj-ea"/>
              </a:rPr>
              <a:t>195</a:t>
            </a:r>
            <a:r>
              <a:rPr lang="zh-CN" altLang="en-US" sz="4050" b="1" dirty="0" smtClean="0">
                <a:solidFill>
                  <a:srgbClr val="2E3D55"/>
                </a:solidFill>
                <a:latin typeface="+mn-ea"/>
              </a:rPr>
              <a:t>≠</a:t>
            </a:r>
            <a:r>
              <a:rPr lang="zh-CN" altLang="en-US" sz="4050" b="1" dirty="0" smtClean="0">
                <a:solidFill>
                  <a:srgbClr val="2E3D55"/>
                </a:solidFill>
                <a:latin typeface="+mj-ea"/>
                <a:ea typeface="+mj-ea"/>
              </a:rPr>
              <a:t>成功</a:t>
            </a:r>
            <a:endParaRPr lang="zh-CN" altLang="en-US" sz="4050" b="1" dirty="0">
              <a:solidFill>
                <a:srgbClr val="2E3D55"/>
              </a:solidFill>
              <a:latin typeface="+mj-ea"/>
              <a:ea typeface="+mj-ea"/>
            </a:endParaRPr>
          </a:p>
        </p:txBody>
      </p:sp>
      <p:grpSp>
        <p:nvGrpSpPr>
          <p:cNvPr id="178" name="组合 177"/>
          <p:cNvGrpSpPr/>
          <p:nvPr/>
        </p:nvGrpSpPr>
        <p:grpSpPr>
          <a:xfrm>
            <a:off x="1018186" y="2040318"/>
            <a:ext cx="7206515" cy="789526"/>
            <a:chOff x="1113436" y="2040318"/>
            <a:chExt cx="7206515" cy="789526"/>
          </a:xfrm>
        </p:grpSpPr>
        <p:grpSp>
          <p:nvGrpSpPr>
            <p:cNvPr id="179" name="组合 178"/>
            <p:cNvGrpSpPr/>
            <p:nvPr/>
          </p:nvGrpSpPr>
          <p:grpSpPr>
            <a:xfrm>
              <a:off x="8162788" y="2049757"/>
              <a:ext cx="157163" cy="780087"/>
              <a:chOff x="4084549" y="2049757"/>
              <a:chExt cx="157163" cy="780087"/>
            </a:xfrm>
          </p:grpSpPr>
          <p:sp>
            <p:nvSpPr>
              <p:cNvPr id="185" name="椭圆 184"/>
              <p:cNvSpPr/>
              <p:nvPr/>
            </p:nvSpPr>
            <p:spPr>
              <a:xfrm rot="5400000">
                <a:off x="4084549" y="2049757"/>
                <a:ext cx="157163" cy="1571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/>
              </a:p>
            </p:txBody>
          </p:sp>
          <p:sp>
            <p:nvSpPr>
              <p:cNvPr id="186" name="椭圆 185"/>
              <p:cNvSpPr/>
              <p:nvPr/>
            </p:nvSpPr>
            <p:spPr>
              <a:xfrm rot="5400000">
                <a:off x="4084549" y="2672681"/>
                <a:ext cx="157163" cy="1571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/>
              </a:p>
            </p:txBody>
          </p:sp>
          <p:cxnSp>
            <p:nvCxnSpPr>
              <p:cNvPr id="187" name="直接连接符 186"/>
              <p:cNvCxnSpPr/>
              <p:nvPr/>
            </p:nvCxnSpPr>
            <p:spPr>
              <a:xfrm rot="5400000">
                <a:off x="3854018" y="2438521"/>
                <a:ext cx="622648" cy="0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组合 179"/>
            <p:cNvGrpSpPr/>
            <p:nvPr/>
          </p:nvGrpSpPr>
          <p:grpSpPr>
            <a:xfrm>
              <a:off x="1113436" y="2040318"/>
              <a:ext cx="157163" cy="780087"/>
              <a:chOff x="1192018" y="2040318"/>
              <a:chExt cx="157163" cy="780087"/>
            </a:xfrm>
          </p:grpSpPr>
          <p:grpSp>
            <p:nvGrpSpPr>
              <p:cNvPr id="181" name="组合 180"/>
              <p:cNvGrpSpPr/>
              <p:nvPr/>
            </p:nvGrpSpPr>
            <p:grpSpPr>
              <a:xfrm rot="5400000">
                <a:off x="880556" y="2351780"/>
                <a:ext cx="780087" cy="157163"/>
                <a:chOff x="4093845" y="4720525"/>
                <a:chExt cx="780087" cy="157163"/>
              </a:xfrm>
            </p:grpSpPr>
            <p:sp>
              <p:nvSpPr>
                <p:cNvPr id="183" name="椭圆 182"/>
                <p:cNvSpPr/>
                <p:nvPr/>
              </p:nvSpPr>
              <p:spPr>
                <a:xfrm>
                  <a:off x="4093845" y="4720525"/>
                  <a:ext cx="157163" cy="15716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350"/>
                </a:p>
              </p:txBody>
            </p:sp>
            <p:sp>
              <p:nvSpPr>
                <p:cNvPr id="184" name="椭圆 183"/>
                <p:cNvSpPr/>
                <p:nvPr/>
              </p:nvSpPr>
              <p:spPr>
                <a:xfrm>
                  <a:off x="4716769" y="4720525"/>
                  <a:ext cx="157163" cy="15716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350"/>
                </a:p>
              </p:txBody>
            </p:sp>
          </p:grpSp>
          <p:cxnSp>
            <p:nvCxnSpPr>
              <p:cNvPr id="182" name="直接连接符 181"/>
              <p:cNvCxnSpPr/>
              <p:nvPr/>
            </p:nvCxnSpPr>
            <p:spPr>
              <a:xfrm rot="5400000">
                <a:off x="958418" y="2438521"/>
                <a:ext cx="622648" cy="0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矩形 31"/>
          <p:cNvSpPr/>
          <p:nvPr/>
        </p:nvSpPr>
        <p:spPr>
          <a:xfrm>
            <a:off x="1014494" y="318481"/>
            <a:ext cx="782240" cy="1183173"/>
          </a:xfrm>
          <a:prstGeom prst="rect">
            <a:avLst/>
          </a:prstGeom>
          <a:solidFill>
            <a:srgbClr val="808C9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33" name="文本框 32"/>
          <p:cNvSpPr txBox="1"/>
          <p:nvPr/>
        </p:nvSpPr>
        <p:spPr>
          <a:xfrm>
            <a:off x="1232309" y="587366"/>
            <a:ext cx="346610" cy="98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Showcard Gothic" panose="04020904020102020604" pitchFamily="82" charset="0"/>
              </a:rPr>
              <a:t>1</a:t>
            </a:r>
            <a:endParaRPr lang="zh-CN" altLang="en-US" sz="54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 flipH="1">
            <a:off x="7231761" y="936803"/>
            <a:ext cx="914358" cy="716156"/>
            <a:chOff x="-704" y="3552"/>
            <a:chExt cx="835" cy="654"/>
          </a:xfrm>
          <a:solidFill>
            <a:srgbClr val="2E3D55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-704" y="3735"/>
              <a:ext cx="835" cy="471"/>
            </a:xfrm>
            <a:custGeom>
              <a:avLst/>
              <a:gdLst>
                <a:gd name="T0" fmla="*/ 1573 w 1744"/>
                <a:gd name="T1" fmla="*/ 501 h 982"/>
                <a:gd name="T2" fmla="*/ 1471 w 1744"/>
                <a:gd name="T3" fmla="*/ 225 h 982"/>
                <a:gd name="T4" fmla="*/ 1379 w 1744"/>
                <a:gd name="T5" fmla="*/ 203 h 982"/>
                <a:gd name="T6" fmla="*/ 1086 w 1744"/>
                <a:gd name="T7" fmla="*/ 65 h 982"/>
                <a:gd name="T8" fmla="*/ 823 w 1744"/>
                <a:gd name="T9" fmla="*/ 3 h 982"/>
                <a:gd name="T10" fmla="*/ 500 w 1744"/>
                <a:gd name="T11" fmla="*/ 138 h 982"/>
                <a:gd name="T12" fmla="*/ 349 w 1744"/>
                <a:gd name="T13" fmla="*/ 207 h 982"/>
                <a:gd name="T14" fmla="*/ 198 w 1744"/>
                <a:gd name="T15" fmla="*/ 333 h 982"/>
                <a:gd name="T16" fmla="*/ 81 w 1744"/>
                <a:gd name="T17" fmla="*/ 562 h 982"/>
                <a:gd name="T18" fmla="*/ 28 w 1744"/>
                <a:gd name="T19" fmla="*/ 787 h 982"/>
                <a:gd name="T20" fmla="*/ 76 w 1744"/>
                <a:gd name="T21" fmla="*/ 863 h 982"/>
                <a:gd name="T22" fmla="*/ 303 w 1744"/>
                <a:gd name="T23" fmla="*/ 944 h 982"/>
                <a:gd name="T24" fmla="*/ 604 w 1744"/>
                <a:gd name="T25" fmla="*/ 975 h 982"/>
                <a:gd name="T26" fmla="*/ 1002 w 1744"/>
                <a:gd name="T27" fmla="*/ 943 h 982"/>
                <a:gd name="T28" fmla="*/ 1041 w 1744"/>
                <a:gd name="T29" fmla="*/ 935 h 982"/>
                <a:gd name="T30" fmla="*/ 1415 w 1744"/>
                <a:gd name="T31" fmla="*/ 938 h 982"/>
                <a:gd name="T32" fmla="*/ 1487 w 1744"/>
                <a:gd name="T33" fmla="*/ 904 h 982"/>
                <a:gd name="T34" fmla="*/ 1543 w 1744"/>
                <a:gd name="T35" fmla="*/ 911 h 982"/>
                <a:gd name="T36" fmla="*/ 1108 w 1744"/>
                <a:gd name="T37" fmla="*/ 108 h 982"/>
                <a:gd name="T38" fmla="*/ 1400 w 1744"/>
                <a:gd name="T39" fmla="*/ 431 h 982"/>
                <a:gd name="T40" fmla="*/ 1495 w 1744"/>
                <a:gd name="T41" fmla="*/ 480 h 982"/>
                <a:gd name="T42" fmla="*/ 1364 w 1744"/>
                <a:gd name="T43" fmla="*/ 632 h 982"/>
                <a:gd name="T44" fmla="*/ 1221 w 1744"/>
                <a:gd name="T45" fmla="*/ 571 h 982"/>
                <a:gd name="T46" fmla="*/ 1117 w 1744"/>
                <a:gd name="T47" fmla="*/ 217 h 982"/>
                <a:gd name="T48" fmla="*/ 867 w 1744"/>
                <a:gd name="T49" fmla="*/ 80 h 982"/>
                <a:gd name="T50" fmla="*/ 1059 w 1744"/>
                <a:gd name="T51" fmla="*/ 257 h 982"/>
                <a:gd name="T52" fmla="*/ 1257 w 1744"/>
                <a:gd name="T53" fmla="*/ 379 h 982"/>
                <a:gd name="T54" fmla="*/ 1105 w 1744"/>
                <a:gd name="T55" fmla="*/ 423 h 982"/>
                <a:gd name="T56" fmla="*/ 739 w 1744"/>
                <a:gd name="T57" fmla="*/ 370 h 982"/>
                <a:gd name="T58" fmla="*/ 736 w 1744"/>
                <a:gd name="T59" fmla="*/ 233 h 982"/>
                <a:gd name="T60" fmla="*/ 1059 w 1744"/>
                <a:gd name="T61" fmla="*/ 257 h 982"/>
                <a:gd name="T62" fmla="*/ 776 w 1744"/>
                <a:gd name="T63" fmla="*/ 163 h 982"/>
                <a:gd name="T64" fmla="*/ 580 w 1744"/>
                <a:gd name="T65" fmla="*/ 211 h 982"/>
                <a:gd name="T66" fmla="*/ 391 w 1744"/>
                <a:gd name="T67" fmla="*/ 245 h 982"/>
                <a:gd name="T68" fmla="*/ 534 w 1744"/>
                <a:gd name="T69" fmla="*/ 245 h 982"/>
                <a:gd name="T70" fmla="*/ 485 w 1744"/>
                <a:gd name="T71" fmla="*/ 269 h 982"/>
                <a:gd name="T72" fmla="*/ 1522 w 1744"/>
                <a:gd name="T73" fmla="*/ 843 h 982"/>
                <a:gd name="T74" fmla="*/ 1084 w 1744"/>
                <a:gd name="T75" fmla="*/ 916 h 982"/>
                <a:gd name="T76" fmla="*/ 1092 w 1744"/>
                <a:gd name="T77" fmla="*/ 736 h 982"/>
                <a:gd name="T78" fmla="*/ 891 w 1744"/>
                <a:gd name="T79" fmla="*/ 599 h 982"/>
                <a:gd name="T80" fmla="*/ 1010 w 1744"/>
                <a:gd name="T81" fmla="*/ 864 h 982"/>
                <a:gd name="T82" fmla="*/ 855 w 1744"/>
                <a:gd name="T83" fmla="*/ 849 h 982"/>
                <a:gd name="T84" fmla="*/ 577 w 1744"/>
                <a:gd name="T85" fmla="*/ 735 h 982"/>
                <a:gd name="T86" fmla="*/ 220 w 1744"/>
                <a:gd name="T87" fmla="*/ 873 h 982"/>
                <a:gd name="T88" fmla="*/ 516 w 1744"/>
                <a:gd name="T89" fmla="*/ 519 h 982"/>
                <a:gd name="T90" fmla="*/ 492 w 1744"/>
                <a:gd name="T91" fmla="*/ 401 h 982"/>
                <a:gd name="T92" fmla="*/ 351 w 1744"/>
                <a:gd name="T93" fmla="*/ 522 h 982"/>
                <a:gd name="T94" fmla="*/ 235 w 1744"/>
                <a:gd name="T95" fmla="*/ 571 h 982"/>
                <a:gd name="T96" fmla="*/ 55 w 1744"/>
                <a:gd name="T97" fmla="*/ 748 h 982"/>
                <a:gd name="T98" fmla="*/ 196 w 1744"/>
                <a:gd name="T99" fmla="*/ 458 h 982"/>
                <a:gd name="T100" fmla="*/ 354 w 1744"/>
                <a:gd name="T101" fmla="*/ 285 h 982"/>
                <a:gd name="T102" fmla="*/ 742 w 1744"/>
                <a:gd name="T103" fmla="*/ 483 h 982"/>
                <a:gd name="T104" fmla="*/ 598 w 1744"/>
                <a:gd name="T105" fmla="*/ 571 h 982"/>
                <a:gd name="T106" fmla="*/ 638 w 1744"/>
                <a:gd name="T107" fmla="*/ 605 h 982"/>
                <a:gd name="T108" fmla="*/ 812 w 1744"/>
                <a:gd name="T109" fmla="*/ 751 h 982"/>
                <a:gd name="T110" fmla="*/ 949 w 1744"/>
                <a:gd name="T111" fmla="*/ 498 h 982"/>
                <a:gd name="T112" fmla="*/ 1108 w 1744"/>
                <a:gd name="T113" fmla="*/ 645 h 982"/>
                <a:gd name="T114" fmla="*/ 1345 w 1744"/>
                <a:gd name="T115" fmla="*/ 721 h 982"/>
                <a:gd name="T116" fmla="*/ 1376 w 1744"/>
                <a:gd name="T117" fmla="*/ 751 h 982"/>
                <a:gd name="T118" fmla="*/ 1568 w 1744"/>
                <a:gd name="T119" fmla="*/ 583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44" h="982">
                  <a:moveTo>
                    <a:pt x="1726" y="628"/>
                  </a:moveTo>
                  <a:cubicBezTo>
                    <a:pt x="1700" y="577"/>
                    <a:pt x="1646" y="542"/>
                    <a:pt x="1590" y="536"/>
                  </a:cubicBezTo>
                  <a:cubicBezTo>
                    <a:pt x="1589" y="529"/>
                    <a:pt x="1587" y="523"/>
                    <a:pt x="1583" y="517"/>
                  </a:cubicBezTo>
                  <a:cubicBezTo>
                    <a:pt x="1579" y="512"/>
                    <a:pt x="1576" y="506"/>
                    <a:pt x="1573" y="501"/>
                  </a:cubicBezTo>
                  <a:cubicBezTo>
                    <a:pt x="1570" y="495"/>
                    <a:pt x="1567" y="490"/>
                    <a:pt x="1563" y="485"/>
                  </a:cubicBezTo>
                  <a:cubicBezTo>
                    <a:pt x="1566" y="482"/>
                    <a:pt x="1568" y="478"/>
                    <a:pt x="1570" y="475"/>
                  </a:cubicBezTo>
                  <a:cubicBezTo>
                    <a:pt x="1596" y="428"/>
                    <a:pt x="1580" y="328"/>
                    <a:pt x="1550" y="277"/>
                  </a:cubicBezTo>
                  <a:cubicBezTo>
                    <a:pt x="1525" y="234"/>
                    <a:pt x="1493" y="225"/>
                    <a:pt x="1471" y="225"/>
                  </a:cubicBezTo>
                  <a:cubicBezTo>
                    <a:pt x="1471" y="225"/>
                    <a:pt x="1471" y="225"/>
                    <a:pt x="1471" y="225"/>
                  </a:cubicBezTo>
                  <a:cubicBezTo>
                    <a:pt x="1469" y="225"/>
                    <a:pt x="1469" y="225"/>
                    <a:pt x="1469" y="225"/>
                  </a:cubicBezTo>
                  <a:cubicBezTo>
                    <a:pt x="1464" y="225"/>
                    <a:pt x="1460" y="226"/>
                    <a:pt x="1455" y="228"/>
                  </a:cubicBezTo>
                  <a:cubicBezTo>
                    <a:pt x="1438" y="211"/>
                    <a:pt x="1412" y="203"/>
                    <a:pt x="1379" y="203"/>
                  </a:cubicBezTo>
                  <a:cubicBezTo>
                    <a:pt x="1372" y="203"/>
                    <a:pt x="1365" y="203"/>
                    <a:pt x="1357" y="204"/>
                  </a:cubicBezTo>
                  <a:cubicBezTo>
                    <a:pt x="1361" y="187"/>
                    <a:pt x="1359" y="169"/>
                    <a:pt x="1352" y="152"/>
                  </a:cubicBezTo>
                  <a:cubicBezTo>
                    <a:pt x="1329" y="93"/>
                    <a:pt x="1246" y="46"/>
                    <a:pt x="1167" y="46"/>
                  </a:cubicBezTo>
                  <a:cubicBezTo>
                    <a:pt x="1137" y="46"/>
                    <a:pt x="1110" y="52"/>
                    <a:pt x="1086" y="65"/>
                  </a:cubicBezTo>
                  <a:cubicBezTo>
                    <a:pt x="1053" y="33"/>
                    <a:pt x="990" y="11"/>
                    <a:pt x="934" y="11"/>
                  </a:cubicBezTo>
                  <a:cubicBezTo>
                    <a:pt x="905" y="11"/>
                    <a:pt x="879" y="17"/>
                    <a:pt x="858" y="29"/>
                  </a:cubicBezTo>
                  <a:cubicBezTo>
                    <a:pt x="856" y="27"/>
                    <a:pt x="855" y="24"/>
                    <a:pt x="853" y="22"/>
                  </a:cubicBezTo>
                  <a:cubicBezTo>
                    <a:pt x="846" y="12"/>
                    <a:pt x="836" y="5"/>
                    <a:pt x="823" y="3"/>
                  </a:cubicBezTo>
                  <a:cubicBezTo>
                    <a:pt x="814" y="1"/>
                    <a:pt x="803" y="0"/>
                    <a:pt x="793" y="0"/>
                  </a:cubicBezTo>
                  <a:cubicBezTo>
                    <a:pt x="750" y="0"/>
                    <a:pt x="709" y="14"/>
                    <a:pt x="666" y="29"/>
                  </a:cubicBezTo>
                  <a:cubicBezTo>
                    <a:pt x="654" y="33"/>
                    <a:pt x="654" y="33"/>
                    <a:pt x="654" y="33"/>
                  </a:cubicBezTo>
                  <a:cubicBezTo>
                    <a:pt x="591" y="54"/>
                    <a:pt x="525" y="76"/>
                    <a:pt x="500" y="138"/>
                  </a:cubicBezTo>
                  <a:cubicBezTo>
                    <a:pt x="489" y="137"/>
                    <a:pt x="479" y="136"/>
                    <a:pt x="467" y="136"/>
                  </a:cubicBezTo>
                  <a:cubicBezTo>
                    <a:pt x="438" y="136"/>
                    <a:pt x="407" y="142"/>
                    <a:pt x="383" y="153"/>
                  </a:cubicBezTo>
                  <a:cubicBezTo>
                    <a:pt x="378" y="155"/>
                    <a:pt x="373" y="159"/>
                    <a:pt x="369" y="163"/>
                  </a:cubicBezTo>
                  <a:cubicBezTo>
                    <a:pt x="353" y="179"/>
                    <a:pt x="349" y="194"/>
                    <a:pt x="349" y="207"/>
                  </a:cubicBezTo>
                  <a:cubicBezTo>
                    <a:pt x="347" y="207"/>
                    <a:pt x="347" y="207"/>
                    <a:pt x="347" y="207"/>
                  </a:cubicBezTo>
                  <a:cubicBezTo>
                    <a:pt x="297" y="207"/>
                    <a:pt x="259" y="221"/>
                    <a:pt x="235" y="248"/>
                  </a:cubicBezTo>
                  <a:cubicBezTo>
                    <a:pt x="217" y="269"/>
                    <a:pt x="208" y="297"/>
                    <a:pt x="207" y="330"/>
                  </a:cubicBezTo>
                  <a:cubicBezTo>
                    <a:pt x="204" y="331"/>
                    <a:pt x="201" y="332"/>
                    <a:pt x="198" y="333"/>
                  </a:cubicBezTo>
                  <a:cubicBezTo>
                    <a:pt x="182" y="339"/>
                    <a:pt x="165" y="345"/>
                    <a:pt x="150" y="356"/>
                  </a:cubicBezTo>
                  <a:cubicBezTo>
                    <a:pt x="141" y="362"/>
                    <a:pt x="135" y="370"/>
                    <a:pt x="132" y="380"/>
                  </a:cubicBezTo>
                  <a:cubicBezTo>
                    <a:pt x="123" y="406"/>
                    <a:pt x="125" y="436"/>
                    <a:pt x="137" y="461"/>
                  </a:cubicBezTo>
                  <a:cubicBezTo>
                    <a:pt x="116" y="484"/>
                    <a:pt x="99" y="521"/>
                    <a:pt x="81" y="562"/>
                  </a:cubicBezTo>
                  <a:cubicBezTo>
                    <a:pt x="76" y="573"/>
                    <a:pt x="71" y="583"/>
                    <a:pt x="68" y="588"/>
                  </a:cubicBezTo>
                  <a:cubicBezTo>
                    <a:pt x="63" y="598"/>
                    <a:pt x="57" y="608"/>
                    <a:pt x="51" y="618"/>
                  </a:cubicBezTo>
                  <a:cubicBezTo>
                    <a:pt x="27" y="657"/>
                    <a:pt x="0" y="702"/>
                    <a:pt x="8" y="756"/>
                  </a:cubicBezTo>
                  <a:cubicBezTo>
                    <a:pt x="10" y="768"/>
                    <a:pt x="18" y="780"/>
                    <a:pt x="28" y="787"/>
                  </a:cubicBezTo>
                  <a:cubicBezTo>
                    <a:pt x="36" y="793"/>
                    <a:pt x="46" y="796"/>
                    <a:pt x="55" y="796"/>
                  </a:cubicBezTo>
                  <a:cubicBezTo>
                    <a:pt x="58" y="796"/>
                    <a:pt x="62" y="795"/>
                    <a:pt x="65" y="795"/>
                  </a:cubicBezTo>
                  <a:cubicBezTo>
                    <a:pt x="64" y="808"/>
                    <a:pt x="65" y="823"/>
                    <a:pt x="66" y="838"/>
                  </a:cubicBezTo>
                  <a:cubicBezTo>
                    <a:pt x="67" y="847"/>
                    <a:pt x="70" y="856"/>
                    <a:pt x="76" y="863"/>
                  </a:cubicBezTo>
                  <a:cubicBezTo>
                    <a:pt x="87" y="877"/>
                    <a:pt x="107" y="892"/>
                    <a:pt x="144" y="892"/>
                  </a:cubicBezTo>
                  <a:cubicBezTo>
                    <a:pt x="154" y="892"/>
                    <a:pt x="164" y="891"/>
                    <a:pt x="175" y="889"/>
                  </a:cubicBezTo>
                  <a:cubicBezTo>
                    <a:pt x="178" y="897"/>
                    <a:pt x="183" y="905"/>
                    <a:pt x="190" y="910"/>
                  </a:cubicBezTo>
                  <a:cubicBezTo>
                    <a:pt x="219" y="933"/>
                    <a:pt x="255" y="944"/>
                    <a:pt x="303" y="944"/>
                  </a:cubicBezTo>
                  <a:cubicBezTo>
                    <a:pt x="346" y="944"/>
                    <a:pt x="389" y="935"/>
                    <a:pt x="424" y="927"/>
                  </a:cubicBezTo>
                  <a:cubicBezTo>
                    <a:pt x="425" y="929"/>
                    <a:pt x="426" y="930"/>
                    <a:pt x="427" y="931"/>
                  </a:cubicBezTo>
                  <a:cubicBezTo>
                    <a:pt x="457" y="962"/>
                    <a:pt x="504" y="977"/>
                    <a:pt x="570" y="977"/>
                  </a:cubicBezTo>
                  <a:cubicBezTo>
                    <a:pt x="581" y="977"/>
                    <a:pt x="593" y="976"/>
                    <a:pt x="604" y="975"/>
                  </a:cubicBezTo>
                  <a:cubicBezTo>
                    <a:pt x="674" y="971"/>
                    <a:pt x="773" y="951"/>
                    <a:pt x="839" y="917"/>
                  </a:cubicBezTo>
                  <a:cubicBezTo>
                    <a:pt x="841" y="929"/>
                    <a:pt x="845" y="940"/>
                    <a:pt x="852" y="950"/>
                  </a:cubicBezTo>
                  <a:cubicBezTo>
                    <a:pt x="867" y="970"/>
                    <a:pt x="889" y="982"/>
                    <a:pt x="913" y="982"/>
                  </a:cubicBezTo>
                  <a:cubicBezTo>
                    <a:pt x="947" y="982"/>
                    <a:pt x="976" y="961"/>
                    <a:pt x="1002" y="943"/>
                  </a:cubicBezTo>
                  <a:cubicBezTo>
                    <a:pt x="1011" y="937"/>
                    <a:pt x="1023" y="929"/>
                    <a:pt x="1028" y="926"/>
                  </a:cubicBezTo>
                  <a:cubicBezTo>
                    <a:pt x="1029" y="926"/>
                    <a:pt x="1029" y="926"/>
                    <a:pt x="1030" y="925"/>
                  </a:cubicBezTo>
                  <a:cubicBezTo>
                    <a:pt x="1032" y="928"/>
                    <a:pt x="1035" y="930"/>
                    <a:pt x="1037" y="931"/>
                  </a:cubicBezTo>
                  <a:cubicBezTo>
                    <a:pt x="1038" y="933"/>
                    <a:pt x="1040" y="934"/>
                    <a:pt x="1041" y="935"/>
                  </a:cubicBezTo>
                  <a:cubicBezTo>
                    <a:pt x="1047" y="949"/>
                    <a:pt x="1059" y="959"/>
                    <a:pt x="1073" y="962"/>
                  </a:cubicBezTo>
                  <a:cubicBezTo>
                    <a:pt x="1106" y="970"/>
                    <a:pt x="1140" y="973"/>
                    <a:pt x="1178" y="973"/>
                  </a:cubicBezTo>
                  <a:cubicBezTo>
                    <a:pt x="1260" y="973"/>
                    <a:pt x="1341" y="955"/>
                    <a:pt x="1412" y="938"/>
                  </a:cubicBezTo>
                  <a:cubicBezTo>
                    <a:pt x="1415" y="938"/>
                    <a:pt x="1415" y="938"/>
                    <a:pt x="1415" y="938"/>
                  </a:cubicBezTo>
                  <a:cubicBezTo>
                    <a:pt x="1441" y="932"/>
                    <a:pt x="1441" y="932"/>
                    <a:pt x="1441" y="932"/>
                  </a:cubicBezTo>
                  <a:cubicBezTo>
                    <a:pt x="1443" y="931"/>
                    <a:pt x="1444" y="931"/>
                    <a:pt x="1445" y="931"/>
                  </a:cubicBezTo>
                  <a:cubicBezTo>
                    <a:pt x="1465" y="924"/>
                    <a:pt x="1477" y="914"/>
                    <a:pt x="1484" y="904"/>
                  </a:cubicBezTo>
                  <a:cubicBezTo>
                    <a:pt x="1485" y="904"/>
                    <a:pt x="1486" y="904"/>
                    <a:pt x="1487" y="904"/>
                  </a:cubicBezTo>
                  <a:cubicBezTo>
                    <a:pt x="1489" y="904"/>
                    <a:pt x="1490" y="904"/>
                    <a:pt x="1492" y="904"/>
                  </a:cubicBezTo>
                  <a:cubicBezTo>
                    <a:pt x="1496" y="904"/>
                    <a:pt x="1500" y="903"/>
                    <a:pt x="1504" y="902"/>
                  </a:cubicBezTo>
                  <a:cubicBezTo>
                    <a:pt x="1517" y="911"/>
                    <a:pt x="1530" y="912"/>
                    <a:pt x="1536" y="912"/>
                  </a:cubicBezTo>
                  <a:cubicBezTo>
                    <a:pt x="1538" y="912"/>
                    <a:pt x="1540" y="911"/>
                    <a:pt x="1543" y="911"/>
                  </a:cubicBezTo>
                  <a:cubicBezTo>
                    <a:pt x="1545" y="911"/>
                    <a:pt x="1548" y="910"/>
                    <a:pt x="1551" y="910"/>
                  </a:cubicBezTo>
                  <a:cubicBezTo>
                    <a:pt x="1624" y="888"/>
                    <a:pt x="1689" y="808"/>
                    <a:pt x="1717" y="742"/>
                  </a:cubicBezTo>
                  <a:cubicBezTo>
                    <a:pt x="1731" y="709"/>
                    <a:pt x="1744" y="663"/>
                    <a:pt x="1726" y="628"/>
                  </a:cubicBezTo>
                  <a:close/>
                  <a:moveTo>
                    <a:pt x="1108" y="108"/>
                  </a:moveTo>
                  <a:cubicBezTo>
                    <a:pt x="1200" y="56"/>
                    <a:pt x="1361" y="157"/>
                    <a:pt x="1297" y="217"/>
                  </a:cubicBezTo>
                  <a:cubicBezTo>
                    <a:pt x="1280" y="224"/>
                    <a:pt x="1263" y="238"/>
                    <a:pt x="1266" y="256"/>
                  </a:cubicBezTo>
                  <a:cubicBezTo>
                    <a:pt x="1270" y="279"/>
                    <a:pt x="1423" y="216"/>
                    <a:pt x="1431" y="280"/>
                  </a:cubicBezTo>
                  <a:cubicBezTo>
                    <a:pt x="1437" y="337"/>
                    <a:pt x="1362" y="417"/>
                    <a:pt x="1400" y="431"/>
                  </a:cubicBezTo>
                  <a:cubicBezTo>
                    <a:pt x="1459" y="413"/>
                    <a:pt x="1453" y="331"/>
                    <a:pt x="1471" y="272"/>
                  </a:cubicBezTo>
                  <a:cubicBezTo>
                    <a:pt x="1524" y="271"/>
                    <a:pt x="1549" y="414"/>
                    <a:pt x="1529" y="452"/>
                  </a:cubicBezTo>
                  <a:cubicBezTo>
                    <a:pt x="1446" y="455"/>
                    <a:pt x="1358" y="453"/>
                    <a:pt x="1333" y="513"/>
                  </a:cubicBezTo>
                  <a:cubicBezTo>
                    <a:pt x="1397" y="538"/>
                    <a:pt x="1424" y="458"/>
                    <a:pt x="1495" y="480"/>
                  </a:cubicBezTo>
                  <a:cubicBezTo>
                    <a:pt x="1519" y="494"/>
                    <a:pt x="1528" y="522"/>
                    <a:pt x="1544" y="544"/>
                  </a:cubicBezTo>
                  <a:cubicBezTo>
                    <a:pt x="1523" y="600"/>
                    <a:pt x="1451" y="605"/>
                    <a:pt x="1446" y="678"/>
                  </a:cubicBezTo>
                  <a:cubicBezTo>
                    <a:pt x="1425" y="687"/>
                    <a:pt x="1412" y="703"/>
                    <a:pt x="1391" y="712"/>
                  </a:cubicBezTo>
                  <a:cubicBezTo>
                    <a:pt x="1379" y="689"/>
                    <a:pt x="1372" y="660"/>
                    <a:pt x="1364" y="632"/>
                  </a:cubicBezTo>
                  <a:cubicBezTo>
                    <a:pt x="1417" y="640"/>
                    <a:pt x="1456" y="602"/>
                    <a:pt x="1446" y="559"/>
                  </a:cubicBezTo>
                  <a:cubicBezTo>
                    <a:pt x="1444" y="548"/>
                    <a:pt x="1432" y="534"/>
                    <a:pt x="1422" y="535"/>
                  </a:cubicBezTo>
                  <a:cubicBezTo>
                    <a:pt x="1393" y="538"/>
                    <a:pt x="1411" y="589"/>
                    <a:pt x="1391" y="608"/>
                  </a:cubicBezTo>
                  <a:cubicBezTo>
                    <a:pt x="1324" y="618"/>
                    <a:pt x="1274" y="585"/>
                    <a:pt x="1221" y="571"/>
                  </a:cubicBezTo>
                  <a:cubicBezTo>
                    <a:pt x="1205" y="560"/>
                    <a:pt x="1207" y="548"/>
                    <a:pt x="1205" y="532"/>
                  </a:cubicBezTo>
                  <a:cubicBezTo>
                    <a:pt x="1256" y="505"/>
                    <a:pt x="1342" y="423"/>
                    <a:pt x="1285" y="355"/>
                  </a:cubicBezTo>
                  <a:cubicBezTo>
                    <a:pt x="1249" y="313"/>
                    <a:pt x="1181" y="280"/>
                    <a:pt x="1120" y="266"/>
                  </a:cubicBezTo>
                  <a:cubicBezTo>
                    <a:pt x="1116" y="253"/>
                    <a:pt x="1117" y="235"/>
                    <a:pt x="1117" y="217"/>
                  </a:cubicBezTo>
                  <a:cubicBezTo>
                    <a:pt x="1140" y="202"/>
                    <a:pt x="1175" y="198"/>
                    <a:pt x="1181" y="166"/>
                  </a:cubicBezTo>
                  <a:cubicBezTo>
                    <a:pt x="1159" y="153"/>
                    <a:pt x="1134" y="184"/>
                    <a:pt x="1111" y="190"/>
                  </a:cubicBezTo>
                  <a:cubicBezTo>
                    <a:pt x="1077" y="177"/>
                    <a:pt x="1075" y="126"/>
                    <a:pt x="1108" y="108"/>
                  </a:cubicBezTo>
                  <a:close/>
                  <a:moveTo>
                    <a:pt x="867" y="80"/>
                  </a:moveTo>
                  <a:cubicBezTo>
                    <a:pt x="913" y="35"/>
                    <a:pt x="1028" y="68"/>
                    <a:pt x="1059" y="105"/>
                  </a:cubicBezTo>
                  <a:cubicBezTo>
                    <a:pt x="1032" y="169"/>
                    <a:pt x="926" y="73"/>
                    <a:pt x="867" y="123"/>
                  </a:cubicBezTo>
                  <a:cubicBezTo>
                    <a:pt x="862" y="116"/>
                    <a:pt x="862" y="87"/>
                    <a:pt x="867" y="80"/>
                  </a:cubicBezTo>
                  <a:close/>
                  <a:moveTo>
                    <a:pt x="1059" y="257"/>
                  </a:moveTo>
                  <a:cubicBezTo>
                    <a:pt x="1001" y="271"/>
                    <a:pt x="955" y="297"/>
                    <a:pt x="916" y="330"/>
                  </a:cubicBezTo>
                  <a:cubicBezTo>
                    <a:pt x="889" y="365"/>
                    <a:pt x="925" y="360"/>
                    <a:pt x="935" y="360"/>
                  </a:cubicBezTo>
                  <a:cubicBezTo>
                    <a:pt x="994" y="365"/>
                    <a:pt x="999" y="304"/>
                    <a:pt x="1050" y="294"/>
                  </a:cubicBezTo>
                  <a:cubicBezTo>
                    <a:pt x="1115" y="280"/>
                    <a:pt x="1231" y="344"/>
                    <a:pt x="1257" y="379"/>
                  </a:cubicBezTo>
                  <a:cubicBezTo>
                    <a:pt x="1292" y="425"/>
                    <a:pt x="1254" y="450"/>
                    <a:pt x="1221" y="480"/>
                  </a:cubicBezTo>
                  <a:cubicBezTo>
                    <a:pt x="1187" y="509"/>
                    <a:pt x="1152" y="534"/>
                    <a:pt x="1099" y="513"/>
                  </a:cubicBezTo>
                  <a:cubicBezTo>
                    <a:pt x="1066" y="501"/>
                    <a:pt x="1051" y="460"/>
                    <a:pt x="1001" y="471"/>
                  </a:cubicBezTo>
                  <a:cubicBezTo>
                    <a:pt x="1017" y="419"/>
                    <a:pt x="1106" y="436"/>
                    <a:pt x="1105" y="423"/>
                  </a:cubicBezTo>
                  <a:cubicBezTo>
                    <a:pt x="1100" y="390"/>
                    <a:pt x="1064" y="398"/>
                    <a:pt x="1041" y="407"/>
                  </a:cubicBezTo>
                  <a:cubicBezTo>
                    <a:pt x="999" y="421"/>
                    <a:pt x="944" y="471"/>
                    <a:pt x="913" y="486"/>
                  </a:cubicBezTo>
                  <a:cubicBezTo>
                    <a:pt x="866" y="490"/>
                    <a:pt x="839" y="474"/>
                    <a:pt x="797" y="474"/>
                  </a:cubicBezTo>
                  <a:cubicBezTo>
                    <a:pt x="771" y="438"/>
                    <a:pt x="770" y="398"/>
                    <a:pt x="739" y="370"/>
                  </a:cubicBezTo>
                  <a:cubicBezTo>
                    <a:pt x="702" y="337"/>
                    <a:pt x="649" y="337"/>
                    <a:pt x="592" y="321"/>
                  </a:cubicBezTo>
                  <a:cubicBezTo>
                    <a:pt x="618" y="285"/>
                    <a:pt x="657" y="247"/>
                    <a:pt x="714" y="257"/>
                  </a:cubicBezTo>
                  <a:cubicBezTo>
                    <a:pt x="749" y="263"/>
                    <a:pt x="769" y="304"/>
                    <a:pt x="803" y="309"/>
                  </a:cubicBezTo>
                  <a:cubicBezTo>
                    <a:pt x="816" y="270"/>
                    <a:pt x="763" y="251"/>
                    <a:pt x="736" y="233"/>
                  </a:cubicBezTo>
                  <a:cubicBezTo>
                    <a:pt x="737" y="203"/>
                    <a:pt x="766" y="201"/>
                    <a:pt x="781" y="184"/>
                  </a:cubicBezTo>
                  <a:cubicBezTo>
                    <a:pt x="841" y="216"/>
                    <a:pt x="961" y="273"/>
                    <a:pt x="972" y="249"/>
                  </a:cubicBezTo>
                  <a:cubicBezTo>
                    <a:pt x="974" y="231"/>
                    <a:pt x="894" y="185"/>
                    <a:pt x="830" y="169"/>
                  </a:cubicBezTo>
                  <a:cubicBezTo>
                    <a:pt x="907" y="96"/>
                    <a:pt x="1051" y="159"/>
                    <a:pt x="1059" y="257"/>
                  </a:cubicBezTo>
                  <a:close/>
                  <a:moveTo>
                    <a:pt x="670" y="78"/>
                  </a:moveTo>
                  <a:cubicBezTo>
                    <a:pt x="723" y="60"/>
                    <a:pt x="772" y="42"/>
                    <a:pt x="815" y="50"/>
                  </a:cubicBezTo>
                  <a:cubicBezTo>
                    <a:pt x="846" y="93"/>
                    <a:pt x="822" y="97"/>
                    <a:pt x="834" y="128"/>
                  </a:cubicBezTo>
                  <a:cubicBezTo>
                    <a:pt x="821" y="144"/>
                    <a:pt x="787" y="145"/>
                    <a:pt x="776" y="163"/>
                  </a:cubicBezTo>
                  <a:cubicBezTo>
                    <a:pt x="761" y="129"/>
                    <a:pt x="718" y="107"/>
                    <a:pt x="675" y="129"/>
                  </a:cubicBezTo>
                  <a:cubicBezTo>
                    <a:pt x="683" y="149"/>
                    <a:pt x="707" y="153"/>
                    <a:pt x="726" y="163"/>
                  </a:cubicBezTo>
                  <a:cubicBezTo>
                    <a:pt x="735" y="199"/>
                    <a:pt x="672" y="243"/>
                    <a:pt x="635" y="248"/>
                  </a:cubicBezTo>
                  <a:cubicBezTo>
                    <a:pt x="605" y="252"/>
                    <a:pt x="579" y="241"/>
                    <a:pt x="580" y="211"/>
                  </a:cubicBezTo>
                  <a:cubicBezTo>
                    <a:pt x="606" y="204"/>
                    <a:pt x="651" y="215"/>
                    <a:pt x="656" y="187"/>
                  </a:cubicBezTo>
                  <a:cubicBezTo>
                    <a:pt x="630" y="170"/>
                    <a:pt x="572" y="184"/>
                    <a:pt x="537" y="181"/>
                  </a:cubicBezTo>
                  <a:cubicBezTo>
                    <a:pt x="545" y="119"/>
                    <a:pt x="599" y="101"/>
                    <a:pt x="670" y="78"/>
                  </a:cubicBezTo>
                  <a:close/>
                  <a:moveTo>
                    <a:pt x="391" y="245"/>
                  </a:moveTo>
                  <a:cubicBezTo>
                    <a:pt x="430" y="245"/>
                    <a:pt x="471" y="248"/>
                    <a:pt x="495" y="233"/>
                  </a:cubicBezTo>
                  <a:cubicBezTo>
                    <a:pt x="484" y="200"/>
                    <a:pt x="432" y="221"/>
                    <a:pt x="397" y="217"/>
                  </a:cubicBezTo>
                  <a:cubicBezTo>
                    <a:pt x="398" y="209"/>
                    <a:pt x="393" y="206"/>
                    <a:pt x="403" y="196"/>
                  </a:cubicBezTo>
                  <a:cubicBezTo>
                    <a:pt x="450" y="175"/>
                    <a:pt x="551" y="172"/>
                    <a:pt x="534" y="245"/>
                  </a:cubicBezTo>
                  <a:cubicBezTo>
                    <a:pt x="525" y="246"/>
                    <a:pt x="511" y="242"/>
                    <a:pt x="510" y="251"/>
                  </a:cubicBezTo>
                  <a:cubicBezTo>
                    <a:pt x="508" y="286"/>
                    <a:pt x="552" y="256"/>
                    <a:pt x="568" y="266"/>
                  </a:cubicBezTo>
                  <a:cubicBezTo>
                    <a:pt x="578" y="297"/>
                    <a:pt x="549" y="314"/>
                    <a:pt x="528" y="324"/>
                  </a:cubicBezTo>
                  <a:cubicBezTo>
                    <a:pt x="515" y="304"/>
                    <a:pt x="495" y="293"/>
                    <a:pt x="485" y="269"/>
                  </a:cubicBezTo>
                  <a:cubicBezTo>
                    <a:pt x="447" y="262"/>
                    <a:pt x="412" y="284"/>
                    <a:pt x="391" y="266"/>
                  </a:cubicBezTo>
                  <a:cubicBezTo>
                    <a:pt x="391" y="259"/>
                    <a:pt x="391" y="252"/>
                    <a:pt x="391" y="245"/>
                  </a:cubicBezTo>
                  <a:close/>
                  <a:moveTo>
                    <a:pt x="1538" y="864"/>
                  </a:moveTo>
                  <a:cubicBezTo>
                    <a:pt x="1524" y="866"/>
                    <a:pt x="1529" y="848"/>
                    <a:pt x="1522" y="843"/>
                  </a:cubicBezTo>
                  <a:cubicBezTo>
                    <a:pt x="1509" y="840"/>
                    <a:pt x="1498" y="856"/>
                    <a:pt x="1487" y="857"/>
                  </a:cubicBezTo>
                  <a:cubicBezTo>
                    <a:pt x="1466" y="850"/>
                    <a:pt x="1466" y="798"/>
                    <a:pt x="1437" y="818"/>
                  </a:cubicBezTo>
                  <a:cubicBezTo>
                    <a:pt x="1419" y="836"/>
                    <a:pt x="1474" y="872"/>
                    <a:pt x="1431" y="885"/>
                  </a:cubicBezTo>
                  <a:cubicBezTo>
                    <a:pt x="1327" y="909"/>
                    <a:pt x="1202" y="943"/>
                    <a:pt x="1084" y="916"/>
                  </a:cubicBezTo>
                  <a:cubicBezTo>
                    <a:pt x="1078" y="896"/>
                    <a:pt x="1049" y="889"/>
                    <a:pt x="1053" y="870"/>
                  </a:cubicBezTo>
                  <a:cubicBezTo>
                    <a:pt x="1057" y="852"/>
                    <a:pt x="1089" y="853"/>
                    <a:pt x="1089" y="831"/>
                  </a:cubicBezTo>
                  <a:cubicBezTo>
                    <a:pt x="1117" y="823"/>
                    <a:pt x="1161" y="827"/>
                    <a:pt x="1163" y="800"/>
                  </a:cubicBezTo>
                  <a:cubicBezTo>
                    <a:pt x="1164" y="764"/>
                    <a:pt x="1084" y="788"/>
                    <a:pt x="1092" y="736"/>
                  </a:cubicBezTo>
                  <a:cubicBezTo>
                    <a:pt x="1133" y="738"/>
                    <a:pt x="1248" y="778"/>
                    <a:pt x="1248" y="754"/>
                  </a:cubicBezTo>
                  <a:cubicBezTo>
                    <a:pt x="1249" y="732"/>
                    <a:pt x="1187" y="723"/>
                    <a:pt x="1153" y="718"/>
                  </a:cubicBezTo>
                  <a:cubicBezTo>
                    <a:pt x="1085" y="707"/>
                    <a:pt x="1023" y="673"/>
                    <a:pt x="970" y="641"/>
                  </a:cubicBezTo>
                  <a:cubicBezTo>
                    <a:pt x="945" y="626"/>
                    <a:pt x="923" y="597"/>
                    <a:pt x="891" y="599"/>
                  </a:cubicBezTo>
                  <a:cubicBezTo>
                    <a:pt x="866" y="618"/>
                    <a:pt x="973" y="710"/>
                    <a:pt x="1047" y="724"/>
                  </a:cubicBezTo>
                  <a:cubicBezTo>
                    <a:pt x="1054" y="750"/>
                    <a:pt x="1055" y="783"/>
                    <a:pt x="1059" y="812"/>
                  </a:cubicBezTo>
                  <a:cubicBezTo>
                    <a:pt x="1030" y="827"/>
                    <a:pt x="991" y="831"/>
                    <a:pt x="964" y="849"/>
                  </a:cubicBezTo>
                  <a:cubicBezTo>
                    <a:pt x="961" y="873"/>
                    <a:pt x="1000" y="854"/>
                    <a:pt x="1010" y="864"/>
                  </a:cubicBezTo>
                  <a:cubicBezTo>
                    <a:pt x="1010" y="870"/>
                    <a:pt x="1010" y="876"/>
                    <a:pt x="1010" y="882"/>
                  </a:cubicBezTo>
                  <a:cubicBezTo>
                    <a:pt x="975" y="897"/>
                    <a:pt x="919" y="960"/>
                    <a:pt x="891" y="922"/>
                  </a:cubicBezTo>
                  <a:cubicBezTo>
                    <a:pt x="864" y="884"/>
                    <a:pt x="938" y="818"/>
                    <a:pt x="909" y="782"/>
                  </a:cubicBezTo>
                  <a:cubicBezTo>
                    <a:pt x="898" y="768"/>
                    <a:pt x="875" y="826"/>
                    <a:pt x="855" y="849"/>
                  </a:cubicBezTo>
                  <a:cubicBezTo>
                    <a:pt x="816" y="891"/>
                    <a:pt x="688" y="922"/>
                    <a:pt x="601" y="928"/>
                  </a:cubicBezTo>
                  <a:cubicBezTo>
                    <a:pt x="545" y="932"/>
                    <a:pt x="489" y="926"/>
                    <a:pt x="461" y="898"/>
                  </a:cubicBezTo>
                  <a:cubicBezTo>
                    <a:pt x="454" y="873"/>
                    <a:pt x="477" y="860"/>
                    <a:pt x="489" y="846"/>
                  </a:cubicBezTo>
                  <a:cubicBezTo>
                    <a:pt x="523" y="803"/>
                    <a:pt x="531" y="771"/>
                    <a:pt x="577" y="735"/>
                  </a:cubicBezTo>
                  <a:cubicBezTo>
                    <a:pt x="592" y="723"/>
                    <a:pt x="647" y="715"/>
                    <a:pt x="647" y="702"/>
                  </a:cubicBezTo>
                  <a:cubicBezTo>
                    <a:pt x="649" y="665"/>
                    <a:pt x="592" y="695"/>
                    <a:pt x="583" y="699"/>
                  </a:cubicBezTo>
                  <a:cubicBezTo>
                    <a:pt x="523" y="725"/>
                    <a:pt x="469" y="845"/>
                    <a:pt x="420" y="880"/>
                  </a:cubicBezTo>
                  <a:cubicBezTo>
                    <a:pt x="361" y="893"/>
                    <a:pt x="270" y="913"/>
                    <a:pt x="220" y="873"/>
                  </a:cubicBezTo>
                  <a:cubicBezTo>
                    <a:pt x="208" y="742"/>
                    <a:pt x="274" y="644"/>
                    <a:pt x="324" y="556"/>
                  </a:cubicBezTo>
                  <a:cubicBezTo>
                    <a:pt x="351" y="561"/>
                    <a:pt x="370" y="544"/>
                    <a:pt x="397" y="547"/>
                  </a:cubicBezTo>
                  <a:cubicBezTo>
                    <a:pt x="415" y="549"/>
                    <a:pt x="428" y="564"/>
                    <a:pt x="443" y="565"/>
                  </a:cubicBezTo>
                  <a:cubicBezTo>
                    <a:pt x="477" y="569"/>
                    <a:pt x="501" y="549"/>
                    <a:pt x="516" y="519"/>
                  </a:cubicBezTo>
                  <a:cubicBezTo>
                    <a:pt x="494" y="499"/>
                    <a:pt x="481" y="535"/>
                    <a:pt x="461" y="538"/>
                  </a:cubicBezTo>
                  <a:cubicBezTo>
                    <a:pt x="434" y="541"/>
                    <a:pt x="408" y="513"/>
                    <a:pt x="376" y="526"/>
                  </a:cubicBezTo>
                  <a:cubicBezTo>
                    <a:pt x="374" y="466"/>
                    <a:pt x="427" y="461"/>
                    <a:pt x="449" y="425"/>
                  </a:cubicBezTo>
                  <a:cubicBezTo>
                    <a:pt x="467" y="421"/>
                    <a:pt x="486" y="417"/>
                    <a:pt x="492" y="401"/>
                  </a:cubicBezTo>
                  <a:cubicBezTo>
                    <a:pt x="483" y="374"/>
                    <a:pt x="460" y="397"/>
                    <a:pt x="440" y="394"/>
                  </a:cubicBezTo>
                  <a:cubicBezTo>
                    <a:pt x="413" y="391"/>
                    <a:pt x="388" y="349"/>
                    <a:pt x="351" y="370"/>
                  </a:cubicBezTo>
                  <a:cubicBezTo>
                    <a:pt x="357" y="393"/>
                    <a:pt x="417" y="412"/>
                    <a:pt x="412" y="422"/>
                  </a:cubicBezTo>
                  <a:cubicBezTo>
                    <a:pt x="394" y="457"/>
                    <a:pt x="337" y="465"/>
                    <a:pt x="351" y="522"/>
                  </a:cubicBezTo>
                  <a:cubicBezTo>
                    <a:pt x="236" y="567"/>
                    <a:pt x="205" y="697"/>
                    <a:pt x="183" y="837"/>
                  </a:cubicBezTo>
                  <a:cubicBezTo>
                    <a:pt x="163" y="845"/>
                    <a:pt x="128" y="852"/>
                    <a:pt x="113" y="834"/>
                  </a:cubicBezTo>
                  <a:cubicBezTo>
                    <a:pt x="106" y="742"/>
                    <a:pt x="132" y="702"/>
                    <a:pt x="177" y="645"/>
                  </a:cubicBezTo>
                  <a:cubicBezTo>
                    <a:pt x="198" y="619"/>
                    <a:pt x="218" y="590"/>
                    <a:pt x="235" y="571"/>
                  </a:cubicBezTo>
                  <a:cubicBezTo>
                    <a:pt x="250" y="555"/>
                    <a:pt x="279" y="543"/>
                    <a:pt x="266" y="513"/>
                  </a:cubicBezTo>
                  <a:cubicBezTo>
                    <a:pt x="238" y="516"/>
                    <a:pt x="218" y="542"/>
                    <a:pt x="202" y="562"/>
                  </a:cubicBezTo>
                  <a:cubicBezTo>
                    <a:pt x="168" y="604"/>
                    <a:pt x="138" y="644"/>
                    <a:pt x="107" y="693"/>
                  </a:cubicBezTo>
                  <a:cubicBezTo>
                    <a:pt x="94" y="714"/>
                    <a:pt x="81" y="743"/>
                    <a:pt x="55" y="748"/>
                  </a:cubicBezTo>
                  <a:cubicBezTo>
                    <a:pt x="48" y="701"/>
                    <a:pt x="85" y="657"/>
                    <a:pt x="110" y="611"/>
                  </a:cubicBezTo>
                  <a:cubicBezTo>
                    <a:pt x="124" y="585"/>
                    <a:pt x="155" y="500"/>
                    <a:pt x="183" y="483"/>
                  </a:cubicBezTo>
                  <a:cubicBezTo>
                    <a:pt x="221" y="461"/>
                    <a:pt x="291" y="492"/>
                    <a:pt x="308" y="440"/>
                  </a:cubicBezTo>
                  <a:cubicBezTo>
                    <a:pt x="271" y="436"/>
                    <a:pt x="231" y="451"/>
                    <a:pt x="196" y="458"/>
                  </a:cubicBezTo>
                  <a:cubicBezTo>
                    <a:pt x="178" y="450"/>
                    <a:pt x="169" y="419"/>
                    <a:pt x="177" y="394"/>
                  </a:cubicBezTo>
                  <a:cubicBezTo>
                    <a:pt x="200" y="378"/>
                    <a:pt x="238" y="376"/>
                    <a:pt x="257" y="355"/>
                  </a:cubicBezTo>
                  <a:cubicBezTo>
                    <a:pt x="246" y="279"/>
                    <a:pt x="285" y="253"/>
                    <a:pt x="351" y="254"/>
                  </a:cubicBezTo>
                  <a:cubicBezTo>
                    <a:pt x="352" y="264"/>
                    <a:pt x="349" y="279"/>
                    <a:pt x="354" y="285"/>
                  </a:cubicBezTo>
                  <a:cubicBezTo>
                    <a:pt x="396" y="314"/>
                    <a:pt x="499" y="283"/>
                    <a:pt x="504" y="349"/>
                  </a:cubicBezTo>
                  <a:cubicBezTo>
                    <a:pt x="519" y="383"/>
                    <a:pt x="551" y="354"/>
                    <a:pt x="559" y="343"/>
                  </a:cubicBezTo>
                  <a:cubicBezTo>
                    <a:pt x="603" y="368"/>
                    <a:pt x="672" y="348"/>
                    <a:pt x="708" y="376"/>
                  </a:cubicBezTo>
                  <a:cubicBezTo>
                    <a:pt x="729" y="392"/>
                    <a:pt x="753" y="446"/>
                    <a:pt x="742" y="483"/>
                  </a:cubicBezTo>
                  <a:cubicBezTo>
                    <a:pt x="733" y="510"/>
                    <a:pt x="699" y="531"/>
                    <a:pt x="702" y="565"/>
                  </a:cubicBezTo>
                  <a:cubicBezTo>
                    <a:pt x="687" y="570"/>
                    <a:pt x="661" y="575"/>
                    <a:pt x="644" y="568"/>
                  </a:cubicBezTo>
                  <a:cubicBezTo>
                    <a:pt x="652" y="485"/>
                    <a:pt x="578" y="437"/>
                    <a:pt x="537" y="443"/>
                  </a:cubicBezTo>
                  <a:cubicBezTo>
                    <a:pt x="496" y="449"/>
                    <a:pt x="643" y="497"/>
                    <a:pt x="598" y="571"/>
                  </a:cubicBezTo>
                  <a:cubicBezTo>
                    <a:pt x="495" y="602"/>
                    <a:pt x="448" y="689"/>
                    <a:pt x="366" y="742"/>
                  </a:cubicBezTo>
                  <a:cubicBezTo>
                    <a:pt x="346" y="741"/>
                    <a:pt x="327" y="742"/>
                    <a:pt x="321" y="754"/>
                  </a:cubicBezTo>
                  <a:cubicBezTo>
                    <a:pt x="348" y="805"/>
                    <a:pt x="416" y="744"/>
                    <a:pt x="449" y="715"/>
                  </a:cubicBezTo>
                  <a:cubicBezTo>
                    <a:pt x="500" y="668"/>
                    <a:pt x="531" y="592"/>
                    <a:pt x="638" y="605"/>
                  </a:cubicBezTo>
                  <a:cubicBezTo>
                    <a:pt x="697" y="612"/>
                    <a:pt x="776" y="669"/>
                    <a:pt x="757" y="748"/>
                  </a:cubicBezTo>
                  <a:cubicBezTo>
                    <a:pt x="730" y="766"/>
                    <a:pt x="695" y="793"/>
                    <a:pt x="656" y="803"/>
                  </a:cubicBezTo>
                  <a:cubicBezTo>
                    <a:pt x="630" y="810"/>
                    <a:pt x="576" y="808"/>
                    <a:pt x="583" y="831"/>
                  </a:cubicBezTo>
                  <a:cubicBezTo>
                    <a:pt x="599" y="880"/>
                    <a:pt x="756" y="795"/>
                    <a:pt x="812" y="751"/>
                  </a:cubicBezTo>
                  <a:cubicBezTo>
                    <a:pt x="833" y="734"/>
                    <a:pt x="862" y="700"/>
                    <a:pt x="845" y="666"/>
                  </a:cubicBezTo>
                  <a:cubicBezTo>
                    <a:pt x="796" y="690"/>
                    <a:pt x="733" y="640"/>
                    <a:pt x="726" y="602"/>
                  </a:cubicBezTo>
                  <a:cubicBezTo>
                    <a:pt x="720" y="565"/>
                    <a:pt x="751" y="504"/>
                    <a:pt x="781" y="498"/>
                  </a:cubicBezTo>
                  <a:cubicBezTo>
                    <a:pt x="812" y="492"/>
                    <a:pt x="917" y="540"/>
                    <a:pt x="949" y="498"/>
                  </a:cubicBezTo>
                  <a:cubicBezTo>
                    <a:pt x="1008" y="505"/>
                    <a:pt x="1072" y="507"/>
                    <a:pt x="1077" y="568"/>
                  </a:cubicBezTo>
                  <a:cubicBezTo>
                    <a:pt x="1103" y="583"/>
                    <a:pt x="1110" y="556"/>
                    <a:pt x="1126" y="550"/>
                  </a:cubicBezTo>
                  <a:cubicBezTo>
                    <a:pt x="1137" y="555"/>
                    <a:pt x="1151" y="558"/>
                    <a:pt x="1166" y="559"/>
                  </a:cubicBezTo>
                  <a:cubicBezTo>
                    <a:pt x="1207" y="575"/>
                    <a:pt x="1094" y="595"/>
                    <a:pt x="1108" y="645"/>
                  </a:cubicBezTo>
                  <a:cubicBezTo>
                    <a:pt x="1134" y="646"/>
                    <a:pt x="1145" y="631"/>
                    <a:pt x="1156" y="617"/>
                  </a:cubicBezTo>
                  <a:cubicBezTo>
                    <a:pt x="1181" y="616"/>
                    <a:pt x="1192" y="603"/>
                    <a:pt x="1214" y="605"/>
                  </a:cubicBezTo>
                  <a:cubicBezTo>
                    <a:pt x="1232" y="606"/>
                    <a:pt x="1325" y="645"/>
                    <a:pt x="1336" y="660"/>
                  </a:cubicBezTo>
                  <a:cubicBezTo>
                    <a:pt x="1347" y="674"/>
                    <a:pt x="1352" y="699"/>
                    <a:pt x="1345" y="721"/>
                  </a:cubicBezTo>
                  <a:cubicBezTo>
                    <a:pt x="1343" y="729"/>
                    <a:pt x="1332" y="737"/>
                    <a:pt x="1327" y="748"/>
                  </a:cubicBezTo>
                  <a:cubicBezTo>
                    <a:pt x="1319" y="768"/>
                    <a:pt x="1319" y="788"/>
                    <a:pt x="1312" y="800"/>
                  </a:cubicBezTo>
                  <a:cubicBezTo>
                    <a:pt x="1295" y="828"/>
                    <a:pt x="1210" y="861"/>
                    <a:pt x="1249" y="873"/>
                  </a:cubicBezTo>
                  <a:cubicBezTo>
                    <a:pt x="1288" y="885"/>
                    <a:pt x="1350" y="808"/>
                    <a:pt x="1376" y="751"/>
                  </a:cubicBezTo>
                  <a:cubicBezTo>
                    <a:pt x="1410" y="749"/>
                    <a:pt x="1427" y="714"/>
                    <a:pt x="1452" y="712"/>
                  </a:cubicBezTo>
                  <a:cubicBezTo>
                    <a:pt x="1499" y="708"/>
                    <a:pt x="1544" y="804"/>
                    <a:pt x="1565" y="779"/>
                  </a:cubicBezTo>
                  <a:cubicBezTo>
                    <a:pt x="1579" y="750"/>
                    <a:pt x="1520" y="708"/>
                    <a:pt x="1492" y="681"/>
                  </a:cubicBezTo>
                  <a:cubicBezTo>
                    <a:pt x="1502" y="654"/>
                    <a:pt x="1533" y="587"/>
                    <a:pt x="1568" y="583"/>
                  </a:cubicBezTo>
                  <a:cubicBezTo>
                    <a:pt x="1608" y="580"/>
                    <a:pt x="1661" y="604"/>
                    <a:pt x="1684" y="649"/>
                  </a:cubicBezTo>
                  <a:cubicBezTo>
                    <a:pt x="1707" y="694"/>
                    <a:pt x="1625" y="839"/>
                    <a:pt x="1538" y="8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-687" y="3672"/>
              <a:ext cx="171" cy="126"/>
            </a:xfrm>
            <a:custGeom>
              <a:avLst/>
              <a:gdLst>
                <a:gd name="T0" fmla="*/ 28 w 357"/>
                <a:gd name="T1" fmla="*/ 141 h 264"/>
                <a:gd name="T2" fmla="*/ 36 w 357"/>
                <a:gd name="T3" fmla="*/ 146 h 264"/>
                <a:gd name="T4" fmla="*/ 149 w 357"/>
                <a:gd name="T5" fmla="*/ 204 h 264"/>
                <a:gd name="T6" fmla="*/ 151 w 357"/>
                <a:gd name="T7" fmla="*/ 204 h 264"/>
                <a:gd name="T8" fmla="*/ 152 w 357"/>
                <a:gd name="T9" fmla="*/ 205 h 264"/>
                <a:gd name="T10" fmla="*/ 187 w 357"/>
                <a:gd name="T11" fmla="*/ 222 h 264"/>
                <a:gd name="T12" fmla="*/ 266 w 357"/>
                <a:gd name="T13" fmla="*/ 259 h 264"/>
                <a:gd name="T14" fmla="*/ 268 w 357"/>
                <a:gd name="T15" fmla="*/ 260 h 264"/>
                <a:gd name="T16" fmla="*/ 288 w 357"/>
                <a:gd name="T17" fmla="*/ 264 h 264"/>
                <a:gd name="T18" fmla="*/ 302 w 357"/>
                <a:gd name="T19" fmla="*/ 262 h 264"/>
                <a:gd name="T20" fmla="*/ 331 w 357"/>
                <a:gd name="T21" fmla="*/ 236 h 264"/>
                <a:gd name="T22" fmla="*/ 332 w 357"/>
                <a:gd name="T23" fmla="*/ 233 h 264"/>
                <a:gd name="T24" fmla="*/ 348 w 357"/>
                <a:gd name="T25" fmla="*/ 197 h 264"/>
                <a:gd name="T26" fmla="*/ 330 w 357"/>
                <a:gd name="T27" fmla="*/ 138 h 264"/>
                <a:gd name="T28" fmla="*/ 292 w 357"/>
                <a:gd name="T29" fmla="*/ 114 h 264"/>
                <a:gd name="T30" fmla="*/ 275 w 357"/>
                <a:gd name="T31" fmla="*/ 104 h 264"/>
                <a:gd name="T32" fmla="*/ 239 w 357"/>
                <a:gd name="T33" fmla="*/ 83 h 264"/>
                <a:gd name="T34" fmla="*/ 220 w 357"/>
                <a:gd name="T35" fmla="*/ 72 h 264"/>
                <a:gd name="T36" fmla="*/ 108 w 357"/>
                <a:gd name="T37" fmla="*/ 10 h 264"/>
                <a:gd name="T38" fmla="*/ 100 w 357"/>
                <a:gd name="T39" fmla="*/ 6 h 264"/>
                <a:gd name="T40" fmla="*/ 77 w 357"/>
                <a:gd name="T41" fmla="*/ 0 h 264"/>
                <a:gd name="T42" fmla="*/ 35 w 357"/>
                <a:gd name="T43" fmla="*/ 26 h 264"/>
                <a:gd name="T44" fmla="*/ 8 w 357"/>
                <a:gd name="T45" fmla="*/ 76 h 264"/>
                <a:gd name="T46" fmla="*/ 4 w 357"/>
                <a:gd name="T47" fmla="*/ 113 h 264"/>
                <a:gd name="T48" fmla="*/ 28 w 357"/>
                <a:gd name="T49" fmla="*/ 141 h 264"/>
                <a:gd name="T50" fmla="*/ 42 w 357"/>
                <a:gd name="T51" fmla="*/ 94 h 264"/>
                <a:gd name="T52" fmla="*/ 69 w 357"/>
                <a:gd name="T53" fmla="*/ 44 h 264"/>
                <a:gd name="T54" fmla="*/ 77 w 357"/>
                <a:gd name="T55" fmla="*/ 39 h 264"/>
                <a:gd name="T56" fmla="*/ 82 w 357"/>
                <a:gd name="T57" fmla="*/ 40 h 264"/>
                <a:gd name="T58" fmla="*/ 90 w 357"/>
                <a:gd name="T59" fmla="*/ 44 h 264"/>
                <a:gd name="T60" fmla="*/ 200 w 357"/>
                <a:gd name="T61" fmla="*/ 105 h 264"/>
                <a:gd name="T62" fmla="*/ 220 w 357"/>
                <a:gd name="T63" fmla="*/ 117 h 264"/>
                <a:gd name="T64" fmla="*/ 255 w 357"/>
                <a:gd name="T65" fmla="*/ 137 h 264"/>
                <a:gd name="T66" fmla="*/ 272 w 357"/>
                <a:gd name="T67" fmla="*/ 147 h 264"/>
                <a:gd name="T68" fmla="*/ 309 w 357"/>
                <a:gd name="T69" fmla="*/ 170 h 264"/>
                <a:gd name="T70" fmla="*/ 313 w 357"/>
                <a:gd name="T71" fmla="*/ 182 h 264"/>
                <a:gd name="T72" fmla="*/ 297 w 357"/>
                <a:gd name="T73" fmla="*/ 218 h 264"/>
                <a:gd name="T74" fmla="*/ 296 w 357"/>
                <a:gd name="T75" fmla="*/ 220 h 264"/>
                <a:gd name="T76" fmla="*/ 290 w 357"/>
                <a:gd name="T77" fmla="*/ 225 h 264"/>
                <a:gd name="T78" fmla="*/ 288 w 357"/>
                <a:gd name="T79" fmla="*/ 225 h 264"/>
                <a:gd name="T80" fmla="*/ 284 w 357"/>
                <a:gd name="T81" fmla="*/ 225 h 264"/>
                <a:gd name="T82" fmla="*/ 281 w 357"/>
                <a:gd name="T83" fmla="*/ 223 h 264"/>
                <a:gd name="T84" fmla="*/ 203 w 357"/>
                <a:gd name="T85" fmla="*/ 187 h 264"/>
                <a:gd name="T86" fmla="*/ 167 w 357"/>
                <a:gd name="T87" fmla="*/ 169 h 264"/>
                <a:gd name="T88" fmla="*/ 167 w 357"/>
                <a:gd name="T89" fmla="*/ 169 h 264"/>
                <a:gd name="T90" fmla="*/ 54 w 357"/>
                <a:gd name="T91" fmla="*/ 112 h 264"/>
                <a:gd name="T92" fmla="*/ 46 w 357"/>
                <a:gd name="T93" fmla="*/ 107 h 264"/>
                <a:gd name="T94" fmla="*/ 41 w 357"/>
                <a:gd name="T95" fmla="*/ 102 h 264"/>
                <a:gd name="T96" fmla="*/ 42 w 357"/>
                <a:gd name="T97" fmla="*/ 9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7" h="264">
                  <a:moveTo>
                    <a:pt x="28" y="141"/>
                  </a:moveTo>
                  <a:cubicBezTo>
                    <a:pt x="36" y="146"/>
                    <a:pt x="36" y="146"/>
                    <a:pt x="36" y="146"/>
                  </a:cubicBezTo>
                  <a:cubicBezTo>
                    <a:pt x="78" y="167"/>
                    <a:pt x="115" y="186"/>
                    <a:pt x="149" y="204"/>
                  </a:cubicBezTo>
                  <a:cubicBezTo>
                    <a:pt x="151" y="204"/>
                    <a:pt x="151" y="204"/>
                    <a:pt x="151" y="204"/>
                  </a:cubicBezTo>
                  <a:cubicBezTo>
                    <a:pt x="152" y="205"/>
                    <a:pt x="152" y="205"/>
                    <a:pt x="152" y="205"/>
                  </a:cubicBezTo>
                  <a:cubicBezTo>
                    <a:pt x="163" y="210"/>
                    <a:pt x="175" y="216"/>
                    <a:pt x="187" y="222"/>
                  </a:cubicBezTo>
                  <a:cubicBezTo>
                    <a:pt x="212" y="234"/>
                    <a:pt x="239" y="247"/>
                    <a:pt x="266" y="259"/>
                  </a:cubicBezTo>
                  <a:cubicBezTo>
                    <a:pt x="268" y="260"/>
                    <a:pt x="268" y="260"/>
                    <a:pt x="268" y="260"/>
                  </a:cubicBezTo>
                  <a:cubicBezTo>
                    <a:pt x="275" y="262"/>
                    <a:pt x="281" y="264"/>
                    <a:pt x="288" y="264"/>
                  </a:cubicBezTo>
                  <a:cubicBezTo>
                    <a:pt x="292" y="264"/>
                    <a:pt x="297" y="263"/>
                    <a:pt x="302" y="262"/>
                  </a:cubicBezTo>
                  <a:cubicBezTo>
                    <a:pt x="315" y="258"/>
                    <a:pt x="326" y="248"/>
                    <a:pt x="331" y="236"/>
                  </a:cubicBezTo>
                  <a:cubicBezTo>
                    <a:pt x="332" y="233"/>
                    <a:pt x="332" y="233"/>
                    <a:pt x="332" y="233"/>
                  </a:cubicBezTo>
                  <a:cubicBezTo>
                    <a:pt x="338" y="221"/>
                    <a:pt x="343" y="209"/>
                    <a:pt x="348" y="197"/>
                  </a:cubicBezTo>
                  <a:cubicBezTo>
                    <a:pt x="357" y="175"/>
                    <a:pt x="350" y="151"/>
                    <a:pt x="330" y="138"/>
                  </a:cubicBezTo>
                  <a:cubicBezTo>
                    <a:pt x="317" y="130"/>
                    <a:pt x="304" y="122"/>
                    <a:pt x="292" y="114"/>
                  </a:cubicBezTo>
                  <a:cubicBezTo>
                    <a:pt x="275" y="104"/>
                    <a:pt x="275" y="104"/>
                    <a:pt x="275" y="104"/>
                  </a:cubicBezTo>
                  <a:cubicBezTo>
                    <a:pt x="263" y="97"/>
                    <a:pt x="251" y="90"/>
                    <a:pt x="239" y="83"/>
                  </a:cubicBezTo>
                  <a:cubicBezTo>
                    <a:pt x="233" y="79"/>
                    <a:pt x="226" y="76"/>
                    <a:pt x="220" y="72"/>
                  </a:cubicBezTo>
                  <a:cubicBezTo>
                    <a:pt x="185" y="52"/>
                    <a:pt x="149" y="32"/>
                    <a:pt x="108" y="10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3" y="2"/>
                    <a:pt x="85" y="0"/>
                    <a:pt x="77" y="0"/>
                  </a:cubicBezTo>
                  <a:cubicBezTo>
                    <a:pt x="59" y="0"/>
                    <a:pt x="43" y="10"/>
                    <a:pt x="35" y="2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2" y="87"/>
                    <a:pt x="0" y="101"/>
                    <a:pt x="4" y="113"/>
                  </a:cubicBezTo>
                  <a:cubicBezTo>
                    <a:pt x="8" y="125"/>
                    <a:pt x="17" y="135"/>
                    <a:pt x="28" y="141"/>
                  </a:cubicBezTo>
                  <a:close/>
                  <a:moveTo>
                    <a:pt x="42" y="94"/>
                  </a:moveTo>
                  <a:cubicBezTo>
                    <a:pt x="69" y="44"/>
                    <a:pt x="69" y="44"/>
                    <a:pt x="69" y="44"/>
                  </a:cubicBezTo>
                  <a:cubicBezTo>
                    <a:pt x="70" y="40"/>
                    <a:pt x="74" y="39"/>
                    <a:pt x="77" y="39"/>
                  </a:cubicBezTo>
                  <a:cubicBezTo>
                    <a:pt x="79" y="39"/>
                    <a:pt x="80" y="39"/>
                    <a:pt x="82" y="40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130" y="66"/>
                    <a:pt x="167" y="86"/>
                    <a:pt x="200" y="105"/>
                  </a:cubicBezTo>
                  <a:cubicBezTo>
                    <a:pt x="207" y="109"/>
                    <a:pt x="213" y="113"/>
                    <a:pt x="220" y="117"/>
                  </a:cubicBezTo>
                  <a:cubicBezTo>
                    <a:pt x="232" y="123"/>
                    <a:pt x="244" y="130"/>
                    <a:pt x="255" y="137"/>
                  </a:cubicBezTo>
                  <a:cubicBezTo>
                    <a:pt x="272" y="147"/>
                    <a:pt x="272" y="147"/>
                    <a:pt x="272" y="147"/>
                  </a:cubicBezTo>
                  <a:cubicBezTo>
                    <a:pt x="284" y="155"/>
                    <a:pt x="297" y="162"/>
                    <a:pt x="309" y="170"/>
                  </a:cubicBezTo>
                  <a:cubicBezTo>
                    <a:pt x="313" y="173"/>
                    <a:pt x="315" y="178"/>
                    <a:pt x="313" y="182"/>
                  </a:cubicBezTo>
                  <a:cubicBezTo>
                    <a:pt x="308" y="194"/>
                    <a:pt x="303" y="206"/>
                    <a:pt x="297" y="218"/>
                  </a:cubicBezTo>
                  <a:cubicBezTo>
                    <a:pt x="296" y="220"/>
                    <a:pt x="296" y="220"/>
                    <a:pt x="296" y="220"/>
                  </a:cubicBezTo>
                  <a:cubicBezTo>
                    <a:pt x="295" y="222"/>
                    <a:pt x="293" y="224"/>
                    <a:pt x="290" y="225"/>
                  </a:cubicBezTo>
                  <a:cubicBezTo>
                    <a:pt x="290" y="225"/>
                    <a:pt x="289" y="225"/>
                    <a:pt x="288" y="225"/>
                  </a:cubicBezTo>
                  <a:cubicBezTo>
                    <a:pt x="286" y="225"/>
                    <a:pt x="285" y="225"/>
                    <a:pt x="284" y="225"/>
                  </a:cubicBezTo>
                  <a:cubicBezTo>
                    <a:pt x="281" y="223"/>
                    <a:pt x="281" y="223"/>
                    <a:pt x="281" y="223"/>
                  </a:cubicBezTo>
                  <a:cubicBezTo>
                    <a:pt x="255" y="212"/>
                    <a:pt x="229" y="199"/>
                    <a:pt x="203" y="187"/>
                  </a:cubicBezTo>
                  <a:cubicBezTo>
                    <a:pt x="191" y="181"/>
                    <a:pt x="179" y="175"/>
                    <a:pt x="167" y="169"/>
                  </a:cubicBezTo>
                  <a:cubicBezTo>
                    <a:pt x="167" y="169"/>
                    <a:pt x="167" y="169"/>
                    <a:pt x="167" y="169"/>
                  </a:cubicBezTo>
                  <a:cubicBezTo>
                    <a:pt x="133" y="152"/>
                    <a:pt x="96" y="134"/>
                    <a:pt x="54" y="112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3" y="106"/>
                    <a:pt x="42" y="104"/>
                    <a:pt x="41" y="102"/>
                  </a:cubicBezTo>
                  <a:cubicBezTo>
                    <a:pt x="40" y="99"/>
                    <a:pt x="40" y="97"/>
                    <a:pt x="42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-345" y="3552"/>
              <a:ext cx="128" cy="170"/>
            </a:xfrm>
            <a:custGeom>
              <a:avLst/>
              <a:gdLst>
                <a:gd name="T0" fmla="*/ 27 w 267"/>
                <a:gd name="T1" fmla="*/ 325 h 354"/>
                <a:gd name="T2" fmla="*/ 61 w 267"/>
                <a:gd name="T3" fmla="*/ 346 h 354"/>
                <a:gd name="T4" fmla="*/ 63 w 267"/>
                <a:gd name="T5" fmla="*/ 347 h 354"/>
                <a:gd name="T6" fmla="*/ 88 w 267"/>
                <a:gd name="T7" fmla="*/ 354 h 354"/>
                <a:gd name="T8" fmla="*/ 102 w 267"/>
                <a:gd name="T9" fmla="*/ 352 h 354"/>
                <a:gd name="T10" fmla="*/ 129 w 267"/>
                <a:gd name="T11" fmla="*/ 331 h 354"/>
                <a:gd name="T12" fmla="*/ 130 w 267"/>
                <a:gd name="T13" fmla="*/ 329 h 354"/>
                <a:gd name="T14" fmla="*/ 174 w 267"/>
                <a:gd name="T15" fmla="*/ 253 h 354"/>
                <a:gd name="T16" fmla="*/ 194 w 267"/>
                <a:gd name="T17" fmla="*/ 219 h 354"/>
                <a:gd name="T18" fmla="*/ 194 w 267"/>
                <a:gd name="T19" fmla="*/ 219 h 354"/>
                <a:gd name="T20" fmla="*/ 195 w 267"/>
                <a:gd name="T21" fmla="*/ 217 h 354"/>
                <a:gd name="T22" fmla="*/ 255 w 267"/>
                <a:gd name="T23" fmla="*/ 106 h 354"/>
                <a:gd name="T24" fmla="*/ 260 w 267"/>
                <a:gd name="T25" fmla="*/ 97 h 354"/>
                <a:gd name="T26" fmla="*/ 263 w 267"/>
                <a:gd name="T27" fmla="*/ 61 h 354"/>
                <a:gd name="T28" fmla="*/ 239 w 267"/>
                <a:gd name="T29" fmla="*/ 32 h 354"/>
                <a:gd name="T30" fmla="*/ 188 w 267"/>
                <a:gd name="T31" fmla="*/ 6 h 354"/>
                <a:gd name="T32" fmla="*/ 166 w 267"/>
                <a:gd name="T33" fmla="*/ 0 h 354"/>
                <a:gd name="T34" fmla="*/ 166 w 267"/>
                <a:gd name="T35" fmla="*/ 0 h 354"/>
                <a:gd name="T36" fmla="*/ 124 w 267"/>
                <a:gd name="T37" fmla="*/ 26 h 354"/>
                <a:gd name="T38" fmla="*/ 119 w 267"/>
                <a:gd name="T39" fmla="*/ 35 h 354"/>
                <a:gd name="T40" fmla="*/ 62 w 267"/>
                <a:gd name="T41" fmla="*/ 149 h 354"/>
                <a:gd name="T42" fmla="*/ 53 w 267"/>
                <a:gd name="T43" fmla="*/ 169 h 354"/>
                <a:gd name="T44" fmla="*/ 35 w 267"/>
                <a:gd name="T45" fmla="*/ 207 h 354"/>
                <a:gd name="T46" fmla="*/ 27 w 267"/>
                <a:gd name="T47" fmla="*/ 224 h 354"/>
                <a:gd name="T48" fmla="*/ 9 w 267"/>
                <a:gd name="T49" fmla="*/ 266 h 354"/>
                <a:gd name="T50" fmla="*/ 27 w 267"/>
                <a:gd name="T51" fmla="*/ 325 h 354"/>
                <a:gd name="T52" fmla="*/ 44 w 267"/>
                <a:gd name="T53" fmla="*/ 281 h 354"/>
                <a:gd name="T54" fmla="*/ 62 w 267"/>
                <a:gd name="T55" fmla="*/ 240 h 354"/>
                <a:gd name="T56" fmla="*/ 70 w 267"/>
                <a:gd name="T57" fmla="*/ 223 h 354"/>
                <a:gd name="T58" fmla="*/ 87 w 267"/>
                <a:gd name="T59" fmla="*/ 186 h 354"/>
                <a:gd name="T60" fmla="*/ 97 w 267"/>
                <a:gd name="T61" fmla="*/ 165 h 354"/>
                <a:gd name="T62" fmla="*/ 154 w 267"/>
                <a:gd name="T63" fmla="*/ 52 h 354"/>
                <a:gd name="T64" fmla="*/ 158 w 267"/>
                <a:gd name="T65" fmla="*/ 44 h 354"/>
                <a:gd name="T66" fmla="*/ 166 w 267"/>
                <a:gd name="T67" fmla="*/ 39 h 354"/>
                <a:gd name="T68" fmla="*/ 171 w 267"/>
                <a:gd name="T69" fmla="*/ 40 h 354"/>
                <a:gd name="T70" fmla="*/ 222 w 267"/>
                <a:gd name="T71" fmla="*/ 66 h 354"/>
                <a:gd name="T72" fmla="*/ 226 w 267"/>
                <a:gd name="T73" fmla="*/ 72 h 354"/>
                <a:gd name="T74" fmla="*/ 226 w 267"/>
                <a:gd name="T75" fmla="*/ 79 h 354"/>
                <a:gd name="T76" fmla="*/ 221 w 267"/>
                <a:gd name="T77" fmla="*/ 88 h 354"/>
                <a:gd name="T78" fmla="*/ 161 w 267"/>
                <a:gd name="T79" fmla="*/ 199 h 354"/>
                <a:gd name="T80" fmla="*/ 161 w 267"/>
                <a:gd name="T81" fmla="*/ 199 h 354"/>
                <a:gd name="T82" fmla="*/ 141 w 267"/>
                <a:gd name="T83" fmla="*/ 234 h 354"/>
                <a:gd name="T84" fmla="*/ 97 w 267"/>
                <a:gd name="T85" fmla="*/ 308 h 354"/>
                <a:gd name="T86" fmla="*/ 96 w 267"/>
                <a:gd name="T87" fmla="*/ 311 h 354"/>
                <a:gd name="T88" fmla="*/ 91 w 267"/>
                <a:gd name="T89" fmla="*/ 315 h 354"/>
                <a:gd name="T90" fmla="*/ 88 w 267"/>
                <a:gd name="T91" fmla="*/ 315 h 354"/>
                <a:gd name="T92" fmla="*/ 83 w 267"/>
                <a:gd name="T93" fmla="*/ 314 h 354"/>
                <a:gd name="T94" fmla="*/ 81 w 267"/>
                <a:gd name="T95" fmla="*/ 313 h 354"/>
                <a:gd name="T96" fmla="*/ 48 w 267"/>
                <a:gd name="T97" fmla="*/ 292 h 354"/>
                <a:gd name="T98" fmla="*/ 44 w 267"/>
                <a:gd name="T99" fmla="*/ 28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7" h="354">
                  <a:moveTo>
                    <a:pt x="27" y="325"/>
                  </a:moveTo>
                  <a:cubicBezTo>
                    <a:pt x="38" y="332"/>
                    <a:pt x="49" y="339"/>
                    <a:pt x="61" y="346"/>
                  </a:cubicBezTo>
                  <a:cubicBezTo>
                    <a:pt x="63" y="347"/>
                    <a:pt x="63" y="347"/>
                    <a:pt x="63" y="347"/>
                  </a:cubicBezTo>
                  <a:cubicBezTo>
                    <a:pt x="71" y="351"/>
                    <a:pt x="79" y="354"/>
                    <a:pt x="88" y="354"/>
                  </a:cubicBezTo>
                  <a:cubicBezTo>
                    <a:pt x="93" y="354"/>
                    <a:pt x="97" y="353"/>
                    <a:pt x="102" y="352"/>
                  </a:cubicBezTo>
                  <a:cubicBezTo>
                    <a:pt x="113" y="348"/>
                    <a:pt x="122" y="341"/>
                    <a:pt x="129" y="331"/>
                  </a:cubicBezTo>
                  <a:cubicBezTo>
                    <a:pt x="130" y="329"/>
                    <a:pt x="130" y="329"/>
                    <a:pt x="130" y="329"/>
                  </a:cubicBezTo>
                  <a:cubicBezTo>
                    <a:pt x="146" y="304"/>
                    <a:pt x="160" y="278"/>
                    <a:pt x="174" y="253"/>
                  </a:cubicBezTo>
                  <a:cubicBezTo>
                    <a:pt x="181" y="242"/>
                    <a:pt x="187" y="231"/>
                    <a:pt x="194" y="219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195" y="217"/>
                    <a:pt x="195" y="217"/>
                    <a:pt x="195" y="217"/>
                  </a:cubicBezTo>
                  <a:cubicBezTo>
                    <a:pt x="214" y="184"/>
                    <a:pt x="233" y="147"/>
                    <a:pt x="255" y="106"/>
                  </a:cubicBezTo>
                  <a:cubicBezTo>
                    <a:pt x="260" y="97"/>
                    <a:pt x="260" y="97"/>
                    <a:pt x="260" y="97"/>
                  </a:cubicBezTo>
                  <a:cubicBezTo>
                    <a:pt x="266" y="86"/>
                    <a:pt x="267" y="73"/>
                    <a:pt x="263" y="61"/>
                  </a:cubicBezTo>
                  <a:cubicBezTo>
                    <a:pt x="259" y="48"/>
                    <a:pt x="251" y="38"/>
                    <a:pt x="239" y="32"/>
                  </a:cubicBezTo>
                  <a:cubicBezTo>
                    <a:pt x="188" y="6"/>
                    <a:pt x="188" y="6"/>
                    <a:pt x="188" y="6"/>
                  </a:cubicBezTo>
                  <a:cubicBezTo>
                    <a:pt x="182" y="2"/>
                    <a:pt x="174" y="0"/>
                    <a:pt x="166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48" y="0"/>
                    <a:pt x="132" y="10"/>
                    <a:pt x="124" y="26"/>
                  </a:cubicBezTo>
                  <a:cubicBezTo>
                    <a:pt x="119" y="35"/>
                    <a:pt x="119" y="35"/>
                    <a:pt x="119" y="35"/>
                  </a:cubicBezTo>
                  <a:cubicBezTo>
                    <a:pt x="98" y="76"/>
                    <a:pt x="79" y="113"/>
                    <a:pt x="62" y="149"/>
                  </a:cubicBezTo>
                  <a:cubicBezTo>
                    <a:pt x="59" y="156"/>
                    <a:pt x="56" y="162"/>
                    <a:pt x="53" y="169"/>
                  </a:cubicBezTo>
                  <a:cubicBezTo>
                    <a:pt x="47" y="181"/>
                    <a:pt x="41" y="194"/>
                    <a:pt x="35" y="207"/>
                  </a:cubicBezTo>
                  <a:cubicBezTo>
                    <a:pt x="27" y="224"/>
                    <a:pt x="27" y="224"/>
                    <a:pt x="27" y="224"/>
                  </a:cubicBezTo>
                  <a:cubicBezTo>
                    <a:pt x="21" y="238"/>
                    <a:pt x="15" y="252"/>
                    <a:pt x="9" y="266"/>
                  </a:cubicBezTo>
                  <a:cubicBezTo>
                    <a:pt x="0" y="287"/>
                    <a:pt x="7" y="312"/>
                    <a:pt x="27" y="325"/>
                  </a:cubicBezTo>
                  <a:close/>
                  <a:moveTo>
                    <a:pt x="44" y="281"/>
                  </a:moveTo>
                  <a:cubicBezTo>
                    <a:pt x="50" y="267"/>
                    <a:pt x="56" y="254"/>
                    <a:pt x="62" y="240"/>
                  </a:cubicBezTo>
                  <a:cubicBezTo>
                    <a:pt x="70" y="223"/>
                    <a:pt x="70" y="223"/>
                    <a:pt x="70" y="223"/>
                  </a:cubicBezTo>
                  <a:cubicBezTo>
                    <a:pt x="75" y="210"/>
                    <a:pt x="81" y="198"/>
                    <a:pt x="87" y="186"/>
                  </a:cubicBezTo>
                  <a:cubicBezTo>
                    <a:pt x="91" y="179"/>
                    <a:pt x="94" y="172"/>
                    <a:pt x="97" y="165"/>
                  </a:cubicBezTo>
                  <a:cubicBezTo>
                    <a:pt x="114" y="130"/>
                    <a:pt x="132" y="93"/>
                    <a:pt x="154" y="52"/>
                  </a:cubicBezTo>
                  <a:cubicBezTo>
                    <a:pt x="158" y="44"/>
                    <a:pt x="158" y="44"/>
                    <a:pt x="158" y="44"/>
                  </a:cubicBezTo>
                  <a:cubicBezTo>
                    <a:pt x="159" y="41"/>
                    <a:pt x="163" y="39"/>
                    <a:pt x="166" y="39"/>
                  </a:cubicBezTo>
                  <a:cubicBezTo>
                    <a:pt x="168" y="39"/>
                    <a:pt x="169" y="39"/>
                    <a:pt x="171" y="40"/>
                  </a:cubicBezTo>
                  <a:cubicBezTo>
                    <a:pt x="222" y="66"/>
                    <a:pt x="222" y="66"/>
                    <a:pt x="222" y="66"/>
                  </a:cubicBezTo>
                  <a:cubicBezTo>
                    <a:pt x="224" y="67"/>
                    <a:pt x="226" y="70"/>
                    <a:pt x="226" y="72"/>
                  </a:cubicBezTo>
                  <a:cubicBezTo>
                    <a:pt x="227" y="74"/>
                    <a:pt x="227" y="77"/>
                    <a:pt x="226" y="79"/>
                  </a:cubicBezTo>
                  <a:cubicBezTo>
                    <a:pt x="221" y="88"/>
                    <a:pt x="221" y="88"/>
                    <a:pt x="221" y="88"/>
                  </a:cubicBezTo>
                  <a:cubicBezTo>
                    <a:pt x="199" y="129"/>
                    <a:pt x="180" y="166"/>
                    <a:pt x="161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54" y="211"/>
                    <a:pt x="148" y="223"/>
                    <a:pt x="141" y="234"/>
                  </a:cubicBezTo>
                  <a:cubicBezTo>
                    <a:pt x="127" y="259"/>
                    <a:pt x="113" y="284"/>
                    <a:pt x="97" y="308"/>
                  </a:cubicBezTo>
                  <a:cubicBezTo>
                    <a:pt x="96" y="311"/>
                    <a:pt x="96" y="311"/>
                    <a:pt x="96" y="311"/>
                  </a:cubicBezTo>
                  <a:cubicBezTo>
                    <a:pt x="95" y="313"/>
                    <a:pt x="93" y="314"/>
                    <a:pt x="91" y="315"/>
                  </a:cubicBezTo>
                  <a:cubicBezTo>
                    <a:pt x="90" y="315"/>
                    <a:pt x="89" y="315"/>
                    <a:pt x="88" y="315"/>
                  </a:cubicBezTo>
                  <a:cubicBezTo>
                    <a:pt x="86" y="315"/>
                    <a:pt x="84" y="315"/>
                    <a:pt x="83" y="314"/>
                  </a:cubicBezTo>
                  <a:cubicBezTo>
                    <a:pt x="81" y="313"/>
                    <a:pt x="81" y="313"/>
                    <a:pt x="81" y="313"/>
                  </a:cubicBezTo>
                  <a:cubicBezTo>
                    <a:pt x="70" y="306"/>
                    <a:pt x="59" y="299"/>
                    <a:pt x="48" y="292"/>
                  </a:cubicBezTo>
                  <a:cubicBezTo>
                    <a:pt x="44" y="290"/>
                    <a:pt x="42" y="285"/>
                    <a:pt x="44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-513" y="3554"/>
              <a:ext cx="111" cy="172"/>
            </a:xfrm>
            <a:custGeom>
              <a:avLst/>
              <a:gdLst>
                <a:gd name="T0" fmla="*/ 11 w 233"/>
                <a:gd name="T1" fmla="*/ 89 h 360"/>
                <a:gd name="T2" fmla="*/ 51 w 233"/>
                <a:gd name="T3" fmla="*/ 210 h 360"/>
                <a:gd name="T4" fmla="*/ 59 w 233"/>
                <a:gd name="T5" fmla="*/ 231 h 360"/>
                <a:gd name="T6" fmla="*/ 73 w 233"/>
                <a:gd name="T7" fmla="*/ 270 h 360"/>
                <a:gd name="T8" fmla="*/ 80 w 233"/>
                <a:gd name="T9" fmla="*/ 288 h 360"/>
                <a:gd name="T10" fmla="*/ 96 w 233"/>
                <a:gd name="T11" fmla="*/ 330 h 360"/>
                <a:gd name="T12" fmla="*/ 140 w 233"/>
                <a:gd name="T13" fmla="*/ 360 h 360"/>
                <a:gd name="T14" fmla="*/ 151 w 233"/>
                <a:gd name="T15" fmla="*/ 359 h 360"/>
                <a:gd name="T16" fmla="*/ 190 w 233"/>
                <a:gd name="T17" fmla="*/ 350 h 360"/>
                <a:gd name="T18" fmla="*/ 192 w 233"/>
                <a:gd name="T19" fmla="*/ 349 h 360"/>
                <a:gd name="T20" fmla="*/ 193 w 233"/>
                <a:gd name="T21" fmla="*/ 349 h 360"/>
                <a:gd name="T22" fmla="*/ 194 w 233"/>
                <a:gd name="T23" fmla="*/ 349 h 360"/>
                <a:gd name="T24" fmla="*/ 227 w 233"/>
                <a:gd name="T25" fmla="*/ 292 h 360"/>
                <a:gd name="T26" fmla="*/ 226 w 233"/>
                <a:gd name="T27" fmla="*/ 289 h 360"/>
                <a:gd name="T28" fmla="*/ 204 w 233"/>
                <a:gd name="T29" fmla="*/ 205 h 360"/>
                <a:gd name="T30" fmla="*/ 204 w 233"/>
                <a:gd name="T31" fmla="*/ 204 h 360"/>
                <a:gd name="T32" fmla="*/ 194 w 233"/>
                <a:gd name="T33" fmla="*/ 166 h 360"/>
                <a:gd name="T34" fmla="*/ 157 w 233"/>
                <a:gd name="T35" fmla="*/ 43 h 360"/>
                <a:gd name="T36" fmla="*/ 154 w 233"/>
                <a:gd name="T37" fmla="*/ 34 h 360"/>
                <a:gd name="T38" fmla="*/ 131 w 233"/>
                <a:gd name="T39" fmla="*/ 5 h 360"/>
                <a:gd name="T40" fmla="*/ 109 w 233"/>
                <a:gd name="T41" fmla="*/ 0 h 360"/>
                <a:gd name="T42" fmla="*/ 94 w 233"/>
                <a:gd name="T43" fmla="*/ 2 h 360"/>
                <a:gd name="T44" fmla="*/ 48 w 233"/>
                <a:gd name="T45" fmla="*/ 17 h 360"/>
                <a:gd name="T46" fmla="*/ 39 w 233"/>
                <a:gd name="T47" fmla="*/ 19 h 360"/>
                <a:gd name="T48" fmla="*/ 8 w 233"/>
                <a:gd name="T49" fmla="*/ 80 h 360"/>
                <a:gd name="T50" fmla="*/ 11 w 233"/>
                <a:gd name="T51" fmla="*/ 89 h 360"/>
                <a:gd name="T52" fmla="*/ 51 w 233"/>
                <a:gd name="T53" fmla="*/ 56 h 360"/>
                <a:gd name="T54" fmla="*/ 60 w 233"/>
                <a:gd name="T55" fmla="*/ 53 h 360"/>
                <a:gd name="T56" fmla="*/ 106 w 233"/>
                <a:gd name="T57" fmla="*/ 39 h 360"/>
                <a:gd name="T58" fmla="*/ 106 w 233"/>
                <a:gd name="T59" fmla="*/ 39 h 360"/>
                <a:gd name="T60" fmla="*/ 109 w 233"/>
                <a:gd name="T61" fmla="*/ 38 h 360"/>
                <a:gd name="T62" fmla="*/ 113 w 233"/>
                <a:gd name="T63" fmla="*/ 39 h 360"/>
                <a:gd name="T64" fmla="*/ 118 w 233"/>
                <a:gd name="T65" fmla="*/ 45 h 360"/>
                <a:gd name="T66" fmla="*/ 121 w 233"/>
                <a:gd name="T67" fmla="*/ 54 h 360"/>
                <a:gd name="T68" fmla="*/ 157 w 233"/>
                <a:gd name="T69" fmla="*/ 175 h 360"/>
                <a:gd name="T70" fmla="*/ 167 w 233"/>
                <a:gd name="T71" fmla="*/ 214 h 360"/>
                <a:gd name="T72" fmla="*/ 189 w 233"/>
                <a:gd name="T73" fmla="*/ 298 h 360"/>
                <a:gd name="T74" fmla="*/ 190 w 233"/>
                <a:gd name="T75" fmla="*/ 301 h 360"/>
                <a:gd name="T76" fmla="*/ 183 w 233"/>
                <a:gd name="T77" fmla="*/ 312 h 360"/>
                <a:gd name="T78" fmla="*/ 183 w 233"/>
                <a:gd name="T79" fmla="*/ 312 h 360"/>
                <a:gd name="T80" fmla="*/ 180 w 233"/>
                <a:gd name="T81" fmla="*/ 313 h 360"/>
                <a:gd name="T82" fmla="*/ 142 w 233"/>
                <a:gd name="T83" fmla="*/ 322 h 360"/>
                <a:gd name="T84" fmla="*/ 140 w 233"/>
                <a:gd name="T85" fmla="*/ 322 h 360"/>
                <a:gd name="T86" fmla="*/ 131 w 233"/>
                <a:gd name="T87" fmla="*/ 316 h 360"/>
                <a:gd name="T88" fmla="*/ 116 w 233"/>
                <a:gd name="T89" fmla="*/ 275 h 360"/>
                <a:gd name="T90" fmla="*/ 109 w 233"/>
                <a:gd name="T91" fmla="*/ 257 h 360"/>
                <a:gd name="T92" fmla="*/ 95 w 233"/>
                <a:gd name="T93" fmla="*/ 218 h 360"/>
                <a:gd name="T94" fmla="*/ 88 w 233"/>
                <a:gd name="T95" fmla="*/ 197 h 360"/>
                <a:gd name="T96" fmla="*/ 47 w 233"/>
                <a:gd name="T97" fmla="*/ 77 h 360"/>
                <a:gd name="T98" fmla="*/ 45 w 233"/>
                <a:gd name="T99" fmla="*/ 68 h 360"/>
                <a:gd name="T100" fmla="*/ 51 w 233"/>
                <a:gd name="T101" fmla="*/ 5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3" h="360">
                  <a:moveTo>
                    <a:pt x="11" y="89"/>
                  </a:moveTo>
                  <a:cubicBezTo>
                    <a:pt x="25" y="133"/>
                    <a:pt x="38" y="172"/>
                    <a:pt x="51" y="210"/>
                  </a:cubicBezTo>
                  <a:cubicBezTo>
                    <a:pt x="59" y="231"/>
                    <a:pt x="59" y="231"/>
                    <a:pt x="59" y="231"/>
                  </a:cubicBezTo>
                  <a:cubicBezTo>
                    <a:pt x="63" y="244"/>
                    <a:pt x="68" y="257"/>
                    <a:pt x="73" y="270"/>
                  </a:cubicBezTo>
                  <a:cubicBezTo>
                    <a:pt x="80" y="288"/>
                    <a:pt x="80" y="288"/>
                    <a:pt x="80" y="288"/>
                  </a:cubicBezTo>
                  <a:cubicBezTo>
                    <a:pt x="85" y="302"/>
                    <a:pt x="90" y="316"/>
                    <a:pt x="96" y="330"/>
                  </a:cubicBezTo>
                  <a:cubicBezTo>
                    <a:pt x="103" y="349"/>
                    <a:pt x="121" y="360"/>
                    <a:pt x="140" y="360"/>
                  </a:cubicBezTo>
                  <a:cubicBezTo>
                    <a:pt x="144" y="360"/>
                    <a:pt x="147" y="360"/>
                    <a:pt x="151" y="359"/>
                  </a:cubicBezTo>
                  <a:cubicBezTo>
                    <a:pt x="163" y="356"/>
                    <a:pt x="176" y="353"/>
                    <a:pt x="190" y="350"/>
                  </a:cubicBezTo>
                  <a:cubicBezTo>
                    <a:pt x="192" y="349"/>
                    <a:pt x="192" y="349"/>
                    <a:pt x="192" y="349"/>
                  </a:cubicBezTo>
                  <a:cubicBezTo>
                    <a:pt x="193" y="349"/>
                    <a:pt x="193" y="349"/>
                    <a:pt x="193" y="349"/>
                  </a:cubicBezTo>
                  <a:cubicBezTo>
                    <a:pt x="194" y="349"/>
                    <a:pt x="194" y="349"/>
                    <a:pt x="194" y="349"/>
                  </a:cubicBezTo>
                  <a:cubicBezTo>
                    <a:pt x="218" y="341"/>
                    <a:pt x="233" y="316"/>
                    <a:pt x="227" y="292"/>
                  </a:cubicBezTo>
                  <a:cubicBezTo>
                    <a:pt x="226" y="289"/>
                    <a:pt x="226" y="289"/>
                    <a:pt x="226" y="289"/>
                  </a:cubicBezTo>
                  <a:cubicBezTo>
                    <a:pt x="220" y="261"/>
                    <a:pt x="212" y="232"/>
                    <a:pt x="204" y="205"/>
                  </a:cubicBezTo>
                  <a:cubicBezTo>
                    <a:pt x="204" y="204"/>
                    <a:pt x="204" y="204"/>
                    <a:pt x="204" y="204"/>
                  </a:cubicBezTo>
                  <a:cubicBezTo>
                    <a:pt x="201" y="191"/>
                    <a:pt x="197" y="178"/>
                    <a:pt x="194" y="166"/>
                  </a:cubicBezTo>
                  <a:cubicBezTo>
                    <a:pt x="183" y="128"/>
                    <a:pt x="172" y="90"/>
                    <a:pt x="157" y="43"/>
                  </a:cubicBezTo>
                  <a:cubicBezTo>
                    <a:pt x="154" y="34"/>
                    <a:pt x="154" y="34"/>
                    <a:pt x="154" y="34"/>
                  </a:cubicBezTo>
                  <a:cubicBezTo>
                    <a:pt x="151" y="21"/>
                    <a:pt x="142" y="11"/>
                    <a:pt x="131" y="5"/>
                  </a:cubicBezTo>
                  <a:cubicBezTo>
                    <a:pt x="124" y="2"/>
                    <a:pt x="116" y="0"/>
                    <a:pt x="109" y="0"/>
                  </a:cubicBezTo>
                  <a:cubicBezTo>
                    <a:pt x="104" y="0"/>
                    <a:pt x="99" y="1"/>
                    <a:pt x="94" y="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14" y="27"/>
                    <a:pt x="0" y="54"/>
                    <a:pt x="8" y="80"/>
                  </a:cubicBezTo>
                  <a:lnTo>
                    <a:pt x="11" y="89"/>
                  </a:lnTo>
                  <a:close/>
                  <a:moveTo>
                    <a:pt x="51" y="56"/>
                  </a:moveTo>
                  <a:cubicBezTo>
                    <a:pt x="60" y="53"/>
                    <a:pt x="60" y="53"/>
                    <a:pt x="60" y="53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7" y="38"/>
                    <a:pt x="108" y="38"/>
                    <a:pt x="109" y="38"/>
                  </a:cubicBezTo>
                  <a:cubicBezTo>
                    <a:pt x="110" y="38"/>
                    <a:pt x="112" y="39"/>
                    <a:pt x="113" y="39"/>
                  </a:cubicBezTo>
                  <a:cubicBezTo>
                    <a:pt x="115" y="41"/>
                    <a:pt x="117" y="43"/>
                    <a:pt x="118" y="45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35" y="100"/>
                    <a:pt x="146" y="139"/>
                    <a:pt x="157" y="175"/>
                  </a:cubicBezTo>
                  <a:cubicBezTo>
                    <a:pt x="160" y="188"/>
                    <a:pt x="164" y="201"/>
                    <a:pt x="167" y="214"/>
                  </a:cubicBezTo>
                  <a:cubicBezTo>
                    <a:pt x="175" y="241"/>
                    <a:pt x="182" y="270"/>
                    <a:pt x="189" y="298"/>
                  </a:cubicBezTo>
                  <a:cubicBezTo>
                    <a:pt x="190" y="301"/>
                    <a:pt x="190" y="301"/>
                    <a:pt x="190" y="301"/>
                  </a:cubicBezTo>
                  <a:cubicBezTo>
                    <a:pt x="191" y="306"/>
                    <a:pt x="188" y="310"/>
                    <a:pt x="183" y="312"/>
                  </a:cubicBezTo>
                  <a:cubicBezTo>
                    <a:pt x="183" y="312"/>
                    <a:pt x="183" y="312"/>
                    <a:pt x="183" y="312"/>
                  </a:cubicBezTo>
                  <a:cubicBezTo>
                    <a:pt x="180" y="313"/>
                    <a:pt x="180" y="313"/>
                    <a:pt x="180" y="313"/>
                  </a:cubicBezTo>
                  <a:cubicBezTo>
                    <a:pt x="168" y="316"/>
                    <a:pt x="155" y="319"/>
                    <a:pt x="142" y="322"/>
                  </a:cubicBezTo>
                  <a:cubicBezTo>
                    <a:pt x="142" y="322"/>
                    <a:pt x="141" y="322"/>
                    <a:pt x="140" y="322"/>
                  </a:cubicBezTo>
                  <a:cubicBezTo>
                    <a:pt x="137" y="322"/>
                    <a:pt x="133" y="320"/>
                    <a:pt x="131" y="316"/>
                  </a:cubicBezTo>
                  <a:cubicBezTo>
                    <a:pt x="126" y="302"/>
                    <a:pt x="121" y="288"/>
                    <a:pt x="116" y="275"/>
                  </a:cubicBezTo>
                  <a:cubicBezTo>
                    <a:pt x="109" y="257"/>
                    <a:pt x="109" y="257"/>
                    <a:pt x="109" y="257"/>
                  </a:cubicBezTo>
                  <a:cubicBezTo>
                    <a:pt x="104" y="244"/>
                    <a:pt x="99" y="231"/>
                    <a:pt x="95" y="218"/>
                  </a:cubicBezTo>
                  <a:cubicBezTo>
                    <a:pt x="88" y="197"/>
                    <a:pt x="88" y="197"/>
                    <a:pt x="88" y="197"/>
                  </a:cubicBezTo>
                  <a:cubicBezTo>
                    <a:pt x="74" y="160"/>
                    <a:pt x="61" y="121"/>
                    <a:pt x="47" y="77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3" y="63"/>
                    <a:pt x="46" y="58"/>
                    <a:pt x="5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2822153" y="2914333"/>
            <a:ext cx="3624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特曼人现状调查报告</a:t>
            </a:r>
            <a:endParaRPr lang="zh-CN" altLang="en-US" sz="2800" b="1" dirty="0"/>
          </a:p>
        </p:txBody>
      </p:sp>
      <p:grpSp>
        <p:nvGrpSpPr>
          <p:cNvPr id="43" name="组合 42"/>
          <p:cNvGrpSpPr/>
          <p:nvPr/>
        </p:nvGrpSpPr>
        <p:grpSpPr>
          <a:xfrm>
            <a:off x="1869238" y="4840496"/>
            <a:ext cx="2231497" cy="958430"/>
            <a:chOff x="1197503" y="1176511"/>
            <a:chExt cx="2523437" cy="1083817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7503" y="1178156"/>
              <a:ext cx="504687" cy="505478"/>
            </a:xfrm>
            <a:prstGeom prst="rect">
              <a:avLst/>
            </a:prstGeom>
          </p:spPr>
        </p:pic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2190" y="1178156"/>
              <a:ext cx="504687" cy="505478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6877" y="1178156"/>
              <a:ext cx="504687" cy="505478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1565" y="1178156"/>
              <a:ext cx="504687" cy="505478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7503" y="1753201"/>
              <a:ext cx="504687" cy="505478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2190" y="1753201"/>
              <a:ext cx="504687" cy="505478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6877" y="1753201"/>
              <a:ext cx="504687" cy="505478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1565" y="1753201"/>
              <a:ext cx="504687" cy="505478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6253" y="1176511"/>
              <a:ext cx="504687" cy="505478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6252" y="1754850"/>
              <a:ext cx="504687" cy="505478"/>
            </a:xfrm>
            <a:prstGeom prst="rect">
              <a:avLst/>
            </a:prstGeom>
          </p:spPr>
        </p:pic>
      </p:grpSp>
      <p:sp>
        <p:nvSpPr>
          <p:cNvPr id="125" name="文本框 124"/>
          <p:cNvSpPr txBox="1"/>
          <p:nvPr/>
        </p:nvSpPr>
        <p:spPr>
          <a:xfrm>
            <a:off x="4713687" y="4710177"/>
            <a:ext cx="1700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latin typeface="Showcard Gothic" panose="04020904020102020604" pitchFamily="82" charset="0"/>
              </a:rPr>
              <a:t>20%</a:t>
            </a:r>
            <a:endParaRPr lang="zh-CN" altLang="en-US" sz="4400" dirty="0">
              <a:latin typeface="Showcard Gothic" panose="04020904020102020604" pitchFamily="82" charset="0"/>
            </a:endParaRPr>
          </a:p>
        </p:txBody>
      </p:sp>
      <p:cxnSp>
        <p:nvCxnSpPr>
          <p:cNvPr id="127" name="直接连接符 126"/>
          <p:cNvCxnSpPr/>
          <p:nvPr/>
        </p:nvCxnSpPr>
        <p:spPr>
          <a:xfrm>
            <a:off x="1366787" y="5900609"/>
            <a:ext cx="6779332" cy="0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4702959" y="5289636"/>
            <a:ext cx="1840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表现突出</a:t>
            </a:r>
            <a:endParaRPr lang="zh-CN" altLang="en-US" sz="32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835606" y="5966307"/>
            <a:ext cx="2286257" cy="426296"/>
            <a:chOff x="1632992" y="4907888"/>
            <a:chExt cx="2286257" cy="426296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992" y="4907888"/>
              <a:ext cx="425629" cy="426296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8149" y="4907888"/>
              <a:ext cx="425629" cy="426296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3306" y="4907888"/>
              <a:ext cx="425629" cy="426296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8463" y="4907888"/>
              <a:ext cx="425629" cy="426296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3620" y="4907888"/>
              <a:ext cx="425629" cy="426296"/>
            </a:xfrm>
            <a:prstGeom prst="rect">
              <a:avLst/>
            </a:prstGeom>
          </p:spPr>
        </p:pic>
      </p:grpSp>
      <p:grpSp>
        <p:nvGrpSpPr>
          <p:cNvPr id="144" name="组合 143"/>
          <p:cNvGrpSpPr/>
          <p:nvPr/>
        </p:nvGrpSpPr>
        <p:grpSpPr>
          <a:xfrm>
            <a:off x="1835606" y="6441487"/>
            <a:ext cx="2286257" cy="426296"/>
            <a:chOff x="1632992" y="4907888"/>
            <a:chExt cx="2286257" cy="426296"/>
          </a:xfrm>
        </p:grpSpPr>
        <p:pic>
          <p:nvPicPr>
            <p:cNvPr id="145" name="图片 1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992" y="4907888"/>
              <a:ext cx="425629" cy="426296"/>
            </a:xfrm>
            <a:prstGeom prst="rect">
              <a:avLst/>
            </a:prstGeom>
          </p:spPr>
        </p:pic>
        <p:pic>
          <p:nvPicPr>
            <p:cNvPr id="146" name="图片 1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8149" y="4907888"/>
              <a:ext cx="425629" cy="426296"/>
            </a:xfrm>
            <a:prstGeom prst="rect">
              <a:avLst/>
            </a:prstGeom>
          </p:spPr>
        </p:pic>
        <p:pic>
          <p:nvPicPr>
            <p:cNvPr id="147" name="图片 1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3306" y="4907888"/>
              <a:ext cx="425629" cy="426296"/>
            </a:xfrm>
            <a:prstGeom prst="rect">
              <a:avLst/>
            </a:prstGeom>
          </p:spPr>
        </p:pic>
        <p:pic>
          <p:nvPicPr>
            <p:cNvPr id="148" name="图片 1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8463" y="4907888"/>
              <a:ext cx="425629" cy="426296"/>
            </a:xfrm>
            <a:prstGeom prst="rect">
              <a:avLst/>
            </a:prstGeom>
          </p:spPr>
        </p:pic>
        <p:pic>
          <p:nvPicPr>
            <p:cNvPr id="149" name="图片 1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3620" y="4907888"/>
              <a:ext cx="425629" cy="426296"/>
            </a:xfrm>
            <a:prstGeom prst="rect">
              <a:avLst/>
            </a:prstGeom>
          </p:spPr>
        </p:pic>
      </p:grpSp>
      <p:sp>
        <p:nvSpPr>
          <p:cNvPr id="174" name="文本框 173"/>
          <p:cNvSpPr txBox="1"/>
          <p:nvPr/>
        </p:nvSpPr>
        <p:spPr>
          <a:xfrm>
            <a:off x="1046934" y="4722959"/>
            <a:ext cx="951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A</a:t>
            </a:r>
          </a:p>
          <a:p>
            <a:pPr algn="ctr"/>
            <a:r>
              <a:rPr lang="zh-CN" altLang="en-US" sz="3200" dirty="0" smtClean="0"/>
              <a:t>组</a:t>
            </a:r>
            <a:endParaRPr lang="zh-CN" altLang="en-US" sz="3200" dirty="0"/>
          </a:p>
        </p:txBody>
      </p:sp>
      <p:grpSp>
        <p:nvGrpSpPr>
          <p:cNvPr id="86" name="组合 85"/>
          <p:cNvGrpSpPr/>
          <p:nvPr/>
        </p:nvGrpSpPr>
        <p:grpSpPr>
          <a:xfrm>
            <a:off x="6967897" y="4978246"/>
            <a:ext cx="643770" cy="643770"/>
            <a:chOff x="4518275" y="4948961"/>
            <a:chExt cx="1028993" cy="1028993"/>
          </a:xfrm>
        </p:grpSpPr>
        <p:sp>
          <p:nvSpPr>
            <p:cNvPr id="87" name="椭圆 86"/>
            <p:cNvSpPr/>
            <p:nvPr/>
          </p:nvSpPr>
          <p:spPr>
            <a:xfrm>
              <a:off x="4518275" y="4948961"/>
              <a:ext cx="1028993" cy="102899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4757543" y="5296307"/>
              <a:ext cx="550457" cy="114001"/>
              <a:chOff x="4738574" y="5296307"/>
              <a:chExt cx="550457" cy="114001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4738574" y="5296307"/>
                <a:ext cx="114001" cy="114001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5175030" y="5296307"/>
                <a:ext cx="114001" cy="114001"/>
              </a:xfrm>
              <a:prstGeom prst="ellipse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9" name="弧形 88"/>
            <p:cNvSpPr/>
            <p:nvPr/>
          </p:nvSpPr>
          <p:spPr>
            <a:xfrm>
              <a:off x="4675676" y="5064365"/>
              <a:ext cx="714191" cy="714191"/>
            </a:xfrm>
            <a:prstGeom prst="arc">
              <a:avLst>
                <a:gd name="adj1" fmla="val 1882380"/>
                <a:gd name="adj2" fmla="val 8787233"/>
              </a:avLst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290027" y="3489265"/>
            <a:ext cx="66469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“特曼人”调查报告基于研究者特曼从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万中小学生中挑选出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1470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个智商介于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140-200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的孩子，在这些孩子成年后，对于其中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730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位男性的现状进行调查的报告。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382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582839" y="-361950"/>
            <a:ext cx="8020050" cy="76390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cxnSp>
        <p:nvCxnSpPr>
          <p:cNvPr id="48" name="直接连接符 47"/>
          <p:cNvCxnSpPr/>
          <p:nvPr/>
        </p:nvCxnSpPr>
        <p:spPr>
          <a:xfrm>
            <a:off x="1157634" y="2172433"/>
            <a:ext cx="6779332" cy="0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835606" y="1062318"/>
            <a:ext cx="2286257" cy="901476"/>
            <a:chOff x="1626453" y="1214718"/>
            <a:chExt cx="2286257" cy="901476"/>
          </a:xfrm>
        </p:grpSpPr>
        <p:grpSp>
          <p:nvGrpSpPr>
            <p:cNvPr id="115" name="组合 114"/>
            <p:cNvGrpSpPr/>
            <p:nvPr/>
          </p:nvGrpSpPr>
          <p:grpSpPr>
            <a:xfrm>
              <a:off x="1626453" y="1214718"/>
              <a:ext cx="2286257" cy="426296"/>
              <a:chOff x="1632992" y="4907888"/>
              <a:chExt cx="2286257" cy="426296"/>
            </a:xfrm>
          </p:grpSpPr>
          <p:pic>
            <p:nvPicPr>
              <p:cNvPr id="116" name="图片 1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32992" y="4907888"/>
                <a:ext cx="425629" cy="426296"/>
              </a:xfrm>
              <a:prstGeom prst="rect">
                <a:avLst/>
              </a:prstGeom>
            </p:spPr>
          </p:pic>
          <p:pic>
            <p:nvPicPr>
              <p:cNvPr id="117" name="图片 11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98149" y="4907888"/>
                <a:ext cx="425629" cy="426296"/>
              </a:xfrm>
              <a:prstGeom prst="rect">
                <a:avLst/>
              </a:prstGeom>
            </p:spPr>
          </p:pic>
          <p:pic>
            <p:nvPicPr>
              <p:cNvPr id="118" name="图片 1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63306" y="4907888"/>
                <a:ext cx="425629" cy="426296"/>
              </a:xfrm>
              <a:prstGeom prst="rect">
                <a:avLst/>
              </a:prstGeom>
            </p:spPr>
          </p:pic>
          <p:pic>
            <p:nvPicPr>
              <p:cNvPr id="119" name="图片 1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8463" y="4907888"/>
                <a:ext cx="425629" cy="426296"/>
              </a:xfrm>
              <a:prstGeom prst="rect">
                <a:avLst/>
              </a:prstGeom>
            </p:spPr>
          </p:pic>
          <p:pic>
            <p:nvPicPr>
              <p:cNvPr id="120" name="图片 1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93620" y="4907888"/>
                <a:ext cx="425629" cy="426296"/>
              </a:xfrm>
              <a:prstGeom prst="rect">
                <a:avLst/>
              </a:prstGeom>
            </p:spPr>
          </p:pic>
        </p:grpSp>
        <p:grpSp>
          <p:nvGrpSpPr>
            <p:cNvPr id="121" name="组合 120"/>
            <p:cNvGrpSpPr/>
            <p:nvPr/>
          </p:nvGrpSpPr>
          <p:grpSpPr>
            <a:xfrm>
              <a:off x="1626453" y="1689898"/>
              <a:ext cx="2286257" cy="426296"/>
              <a:chOff x="1632992" y="4907888"/>
              <a:chExt cx="2286257" cy="426296"/>
            </a:xfrm>
          </p:grpSpPr>
          <p:pic>
            <p:nvPicPr>
              <p:cNvPr id="122" name="图片 1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32992" y="4907888"/>
                <a:ext cx="425629" cy="426296"/>
              </a:xfrm>
              <a:prstGeom prst="rect">
                <a:avLst/>
              </a:prstGeom>
            </p:spPr>
          </p:pic>
          <p:pic>
            <p:nvPicPr>
              <p:cNvPr id="123" name="图片 1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98149" y="4907888"/>
                <a:ext cx="425629" cy="426296"/>
              </a:xfrm>
              <a:prstGeom prst="rect">
                <a:avLst/>
              </a:prstGeom>
            </p:spPr>
          </p:pic>
          <p:pic>
            <p:nvPicPr>
              <p:cNvPr id="124" name="图片 1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63306" y="4907888"/>
                <a:ext cx="425629" cy="426296"/>
              </a:xfrm>
              <a:prstGeom prst="rect">
                <a:avLst/>
              </a:prstGeom>
            </p:spPr>
          </p:pic>
          <p:pic>
            <p:nvPicPr>
              <p:cNvPr id="125" name="图片 1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8463" y="4907888"/>
                <a:ext cx="425629" cy="426296"/>
              </a:xfrm>
              <a:prstGeom prst="rect">
                <a:avLst/>
              </a:prstGeom>
            </p:spPr>
          </p:pic>
          <p:pic>
            <p:nvPicPr>
              <p:cNvPr id="126" name="图片 1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93620" y="4907888"/>
                <a:ext cx="425629" cy="426296"/>
              </a:xfrm>
              <a:prstGeom prst="rect">
                <a:avLst/>
              </a:prstGeom>
            </p:spPr>
          </p:pic>
        </p:grpSp>
      </p:grpSp>
      <p:grpSp>
        <p:nvGrpSpPr>
          <p:cNvPr id="3" name="组合 2"/>
          <p:cNvGrpSpPr/>
          <p:nvPr/>
        </p:nvGrpSpPr>
        <p:grpSpPr>
          <a:xfrm>
            <a:off x="1089761" y="2229209"/>
            <a:ext cx="6536669" cy="1173284"/>
            <a:chOff x="865845" y="2381609"/>
            <a:chExt cx="6536669" cy="1173284"/>
          </a:xfrm>
        </p:grpSpPr>
        <p:sp>
          <p:nvSpPr>
            <p:cNvPr id="44" name="文本框 43"/>
            <p:cNvSpPr txBox="1"/>
            <p:nvPr/>
          </p:nvSpPr>
          <p:spPr>
            <a:xfrm>
              <a:off x="4250622" y="2381609"/>
              <a:ext cx="19171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 smtClean="0">
                  <a:latin typeface="Showcard Gothic" panose="04020904020102020604" pitchFamily="82" charset="0"/>
                </a:rPr>
                <a:t>20%</a:t>
              </a:r>
              <a:endParaRPr lang="zh-CN" altLang="en-US" sz="4800" dirty="0">
                <a:latin typeface="Showcard Gothic" panose="04020904020102020604" pitchFamily="82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480651" y="2992026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/>
                <a:t>不令人满意</a:t>
              </a:r>
              <a:endParaRPr lang="zh-CN" altLang="en-US" sz="2800" dirty="0"/>
            </a:p>
          </p:txBody>
        </p:sp>
        <p:grpSp>
          <p:nvGrpSpPr>
            <p:cNvPr id="127" name="组合 126"/>
            <p:cNvGrpSpPr/>
            <p:nvPr/>
          </p:nvGrpSpPr>
          <p:grpSpPr>
            <a:xfrm>
              <a:off x="1634415" y="2482142"/>
              <a:ext cx="2286385" cy="442804"/>
              <a:chOff x="1722934" y="1234793"/>
              <a:chExt cx="2189904" cy="424119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1722934" y="1234793"/>
                <a:ext cx="417288" cy="424119"/>
                <a:chOff x="1997868" y="5811703"/>
                <a:chExt cx="1029446" cy="1046297"/>
              </a:xfrm>
            </p:grpSpPr>
            <p:pic>
              <p:nvPicPr>
                <p:cNvPr id="41" name="图片 4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84610" y="5811703"/>
                  <a:ext cx="842704" cy="1046297"/>
                </a:xfrm>
                <a:prstGeom prst="rect">
                  <a:avLst/>
                </a:prstGeom>
              </p:spPr>
            </p:pic>
            <p:sp>
              <p:nvSpPr>
                <p:cNvPr id="42" name="Freeform 5"/>
                <p:cNvSpPr>
                  <a:spLocks/>
                </p:cNvSpPr>
                <p:nvPr/>
              </p:nvSpPr>
              <p:spPr bwMode="auto">
                <a:xfrm>
                  <a:off x="1997868" y="6219825"/>
                  <a:ext cx="236537" cy="638175"/>
                </a:xfrm>
                <a:custGeom>
                  <a:avLst/>
                  <a:gdLst>
                    <a:gd name="T0" fmla="*/ 450 w 500"/>
                    <a:gd name="T1" fmla="*/ 0 h 1350"/>
                    <a:gd name="T2" fmla="*/ 400 w 500"/>
                    <a:gd name="T3" fmla="*/ 50 h 1350"/>
                    <a:gd name="T4" fmla="*/ 400 w 500"/>
                    <a:gd name="T5" fmla="*/ 325 h 1350"/>
                    <a:gd name="T6" fmla="*/ 300 w 500"/>
                    <a:gd name="T7" fmla="*/ 466 h 1350"/>
                    <a:gd name="T8" fmla="*/ 300 w 500"/>
                    <a:gd name="T9" fmla="*/ 50 h 1350"/>
                    <a:gd name="T10" fmla="*/ 250 w 500"/>
                    <a:gd name="T11" fmla="*/ 0 h 1350"/>
                    <a:gd name="T12" fmla="*/ 200 w 500"/>
                    <a:gd name="T13" fmla="*/ 50 h 1350"/>
                    <a:gd name="T14" fmla="*/ 200 w 500"/>
                    <a:gd name="T15" fmla="*/ 466 h 1350"/>
                    <a:gd name="T16" fmla="*/ 100 w 500"/>
                    <a:gd name="T17" fmla="*/ 326 h 1350"/>
                    <a:gd name="T18" fmla="*/ 100 w 500"/>
                    <a:gd name="T19" fmla="*/ 50 h 1350"/>
                    <a:gd name="T20" fmla="*/ 50 w 500"/>
                    <a:gd name="T21" fmla="*/ 0 h 1350"/>
                    <a:gd name="T22" fmla="*/ 0 w 500"/>
                    <a:gd name="T23" fmla="*/ 50 h 1350"/>
                    <a:gd name="T24" fmla="*/ 0 w 500"/>
                    <a:gd name="T25" fmla="*/ 326 h 1350"/>
                    <a:gd name="T26" fmla="*/ 200 w 500"/>
                    <a:gd name="T27" fmla="*/ 570 h 1350"/>
                    <a:gd name="T28" fmla="*/ 200 w 500"/>
                    <a:gd name="T29" fmla="*/ 1350 h 1350"/>
                    <a:gd name="T30" fmla="*/ 300 w 500"/>
                    <a:gd name="T31" fmla="*/ 1350 h 1350"/>
                    <a:gd name="T32" fmla="*/ 300 w 500"/>
                    <a:gd name="T33" fmla="*/ 570 h 1350"/>
                    <a:gd name="T34" fmla="*/ 500 w 500"/>
                    <a:gd name="T35" fmla="*/ 325 h 1350"/>
                    <a:gd name="T36" fmla="*/ 500 w 500"/>
                    <a:gd name="T37" fmla="*/ 50 h 1350"/>
                    <a:gd name="T38" fmla="*/ 450 w 500"/>
                    <a:gd name="T39" fmla="*/ 0 h 1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00" h="1350">
                      <a:moveTo>
                        <a:pt x="450" y="0"/>
                      </a:moveTo>
                      <a:cubicBezTo>
                        <a:pt x="422" y="0"/>
                        <a:pt x="400" y="22"/>
                        <a:pt x="400" y="50"/>
                      </a:cubicBezTo>
                      <a:cubicBezTo>
                        <a:pt x="400" y="325"/>
                        <a:pt x="400" y="325"/>
                        <a:pt x="400" y="325"/>
                      </a:cubicBezTo>
                      <a:cubicBezTo>
                        <a:pt x="400" y="390"/>
                        <a:pt x="358" y="445"/>
                        <a:pt x="300" y="466"/>
                      </a:cubicBezTo>
                      <a:cubicBezTo>
                        <a:pt x="300" y="50"/>
                        <a:pt x="300" y="50"/>
                        <a:pt x="300" y="50"/>
                      </a:cubicBezTo>
                      <a:cubicBezTo>
                        <a:pt x="300" y="22"/>
                        <a:pt x="278" y="0"/>
                        <a:pt x="250" y="0"/>
                      </a:cubicBezTo>
                      <a:cubicBezTo>
                        <a:pt x="222" y="0"/>
                        <a:pt x="200" y="22"/>
                        <a:pt x="200" y="50"/>
                      </a:cubicBezTo>
                      <a:cubicBezTo>
                        <a:pt x="200" y="466"/>
                        <a:pt x="200" y="466"/>
                        <a:pt x="200" y="466"/>
                      </a:cubicBezTo>
                      <a:cubicBezTo>
                        <a:pt x="142" y="446"/>
                        <a:pt x="100" y="391"/>
                        <a:pt x="100" y="326"/>
                      </a:cubicBezTo>
                      <a:cubicBezTo>
                        <a:pt x="100" y="50"/>
                        <a:pt x="100" y="50"/>
                        <a:pt x="100" y="50"/>
                      </a:cubicBezTo>
                      <a:cubicBezTo>
                        <a:pt x="100" y="22"/>
                        <a:pt x="78" y="0"/>
                        <a:pt x="50" y="0"/>
                      </a:cubicBezTo>
                      <a:cubicBezTo>
                        <a:pt x="22" y="0"/>
                        <a:pt x="0" y="22"/>
                        <a:pt x="0" y="50"/>
                      </a:cubicBezTo>
                      <a:cubicBezTo>
                        <a:pt x="0" y="326"/>
                        <a:pt x="0" y="326"/>
                        <a:pt x="0" y="326"/>
                      </a:cubicBezTo>
                      <a:cubicBezTo>
                        <a:pt x="0" y="446"/>
                        <a:pt x="86" y="547"/>
                        <a:pt x="200" y="570"/>
                      </a:cubicBezTo>
                      <a:cubicBezTo>
                        <a:pt x="200" y="1350"/>
                        <a:pt x="200" y="1350"/>
                        <a:pt x="200" y="1350"/>
                      </a:cubicBezTo>
                      <a:cubicBezTo>
                        <a:pt x="300" y="1350"/>
                        <a:pt x="300" y="1350"/>
                        <a:pt x="300" y="1350"/>
                      </a:cubicBezTo>
                      <a:cubicBezTo>
                        <a:pt x="300" y="570"/>
                        <a:pt x="300" y="570"/>
                        <a:pt x="300" y="570"/>
                      </a:cubicBezTo>
                      <a:cubicBezTo>
                        <a:pt x="414" y="547"/>
                        <a:pt x="500" y="446"/>
                        <a:pt x="500" y="325"/>
                      </a:cubicBezTo>
                      <a:cubicBezTo>
                        <a:pt x="500" y="50"/>
                        <a:pt x="500" y="50"/>
                        <a:pt x="500" y="50"/>
                      </a:cubicBezTo>
                      <a:cubicBezTo>
                        <a:pt x="500" y="22"/>
                        <a:pt x="478" y="0"/>
                        <a:pt x="45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2166088" y="1234793"/>
                <a:ext cx="417288" cy="424119"/>
                <a:chOff x="1997868" y="5811703"/>
                <a:chExt cx="1029446" cy="1046297"/>
              </a:xfrm>
            </p:grpSpPr>
            <p:pic>
              <p:nvPicPr>
                <p:cNvPr id="37" name="图片 3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84610" y="5811703"/>
                  <a:ext cx="842704" cy="1046297"/>
                </a:xfrm>
                <a:prstGeom prst="rect">
                  <a:avLst/>
                </a:prstGeom>
              </p:spPr>
            </p:pic>
            <p:sp>
              <p:nvSpPr>
                <p:cNvPr id="38" name="Freeform 5"/>
                <p:cNvSpPr>
                  <a:spLocks/>
                </p:cNvSpPr>
                <p:nvPr/>
              </p:nvSpPr>
              <p:spPr bwMode="auto">
                <a:xfrm>
                  <a:off x="1997868" y="6219825"/>
                  <a:ext cx="236537" cy="638175"/>
                </a:xfrm>
                <a:custGeom>
                  <a:avLst/>
                  <a:gdLst>
                    <a:gd name="T0" fmla="*/ 450 w 500"/>
                    <a:gd name="T1" fmla="*/ 0 h 1350"/>
                    <a:gd name="T2" fmla="*/ 400 w 500"/>
                    <a:gd name="T3" fmla="*/ 50 h 1350"/>
                    <a:gd name="T4" fmla="*/ 400 w 500"/>
                    <a:gd name="T5" fmla="*/ 325 h 1350"/>
                    <a:gd name="T6" fmla="*/ 300 w 500"/>
                    <a:gd name="T7" fmla="*/ 466 h 1350"/>
                    <a:gd name="T8" fmla="*/ 300 w 500"/>
                    <a:gd name="T9" fmla="*/ 50 h 1350"/>
                    <a:gd name="T10" fmla="*/ 250 w 500"/>
                    <a:gd name="T11" fmla="*/ 0 h 1350"/>
                    <a:gd name="T12" fmla="*/ 200 w 500"/>
                    <a:gd name="T13" fmla="*/ 50 h 1350"/>
                    <a:gd name="T14" fmla="*/ 200 w 500"/>
                    <a:gd name="T15" fmla="*/ 466 h 1350"/>
                    <a:gd name="T16" fmla="*/ 100 w 500"/>
                    <a:gd name="T17" fmla="*/ 326 h 1350"/>
                    <a:gd name="T18" fmla="*/ 100 w 500"/>
                    <a:gd name="T19" fmla="*/ 50 h 1350"/>
                    <a:gd name="T20" fmla="*/ 50 w 500"/>
                    <a:gd name="T21" fmla="*/ 0 h 1350"/>
                    <a:gd name="T22" fmla="*/ 0 w 500"/>
                    <a:gd name="T23" fmla="*/ 50 h 1350"/>
                    <a:gd name="T24" fmla="*/ 0 w 500"/>
                    <a:gd name="T25" fmla="*/ 326 h 1350"/>
                    <a:gd name="T26" fmla="*/ 200 w 500"/>
                    <a:gd name="T27" fmla="*/ 570 h 1350"/>
                    <a:gd name="T28" fmla="*/ 200 w 500"/>
                    <a:gd name="T29" fmla="*/ 1350 h 1350"/>
                    <a:gd name="T30" fmla="*/ 300 w 500"/>
                    <a:gd name="T31" fmla="*/ 1350 h 1350"/>
                    <a:gd name="T32" fmla="*/ 300 w 500"/>
                    <a:gd name="T33" fmla="*/ 570 h 1350"/>
                    <a:gd name="T34" fmla="*/ 500 w 500"/>
                    <a:gd name="T35" fmla="*/ 325 h 1350"/>
                    <a:gd name="T36" fmla="*/ 500 w 500"/>
                    <a:gd name="T37" fmla="*/ 50 h 1350"/>
                    <a:gd name="T38" fmla="*/ 450 w 500"/>
                    <a:gd name="T39" fmla="*/ 0 h 1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00" h="1350">
                      <a:moveTo>
                        <a:pt x="450" y="0"/>
                      </a:moveTo>
                      <a:cubicBezTo>
                        <a:pt x="422" y="0"/>
                        <a:pt x="400" y="22"/>
                        <a:pt x="400" y="50"/>
                      </a:cubicBezTo>
                      <a:cubicBezTo>
                        <a:pt x="400" y="325"/>
                        <a:pt x="400" y="325"/>
                        <a:pt x="400" y="325"/>
                      </a:cubicBezTo>
                      <a:cubicBezTo>
                        <a:pt x="400" y="390"/>
                        <a:pt x="358" y="445"/>
                        <a:pt x="300" y="466"/>
                      </a:cubicBezTo>
                      <a:cubicBezTo>
                        <a:pt x="300" y="50"/>
                        <a:pt x="300" y="50"/>
                        <a:pt x="300" y="50"/>
                      </a:cubicBezTo>
                      <a:cubicBezTo>
                        <a:pt x="300" y="22"/>
                        <a:pt x="278" y="0"/>
                        <a:pt x="250" y="0"/>
                      </a:cubicBezTo>
                      <a:cubicBezTo>
                        <a:pt x="222" y="0"/>
                        <a:pt x="200" y="22"/>
                        <a:pt x="200" y="50"/>
                      </a:cubicBezTo>
                      <a:cubicBezTo>
                        <a:pt x="200" y="466"/>
                        <a:pt x="200" y="466"/>
                        <a:pt x="200" y="466"/>
                      </a:cubicBezTo>
                      <a:cubicBezTo>
                        <a:pt x="142" y="446"/>
                        <a:pt x="100" y="391"/>
                        <a:pt x="100" y="326"/>
                      </a:cubicBezTo>
                      <a:cubicBezTo>
                        <a:pt x="100" y="50"/>
                        <a:pt x="100" y="50"/>
                        <a:pt x="100" y="50"/>
                      </a:cubicBezTo>
                      <a:cubicBezTo>
                        <a:pt x="100" y="22"/>
                        <a:pt x="78" y="0"/>
                        <a:pt x="50" y="0"/>
                      </a:cubicBezTo>
                      <a:cubicBezTo>
                        <a:pt x="22" y="0"/>
                        <a:pt x="0" y="22"/>
                        <a:pt x="0" y="50"/>
                      </a:cubicBezTo>
                      <a:cubicBezTo>
                        <a:pt x="0" y="326"/>
                        <a:pt x="0" y="326"/>
                        <a:pt x="0" y="326"/>
                      </a:cubicBezTo>
                      <a:cubicBezTo>
                        <a:pt x="0" y="446"/>
                        <a:pt x="86" y="547"/>
                        <a:pt x="200" y="570"/>
                      </a:cubicBezTo>
                      <a:cubicBezTo>
                        <a:pt x="200" y="1350"/>
                        <a:pt x="200" y="1350"/>
                        <a:pt x="200" y="1350"/>
                      </a:cubicBezTo>
                      <a:cubicBezTo>
                        <a:pt x="300" y="1350"/>
                        <a:pt x="300" y="1350"/>
                        <a:pt x="300" y="1350"/>
                      </a:cubicBezTo>
                      <a:cubicBezTo>
                        <a:pt x="300" y="570"/>
                        <a:pt x="300" y="570"/>
                        <a:pt x="300" y="570"/>
                      </a:cubicBezTo>
                      <a:cubicBezTo>
                        <a:pt x="414" y="547"/>
                        <a:pt x="500" y="446"/>
                        <a:pt x="500" y="325"/>
                      </a:cubicBezTo>
                      <a:cubicBezTo>
                        <a:pt x="500" y="50"/>
                        <a:pt x="500" y="50"/>
                        <a:pt x="500" y="50"/>
                      </a:cubicBezTo>
                      <a:cubicBezTo>
                        <a:pt x="500" y="22"/>
                        <a:pt x="478" y="0"/>
                        <a:pt x="45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2609242" y="1234793"/>
                <a:ext cx="417288" cy="424119"/>
                <a:chOff x="1997868" y="5811703"/>
                <a:chExt cx="1029446" cy="1046297"/>
              </a:xfrm>
            </p:grpSpPr>
            <p:pic>
              <p:nvPicPr>
                <p:cNvPr id="33" name="图片 3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84610" y="5811703"/>
                  <a:ext cx="842704" cy="1046297"/>
                </a:xfrm>
                <a:prstGeom prst="rect">
                  <a:avLst/>
                </a:prstGeom>
              </p:spPr>
            </p:pic>
            <p:sp>
              <p:nvSpPr>
                <p:cNvPr id="34" name="Freeform 5"/>
                <p:cNvSpPr>
                  <a:spLocks/>
                </p:cNvSpPr>
                <p:nvPr/>
              </p:nvSpPr>
              <p:spPr bwMode="auto">
                <a:xfrm>
                  <a:off x="1997868" y="6219825"/>
                  <a:ext cx="236537" cy="638175"/>
                </a:xfrm>
                <a:custGeom>
                  <a:avLst/>
                  <a:gdLst>
                    <a:gd name="T0" fmla="*/ 450 w 500"/>
                    <a:gd name="T1" fmla="*/ 0 h 1350"/>
                    <a:gd name="T2" fmla="*/ 400 w 500"/>
                    <a:gd name="T3" fmla="*/ 50 h 1350"/>
                    <a:gd name="T4" fmla="*/ 400 w 500"/>
                    <a:gd name="T5" fmla="*/ 325 h 1350"/>
                    <a:gd name="T6" fmla="*/ 300 w 500"/>
                    <a:gd name="T7" fmla="*/ 466 h 1350"/>
                    <a:gd name="T8" fmla="*/ 300 w 500"/>
                    <a:gd name="T9" fmla="*/ 50 h 1350"/>
                    <a:gd name="T10" fmla="*/ 250 w 500"/>
                    <a:gd name="T11" fmla="*/ 0 h 1350"/>
                    <a:gd name="T12" fmla="*/ 200 w 500"/>
                    <a:gd name="T13" fmla="*/ 50 h 1350"/>
                    <a:gd name="T14" fmla="*/ 200 w 500"/>
                    <a:gd name="T15" fmla="*/ 466 h 1350"/>
                    <a:gd name="T16" fmla="*/ 100 w 500"/>
                    <a:gd name="T17" fmla="*/ 326 h 1350"/>
                    <a:gd name="T18" fmla="*/ 100 w 500"/>
                    <a:gd name="T19" fmla="*/ 50 h 1350"/>
                    <a:gd name="T20" fmla="*/ 50 w 500"/>
                    <a:gd name="T21" fmla="*/ 0 h 1350"/>
                    <a:gd name="T22" fmla="*/ 0 w 500"/>
                    <a:gd name="T23" fmla="*/ 50 h 1350"/>
                    <a:gd name="T24" fmla="*/ 0 w 500"/>
                    <a:gd name="T25" fmla="*/ 326 h 1350"/>
                    <a:gd name="T26" fmla="*/ 200 w 500"/>
                    <a:gd name="T27" fmla="*/ 570 h 1350"/>
                    <a:gd name="T28" fmla="*/ 200 w 500"/>
                    <a:gd name="T29" fmla="*/ 1350 h 1350"/>
                    <a:gd name="T30" fmla="*/ 300 w 500"/>
                    <a:gd name="T31" fmla="*/ 1350 h 1350"/>
                    <a:gd name="T32" fmla="*/ 300 w 500"/>
                    <a:gd name="T33" fmla="*/ 570 h 1350"/>
                    <a:gd name="T34" fmla="*/ 500 w 500"/>
                    <a:gd name="T35" fmla="*/ 325 h 1350"/>
                    <a:gd name="T36" fmla="*/ 500 w 500"/>
                    <a:gd name="T37" fmla="*/ 50 h 1350"/>
                    <a:gd name="T38" fmla="*/ 450 w 500"/>
                    <a:gd name="T39" fmla="*/ 0 h 1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00" h="1350">
                      <a:moveTo>
                        <a:pt x="450" y="0"/>
                      </a:moveTo>
                      <a:cubicBezTo>
                        <a:pt x="422" y="0"/>
                        <a:pt x="400" y="22"/>
                        <a:pt x="400" y="50"/>
                      </a:cubicBezTo>
                      <a:cubicBezTo>
                        <a:pt x="400" y="325"/>
                        <a:pt x="400" y="325"/>
                        <a:pt x="400" y="325"/>
                      </a:cubicBezTo>
                      <a:cubicBezTo>
                        <a:pt x="400" y="390"/>
                        <a:pt x="358" y="445"/>
                        <a:pt x="300" y="466"/>
                      </a:cubicBezTo>
                      <a:cubicBezTo>
                        <a:pt x="300" y="50"/>
                        <a:pt x="300" y="50"/>
                        <a:pt x="300" y="50"/>
                      </a:cubicBezTo>
                      <a:cubicBezTo>
                        <a:pt x="300" y="22"/>
                        <a:pt x="278" y="0"/>
                        <a:pt x="250" y="0"/>
                      </a:cubicBezTo>
                      <a:cubicBezTo>
                        <a:pt x="222" y="0"/>
                        <a:pt x="200" y="22"/>
                        <a:pt x="200" y="50"/>
                      </a:cubicBezTo>
                      <a:cubicBezTo>
                        <a:pt x="200" y="466"/>
                        <a:pt x="200" y="466"/>
                        <a:pt x="200" y="466"/>
                      </a:cubicBezTo>
                      <a:cubicBezTo>
                        <a:pt x="142" y="446"/>
                        <a:pt x="100" y="391"/>
                        <a:pt x="100" y="326"/>
                      </a:cubicBezTo>
                      <a:cubicBezTo>
                        <a:pt x="100" y="50"/>
                        <a:pt x="100" y="50"/>
                        <a:pt x="100" y="50"/>
                      </a:cubicBezTo>
                      <a:cubicBezTo>
                        <a:pt x="100" y="22"/>
                        <a:pt x="78" y="0"/>
                        <a:pt x="50" y="0"/>
                      </a:cubicBezTo>
                      <a:cubicBezTo>
                        <a:pt x="22" y="0"/>
                        <a:pt x="0" y="22"/>
                        <a:pt x="0" y="50"/>
                      </a:cubicBezTo>
                      <a:cubicBezTo>
                        <a:pt x="0" y="326"/>
                        <a:pt x="0" y="326"/>
                        <a:pt x="0" y="326"/>
                      </a:cubicBezTo>
                      <a:cubicBezTo>
                        <a:pt x="0" y="446"/>
                        <a:pt x="86" y="547"/>
                        <a:pt x="200" y="570"/>
                      </a:cubicBezTo>
                      <a:cubicBezTo>
                        <a:pt x="200" y="1350"/>
                        <a:pt x="200" y="1350"/>
                        <a:pt x="200" y="1350"/>
                      </a:cubicBezTo>
                      <a:cubicBezTo>
                        <a:pt x="300" y="1350"/>
                        <a:pt x="300" y="1350"/>
                        <a:pt x="300" y="1350"/>
                      </a:cubicBezTo>
                      <a:cubicBezTo>
                        <a:pt x="300" y="570"/>
                        <a:pt x="300" y="570"/>
                        <a:pt x="300" y="570"/>
                      </a:cubicBezTo>
                      <a:cubicBezTo>
                        <a:pt x="414" y="547"/>
                        <a:pt x="500" y="446"/>
                        <a:pt x="500" y="325"/>
                      </a:cubicBezTo>
                      <a:cubicBezTo>
                        <a:pt x="500" y="50"/>
                        <a:pt x="500" y="50"/>
                        <a:pt x="500" y="50"/>
                      </a:cubicBezTo>
                      <a:cubicBezTo>
                        <a:pt x="500" y="22"/>
                        <a:pt x="478" y="0"/>
                        <a:pt x="45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3052396" y="1234793"/>
                <a:ext cx="417288" cy="424119"/>
                <a:chOff x="1997868" y="5811703"/>
                <a:chExt cx="1029446" cy="1046297"/>
              </a:xfrm>
            </p:grpSpPr>
            <p:pic>
              <p:nvPicPr>
                <p:cNvPr id="29" name="图片 2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84610" y="5811703"/>
                  <a:ext cx="842704" cy="1046297"/>
                </a:xfrm>
                <a:prstGeom prst="rect">
                  <a:avLst/>
                </a:prstGeom>
              </p:spPr>
            </p:pic>
            <p:sp>
              <p:nvSpPr>
                <p:cNvPr id="30" name="Freeform 5"/>
                <p:cNvSpPr>
                  <a:spLocks/>
                </p:cNvSpPr>
                <p:nvPr/>
              </p:nvSpPr>
              <p:spPr bwMode="auto">
                <a:xfrm>
                  <a:off x="1997868" y="6219825"/>
                  <a:ext cx="236537" cy="638175"/>
                </a:xfrm>
                <a:custGeom>
                  <a:avLst/>
                  <a:gdLst>
                    <a:gd name="T0" fmla="*/ 450 w 500"/>
                    <a:gd name="T1" fmla="*/ 0 h 1350"/>
                    <a:gd name="T2" fmla="*/ 400 w 500"/>
                    <a:gd name="T3" fmla="*/ 50 h 1350"/>
                    <a:gd name="T4" fmla="*/ 400 w 500"/>
                    <a:gd name="T5" fmla="*/ 325 h 1350"/>
                    <a:gd name="T6" fmla="*/ 300 w 500"/>
                    <a:gd name="T7" fmla="*/ 466 h 1350"/>
                    <a:gd name="T8" fmla="*/ 300 w 500"/>
                    <a:gd name="T9" fmla="*/ 50 h 1350"/>
                    <a:gd name="T10" fmla="*/ 250 w 500"/>
                    <a:gd name="T11" fmla="*/ 0 h 1350"/>
                    <a:gd name="T12" fmla="*/ 200 w 500"/>
                    <a:gd name="T13" fmla="*/ 50 h 1350"/>
                    <a:gd name="T14" fmla="*/ 200 w 500"/>
                    <a:gd name="T15" fmla="*/ 466 h 1350"/>
                    <a:gd name="T16" fmla="*/ 100 w 500"/>
                    <a:gd name="T17" fmla="*/ 326 h 1350"/>
                    <a:gd name="T18" fmla="*/ 100 w 500"/>
                    <a:gd name="T19" fmla="*/ 50 h 1350"/>
                    <a:gd name="T20" fmla="*/ 50 w 500"/>
                    <a:gd name="T21" fmla="*/ 0 h 1350"/>
                    <a:gd name="T22" fmla="*/ 0 w 500"/>
                    <a:gd name="T23" fmla="*/ 50 h 1350"/>
                    <a:gd name="T24" fmla="*/ 0 w 500"/>
                    <a:gd name="T25" fmla="*/ 326 h 1350"/>
                    <a:gd name="T26" fmla="*/ 200 w 500"/>
                    <a:gd name="T27" fmla="*/ 570 h 1350"/>
                    <a:gd name="T28" fmla="*/ 200 w 500"/>
                    <a:gd name="T29" fmla="*/ 1350 h 1350"/>
                    <a:gd name="T30" fmla="*/ 300 w 500"/>
                    <a:gd name="T31" fmla="*/ 1350 h 1350"/>
                    <a:gd name="T32" fmla="*/ 300 w 500"/>
                    <a:gd name="T33" fmla="*/ 570 h 1350"/>
                    <a:gd name="T34" fmla="*/ 500 w 500"/>
                    <a:gd name="T35" fmla="*/ 325 h 1350"/>
                    <a:gd name="T36" fmla="*/ 500 w 500"/>
                    <a:gd name="T37" fmla="*/ 50 h 1350"/>
                    <a:gd name="T38" fmla="*/ 450 w 500"/>
                    <a:gd name="T39" fmla="*/ 0 h 1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00" h="1350">
                      <a:moveTo>
                        <a:pt x="450" y="0"/>
                      </a:moveTo>
                      <a:cubicBezTo>
                        <a:pt x="422" y="0"/>
                        <a:pt x="400" y="22"/>
                        <a:pt x="400" y="50"/>
                      </a:cubicBezTo>
                      <a:cubicBezTo>
                        <a:pt x="400" y="325"/>
                        <a:pt x="400" y="325"/>
                        <a:pt x="400" y="325"/>
                      </a:cubicBezTo>
                      <a:cubicBezTo>
                        <a:pt x="400" y="390"/>
                        <a:pt x="358" y="445"/>
                        <a:pt x="300" y="466"/>
                      </a:cubicBezTo>
                      <a:cubicBezTo>
                        <a:pt x="300" y="50"/>
                        <a:pt x="300" y="50"/>
                        <a:pt x="300" y="50"/>
                      </a:cubicBezTo>
                      <a:cubicBezTo>
                        <a:pt x="300" y="22"/>
                        <a:pt x="278" y="0"/>
                        <a:pt x="250" y="0"/>
                      </a:cubicBezTo>
                      <a:cubicBezTo>
                        <a:pt x="222" y="0"/>
                        <a:pt x="200" y="22"/>
                        <a:pt x="200" y="50"/>
                      </a:cubicBezTo>
                      <a:cubicBezTo>
                        <a:pt x="200" y="466"/>
                        <a:pt x="200" y="466"/>
                        <a:pt x="200" y="466"/>
                      </a:cubicBezTo>
                      <a:cubicBezTo>
                        <a:pt x="142" y="446"/>
                        <a:pt x="100" y="391"/>
                        <a:pt x="100" y="326"/>
                      </a:cubicBezTo>
                      <a:cubicBezTo>
                        <a:pt x="100" y="50"/>
                        <a:pt x="100" y="50"/>
                        <a:pt x="100" y="50"/>
                      </a:cubicBezTo>
                      <a:cubicBezTo>
                        <a:pt x="100" y="22"/>
                        <a:pt x="78" y="0"/>
                        <a:pt x="50" y="0"/>
                      </a:cubicBezTo>
                      <a:cubicBezTo>
                        <a:pt x="22" y="0"/>
                        <a:pt x="0" y="22"/>
                        <a:pt x="0" y="50"/>
                      </a:cubicBezTo>
                      <a:cubicBezTo>
                        <a:pt x="0" y="326"/>
                        <a:pt x="0" y="326"/>
                        <a:pt x="0" y="326"/>
                      </a:cubicBezTo>
                      <a:cubicBezTo>
                        <a:pt x="0" y="446"/>
                        <a:pt x="86" y="547"/>
                        <a:pt x="200" y="570"/>
                      </a:cubicBezTo>
                      <a:cubicBezTo>
                        <a:pt x="200" y="1350"/>
                        <a:pt x="200" y="1350"/>
                        <a:pt x="200" y="1350"/>
                      </a:cubicBezTo>
                      <a:cubicBezTo>
                        <a:pt x="300" y="1350"/>
                        <a:pt x="300" y="1350"/>
                        <a:pt x="300" y="1350"/>
                      </a:cubicBezTo>
                      <a:cubicBezTo>
                        <a:pt x="300" y="570"/>
                        <a:pt x="300" y="570"/>
                        <a:pt x="300" y="570"/>
                      </a:cubicBezTo>
                      <a:cubicBezTo>
                        <a:pt x="414" y="547"/>
                        <a:pt x="500" y="446"/>
                        <a:pt x="500" y="325"/>
                      </a:cubicBezTo>
                      <a:cubicBezTo>
                        <a:pt x="500" y="50"/>
                        <a:pt x="500" y="50"/>
                        <a:pt x="500" y="50"/>
                      </a:cubicBezTo>
                      <a:cubicBezTo>
                        <a:pt x="500" y="22"/>
                        <a:pt x="478" y="0"/>
                        <a:pt x="45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3495550" y="1234793"/>
                <a:ext cx="417288" cy="424119"/>
                <a:chOff x="1997868" y="5811703"/>
                <a:chExt cx="1029446" cy="1046297"/>
              </a:xfrm>
            </p:grpSpPr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84610" y="5811703"/>
                  <a:ext cx="842704" cy="1046297"/>
                </a:xfrm>
                <a:prstGeom prst="rect">
                  <a:avLst/>
                </a:prstGeom>
              </p:spPr>
            </p:pic>
            <p:sp>
              <p:nvSpPr>
                <p:cNvPr id="26" name="Freeform 5"/>
                <p:cNvSpPr>
                  <a:spLocks/>
                </p:cNvSpPr>
                <p:nvPr/>
              </p:nvSpPr>
              <p:spPr bwMode="auto">
                <a:xfrm>
                  <a:off x="1997868" y="6219825"/>
                  <a:ext cx="236537" cy="638175"/>
                </a:xfrm>
                <a:custGeom>
                  <a:avLst/>
                  <a:gdLst>
                    <a:gd name="T0" fmla="*/ 450 w 500"/>
                    <a:gd name="T1" fmla="*/ 0 h 1350"/>
                    <a:gd name="T2" fmla="*/ 400 w 500"/>
                    <a:gd name="T3" fmla="*/ 50 h 1350"/>
                    <a:gd name="T4" fmla="*/ 400 w 500"/>
                    <a:gd name="T5" fmla="*/ 325 h 1350"/>
                    <a:gd name="T6" fmla="*/ 300 w 500"/>
                    <a:gd name="T7" fmla="*/ 466 h 1350"/>
                    <a:gd name="T8" fmla="*/ 300 w 500"/>
                    <a:gd name="T9" fmla="*/ 50 h 1350"/>
                    <a:gd name="T10" fmla="*/ 250 w 500"/>
                    <a:gd name="T11" fmla="*/ 0 h 1350"/>
                    <a:gd name="T12" fmla="*/ 200 w 500"/>
                    <a:gd name="T13" fmla="*/ 50 h 1350"/>
                    <a:gd name="T14" fmla="*/ 200 w 500"/>
                    <a:gd name="T15" fmla="*/ 466 h 1350"/>
                    <a:gd name="T16" fmla="*/ 100 w 500"/>
                    <a:gd name="T17" fmla="*/ 326 h 1350"/>
                    <a:gd name="T18" fmla="*/ 100 w 500"/>
                    <a:gd name="T19" fmla="*/ 50 h 1350"/>
                    <a:gd name="T20" fmla="*/ 50 w 500"/>
                    <a:gd name="T21" fmla="*/ 0 h 1350"/>
                    <a:gd name="T22" fmla="*/ 0 w 500"/>
                    <a:gd name="T23" fmla="*/ 50 h 1350"/>
                    <a:gd name="T24" fmla="*/ 0 w 500"/>
                    <a:gd name="T25" fmla="*/ 326 h 1350"/>
                    <a:gd name="T26" fmla="*/ 200 w 500"/>
                    <a:gd name="T27" fmla="*/ 570 h 1350"/>
                    <a:gd name="T28" fmla="*/ 200 w 500"/>
                    <a:gd name="T29" fmla="*/ 1350 h 1350"/>
                    <a:gd name="T30" fmla="*/ 300 w 500"/>
                    <a:gd name="T31" fmla="*/ 1350 h 1350"/>
                    <a:gd name="T32" fmla="*/ 300 w 500"/>
                    <a:gd name="T33" fmla="*/ 570 h 1350"/>
                    <a:gd name="T34" fmla="*/ 500 w 500"/>
                    <a:gd name="T35" fmla="*/ 325 h 1350"/>
                    <a:gd name="T36" fmla="*/ 500 w 500"/>
                    <a:gd name="T37" fmla="*/ 50 h 1350"/>
                    <a:gd name="T38" fmla="*/ 450 w 500"/>
                    <a:gd name="T39" fmla="*/ 0 h 1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00" h="1350">
                      <a:moveTo>
                        <a:pt x="450" y="0"/>
                      </a:moveTo>
                      <a:cubicBezTo>
                        <a:pt x="422" y="0"/>
                        <a:pt x="400" y="22"/>
                        <a:pt x="400" y="50"/>
                      </a:cubicBezTo>
                      <a:cubicBezTo>
                        <a:pt x="400" y="325"/>
                        <a:pt x="400" y="325"/>
                        <a:pt x="400" y="325"/>
                      </a:cubicBezTo>
                      <a:cubicBezTo>
                        <a:pt x="400" y="390"/>
                        <a:pt x="358" y="445"/>
                        <a:pt x="300" y="466"/>
                      </a:cubicBezTo>
                      <a:cubicBezTo>
                        <a:pt x="300" y="50"/>
                        <a:pt x="300" y="50"/>
                        <a:pt x="300" y="50"/>
                      </a:cubicBezTo>
                      <a:cubicBezTo>
                        <a:pt x="300" y="22"/>
                        <a:pt x="278" y="0"/>
                        <a:pt x="250" y="0"/>
                      </a:cubicBezTo>
                      <a:cubicBezTo>
                        <a:pt x="222" y="0"/>
                        <a:pt x="200" y="22"/>
                        <a:pt x="200" y="50"/>
                      </a:cubicBezTo>
                      <a:cubicBezTo>
                        <a:pt x="200" y="466"/>
                        <a:pt x="200" y="466"/>
                        <a:pt x="200" y="466"/>
                      </a:cubicBezTo>
                      <a:cubicBezTo>
                        <a:pt x="142" y="446"/>
                        <a:pt x="100" y="391"/>
                        <a:pt x="100" y="326"/>
                      </a:cubicBezTo>
                      <a:cubicBezTo>
                        <a:pt x="100" y="50"/>
                        <a:pt x="100" y="50"/>
                        <a:pt x="100" y="50"/>
                      </a:cubicBezTo>
                      <a:cubicBezTo>
                        <a:pt x="100" y="22"/>
                        <a:pt x="78" y="0"/>
                        <a:pt x="50" y="0"/>
                      </a:cubicBezTo>
                      <a:cubicBezTo>
                        <a:pt x="22" y="0"/>
                        <a:pt x="0" y="22"/>
                        <a:pt x="0" y="50"/>
                      </a:cubicBezTo>
                      <a:cubicBezTo>
                        <a:pt x="0" y="326"/>
                        <a:pt x="0" y="326"/>
                        <a:pt x="0" y="326"/>
                      </a:cubicBezTo>
                      <a:cubicBezTo>
                        <a:pt x="0" y="446"/>
                        <a:pt x="86" y="547"/>
                        <a:pt x="200" y="570"/>
                      </a:cubicBezTo>
                      <a:cubicBezTo>
                        <a:pt x="200" y="1350"/>
                        <a:pt x="200" y="1350"/>
                        <a:pt x="200" y="1350"/>
                      </a:cubicBezTo>
                      <a:cubicBezTo>
                        <a:pt x="300" y="1350"/>
                        <a:pt x="300" y="1350"/>
                        <a:pt x="300" y="1350"/>
                      </a:cubicBezTo>
                      <a:cubicBezTo>
                        <a:pt x="300" y="570"/>
                        <a:pt x="300" y="570"/>
                        <a:pt x="300" y="570"/>
                      </a:cubicBezTo>
                      <a:cubicBezTo>
                        <a:pt x="414" y="547"/>
                        <a:pt x="500" y="446"/>
                        <a:pt x="500" y="325"/>
                      </a:cubicBezTo>
                      <a:cubicBezTo>
                        <a:pt x="500" y="50"/>
                        <a:pt x="500" y="50"/>
                        <a:pt x="500" y="50"/>
                      </a:cubicBezTo>
                      <a:cubicBezTo>
                        <a:pt x="500" y="22"/>
                        <a:pt x="478" y="0"/>
                        <a:pt x="45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8" name="组合 127"/>
            <p:cNvGrpSpPr/>
            <p:nvPr/>
          </p:nvGrpSpPr>
          <p:grpSpPr>
            <a:xfrm>
              <a:off x="1634415" y="2964501"/>
              <a:ext cx="2286385" cy="442804"/>
              <a:chOff x="1722934" y="1234793"/>
              <a:chExt cx="2189904" cy="424119"/>
            </a:xfrm>
          </p:grpSpPr>
          <p:grpSp>
            <p:nvGrpSpPr>
              <p:cNvPr id="129" name="组合 128"/>
              <p:cNvGrpSpPr/>
              <p:nvPr/>
            </p:nvGrpSpPr>
            <p:grpSpPr>
              <a:xfrm>
                <a:off x="1722934" y="1234793"/>
                <a:ext cx="417288" cy="424119"/>
                <a:chOff x="1997868" y="5811703"/>
                <a:chExt cx="1029446" cy="1046297"/>
              </a:xfrm>
            </p:grpSpPr>
            <p:pic>
              <p:nvPicPr>
                <p:cNvPr id="142" name="图片 14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84610" y="5811703"/>
                  <a:ext cx="842704" cy="1046297"/>
                </a:xfrm>
                <a:prstGeom prst="rect">
                  <a:avLst/>
                </a:prstGeom>
              </p:spPr>
            </p:pic>
            <p:sp>
              <p:nvSpPr>
                <p:cNvPr id="143" name="Freeform 5"/>
                <p:cNvSpPr>
                  <a:spLocks/>
                </p:cNvSpPr>
                <p:nvPr/>
              </p:nvSpPr>
              <p:spPr bwMode="auto">
                <a:xfrm>
                  <a:off x="1997868" y="6219825"/>
                  <a:ext cx="236537" cy="638175"/>
                </a:xfrm>
                <a:custGeom>
                  <a:avLst/>
                  <a:gdLst>
                    <a:gd name="T0" fmla="*/ 450 w 500"/>
                    <a:gd name="T1" fmla="*/ 0 h 1350"/>
                    <a:gd name="T2" fmla="*/ 400 w 500"/>
                    <a:gd name="T3" fmla="*/ 50 h 1350"/>
                    <a:gd name="T4" fmla="*/ 400 w 500"/>
                    <a:gd name="T5" fmla="*/ 325 h 1350"/>
                    <a:gd name="T6" fmla="*/ 300 w 500"/>
                    <a:gd name="T7" fmla="*/ 466 h 1350"/>
                    <a:gd name="T8" fmla="*/ 300 w 500"/>
                    <a:gd name="T9" fmla="*/ 50 h 1350"/>
                    <a:gd name="T10" fmla="*/ 250 w 500"/>
                    <a:gd name="T11" fmla="*/ 0 h 1350"/>
                    <a:gd name="T12" fmla="*/ 200 w 500"/>
                    <a:gd name="T13" fmla="*/ 50 h 1350"/>
                    <a:gd name="T14" fmla="*/ 200 w 500"/>
                    <a:gd name="T15" fmla="*/ 466 h 1350"/>
                    <a:gd name="T16" fmla="*/ 100 w 500"/>
                    <a:gd name="T17" fmla="*/ 326 h 1350"/>
                    <a:gd name="T18" fmla="*/ 100 w 500"/>
                    <a:gd name="T19" fmla="*/ 50 h 1350"/>
                    <a:gd name="T20" fmla="*/ 50 w 500"/>
                    <a:gd name="T21" fmla="*/ 0 h 1350"/>
                    <a:gd name="T22" fmla="*/ 0 w 500"/>
                    <a:gd name="T23" fmla="*/ 50 h 1350"/>
                    <a:gd name="T24" fmla="*/ 0 w 500"/>
                    <a:gd name="T25" fmla="*/ 326 h 1350"/>
                    <a:gd name="T26" fmla="*/ 200 w 500"/>
                    <a:gd name="T27" fmla="*/ 570 h 1350"/>
                    <a:gd name="T28" fmla="*/ 200 w 500"/>
                    <a:gd name="T29" fmla="*/ 1350 h 1350"/>
                    <a:gd name="T30" fmla="*/ 300 w 500"/>
                    <a:gd name="T31" fmla="*/ 1350 h 1350"/>
                    <a:gd name="T32" fmla="*/ 300 w 500"/>
                    <a:gd name="T33" fmla="*/ 570 h 1350"/>
                    <a:gd name="T34" fmla="*/ 500 w 500"/>
                    <a:gd name="T35" fmla="*/ 325 h 1350"/>
                    <a:gd name="T36" fmla="*/ 500 w 500"/>
                    <a:gd name="T37" fmla="*/ 50 h 1350"/>
                    <a:gd name="T38" fmla="*/ 450 w 500"/>
                    <a:gd name="T39" fmla="*/ 0 h 1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00" h="1350">
                      <a:moveTo>
                        <a:pt x="450" y="0"/>
                      </a:moveTo>
                      <a:cubicBezTo>
                        <a:pt x="422" y="0"/>
                        <a:pt x="400" y="22"/>
                        <a:pt x="400" y="50"/>
                      </a:cubicBezTo>
                      <a:cubicBezTo>
                        <a:pt x="400" y="325"/>
                        <a:pt x="400" y="325"/>
                        <a:pt x="400" y="325"/>
                      </a:cubicBezTo>
                      <a:cubicBezTo>
                        <a:pt x="400" y="390"/>
                        <a:pt x="358" y="445"/>
                        <a:pt x="300" y="466"/>
                      </a:cubicBezTo>
                      <a:cubicBezTo>
                        <a:pt x="300" y="50"/>
                        <a:pt x="300" y="50"/>
                        <a:pt x="300" y="50"/>
                      </a:cubicBezTo>
                      <a:cubicBezTo>
                        <a:pt x="300" y="22"/>
                        <a:pt x="278" y="0"/>
                        <a:pt x="250" y="0"/>
                      </a:cubicBezTo>
                      <a:cubicBezTo>
                        <a:pt x="222" y="0"/>
                        <a:pt x="200" y="22"/>
                        <a:pt x="200" y="50"/>
                      </a:cubicBezTo>
                      <a:cubicBezTo>
                        <a:pt x="200" y="466"/>
                        <a:pt x="200" y="466"/>
                        <a:pt x="200" y="466"/>
                      </a:cubicBezTo>
                      <a:cubicBezTo>
                        <a:pt x="142" y="446"/>
                        <a:pt x="100" y="391"/>
                        <a:pt x="100" y="326"/>
                      </a:cubicBezTo>
                      <a:cubicBezTo>
                        <a:pt x="100" y="50"/>
                        <a:pt x="100" y="50"/>
                        <a:pt x="100" y="50"/>
                      </a:cubicBezTo>
                      <a:cubicBezTo>
                        <a:pt x="100" y="22"/>
                        <a:pt x="78" y="0"/>
                        <a:pt x="50" y="0"/>
                      </a:cubicBezTo>
                      <a:cubicBezTo>
                        <a:pt x="22" y="0"/>
                        <a:pt x="0" y="22"/>
                        <a:pt x="0" y="50"/>
                      </a:cubicBezTo>
                      <a:cubicBezTo>
                        <a:pt x="0" y="326"/>
                        <a:pt x="0" y="326"/>
                        <a:pt x="0" y="326"/>
                      </a:cubicBezTo>
                      <a:cubicBezTo>
                        <a:pt x="0" y="446"/>
                        <a:pt x="86" y="547"/>
                        <a:pt x="200" y="570"/>
                      </a:cubicBezTo>
                      <a:cubicBezTo>
                        <a:pt x="200" y="1350"/>
                        <a:pt x="200" y="1350"/>
                        <a:pt x="200" y="1350"/>
                      </a:cubicBezTo>
                      <a:cubicBezTo>
                        <a:pt x="300" y="1350"/>
                        <a:pt x="300" y="1350"/>
                        <a:pt x="300" y="1350"/>
                      </a:cubicBezTo>
                      <a:cubicBezTo>
                        <a:pt x="300" y="570"/>
                        <a:pt x="300" y="570"/>
                        <a:pt x="300" y="570"/>
                      </a:cubicBezTo>
                      <a:cubicBezTo>
                        <a:pt x="414" y="547"/>
                        <a:pt x="500" y="446"/>
                        <a:pt x="500" y="325"/>
                      </a:cubicBezTo>
                      <a:cubicBezTo>
                        <a:pt x="500" y="50"/>
                        <a:pt x="500" y="50"/>
                        <a:pt x="500" y="50"/>
                      </a:cubicBezTo>
                      <a:cubicBezTo>
                        <a:pt x="500" y="22"/>
                        <a:pt x="478" y="0"/>
                        <a:pt x="45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0" name="组合 129"/>
              <p:cNvGrpSpPr/>
              <p:nvPr/>
            </p:nvGrpSpPr>
            <p:grpSpPr>
              <a:xfrm>
                <a:off x="2166088" y="1234793"/>
                <a:ext cx="417288" cy="424119"/>
                <a:chOff x="1997868" y="5811703"/>
                <a:chExt cx="1029446" cy="1046297"/>
              </a:xfrm>
            </p:grpSpPr>
            <p:pic>
              <p:nvPicPr>
                <p:cNvPr id="140" name="图片 13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84610" y="5811703"/>
                  <a:ext cx="842704" cy="1046297"/>
                </a:xfrm>
                <a:prstGeom prst="rect">
                  <a:avLst/>
                </a:prstGeom>
              </p:spPr>
            </p:pic>
            <p:sp>
              <p:nvSpPr>
                <p:cNvPr id="141" name="Freeform 5"/>
                <p:cNvSpPr>
                  <a:spLocks/>
                </p:cNvSpPr>
                <p:nvPr/>
              </p:nvSpPr>
              <p:spPr bwMode="auto">
                <a:xfrm>
                  <a:off x="1997868" y="6219825"/>
                  <a:ext cx="236537" cy="638175"/>
                </a:xfrm>
                <a:custGeom>
                  <a:avLst/>
                  <a:gdLst>
                    <a:gd name="T0" fmla="*/ 450 w 500"/>
                    <a:gd name="T1" fmla="*/ 0 h 1350"/>
                    <a:gd name="T2" fmla="*/ 400 w 500"/>
                    <a:gd name="T3" fmla="*/ 50 h 1350"/>
                    <a:gd name="T4" fmla="*/ 400 w 500"/>
                    <a:gd name="T5" fmla="*/ 325 h 1350"/>
                    <a:gd name="T6" fmla="*/ 300 w 500"/>
                    <a:gd name="T7" fmla="*/ 466 h 1350"/>
                    <a:gd name="T8" fmla="*/ 300 w 500"/>
                    <a:gd name="T9" fmla="*/ 50 h 1350"/>
                    <a:gd name="T10" fmla="*/ 250 w 500"/>
                    <a:gd name="T11" fmla="*/ 0 h 1350"/>
                    <a:gd name="T12" fmla="*/ 200 w 500"/>
                    <a:gd name="T13" fmla="*/ 50 h 1350"/>
                    <a:gd name="T14" fmla="*/ 200 w 500"/>
                    <a:gd name="T15" fmla="*/ 466 h 1350"/>
                    <a:gd name="T16" fmla="*/ 100 w 500"/>
                    <a:gd name="T17" fmla="*/ 326 h 1350"/>
                    <a:gd name="T18" fmla="*/ 100 w 500"/>
                    <a:gd name="T19" fmla="*/ 50 h 1350"/>
                    <a:gd name="T20" fmla="*/ 50 w 500"/>
                    <a:gd name="T21" fmla="*/ 0 h 1350"/>
                    <a:gd name="T22" fmla="*/ 0 w 500"/>
                    <a:gd name="T23" fmla="*/ 50 h 1350"/>
                    <a:gd name="T24" fmla="*/ 0 w 500"/>
                    <a:gd name="T25" fmla="*/ 326 h 1350"/>
                    <a:gd name="T26" fmla="*/ 200 w 500"/>
                    <a:gd name="T27" fmla="*/ 570 h 1350"/>
                    <a:gd name="T28" fmla="*/ 200 w 500"/>
                    <a:gd name="T29" fmla="*/ 1350 h 1350"/>
                    <a:gd name="T30" fmla="*/ 300 w 500"/>
                    <a:gd name="T31" fmla="*/ 1350 h 1350"/>
                    <a:gd name="T32" fmla="*/ 300 w 500"/>
                    <a:gd name="T33" fmla="*/ 570 h 1350"/>
                    <a:gd name="T34" fmla="*/ 500 w 500"/>
                    <a:gd name="T35" fmla="*/ 325 h 1350"/>
                    <a:gd name="T36" fmla="*/ 500 w 500"/>
                    <a:gd name="T37" fmla="*/ 50 h 1350"/>
                    <a:gd name="T38" fmla="*/ 450 w 500"/>
                    <a:gd name="T39" fmla="*/ 0 h 1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00" h="1350">
                      <a:moveTo>
                        <a:pt x="450" y="0"/>
                      </a:moveTo>
                      <a:cubicBezTo>
                        <a:pt x="422" y="0"/>
                        <a:pt x="400" y="22"/>
                        <a:pt x="400" y="50"/>
                      </a:cubicBezTo>
                      <a:cubicBezTo>
                        <a:pt x="400" y="325"/>
                        <a:pt x="400" y="325"/>
                        <a:pt x="400" y="325"/>
                      </a:cubicBezTo>
                      <a:cubicBezTo>
                        <a:pt x="400" y="390"/>
                        <a:pt x="358" y="445"/>
                        <a:pt x="300" y="466"/>
                      </a:cubicBezTo>
                      <a:cubicBezTo>
                        <a:pt x="300" y="50"/>
                        <a:pt x="300" y="50"/>
                        <a:pt x="300" y="50"/>
                      </a:cubicBezTo>
                      <a:cubicBezTo>
                        <a:pt x="300" y="22"/>
                        <a:pt x="278" y="0"/>
                        <a:pt x="250" y="0"/>
                      </a:cubicBezTo>
                      <a:cubicBezTo>
                        <a:pt x="222" y="0"/>
                        <a:pt x="200" y="22"/>
                        <a:pt x="200" y="50"/>
                      </a:cubicBezTo>
                      <a:cubicBezTo>
                        <a:pt x="200" y="466"/>
                        <a:pt x="200" y="466"/>
                        <a:pt x="200" y="466"/>
                      </a:cubicBezTo>
                      <a:cubicBezTo>
                        <a:pt x="142" y="446"/>
                        <a:pt x="100" y="391"/>
                        <a:pt x="100" y="326"/>
                      </a:cubicBezTo>
                      <a:cubicBezTo>
                        <a:pt x="100" y="50"/>
                        <a:pt x="100" y="50"/>
                        <a:pt x="100" y="50"/>
                      </a:cubicBezTo>
                      <a:cubicBezTo>
                        <a:pt x="100" y="22"/>
                        <a:pt x="78" y="0"/>
                        <a:pt x="50" y="0"/>
                      </a:cubicBezTo>
                      <a:cubicBezTo>
                        <a:pt x="22" y="0"/>
                        <a:pt x="0" y="22"/>
                        <a:pt x="0" y="50"/>
                      </a:cubicBezTo>
                      <a:cubicBezTo>
                        <a:pt x="0" y="326"/>
                        <a:pt x="0" y="326"/>
                        <a:pt x="0" y="326"/>
                      </a:cubicBezTo>
                      <a:cubicBezTo>
                        <a:pt x="0" y="446"/>
                        <a:pt x="86" y="547"/>
                        <a:pt x="200" y="570"/>
                      </a:cubicBezTo>
                      <a:cubicBezTo>
                        <a:pt x="200" y="1350"/>
                        <a:pt x="200" y="1350"/>
                        <a:pt x="200" y="1350"/>
                      </a:cubicBezTo>
                      <a:cubicBezTo>
                        <a:pt x="300" y="1350"/>
                        <a:pt x="300" y="1350"/>
                        <a:pt x="300" y="1350"/>
                      </a:cubicBezTo>
                      <a:cubicBezTo>
                        <a:pt x="300" y="570"/>
                        <a:pt x="300" y="570"/>
                        <a:pt x="300" y="570"/>
                      </a:cubicBezTo>
                      <a:cubicBezTo>
                        <a:pt x="414" y="547"/>
                        <a:pt x="500" y="446"/>
                        <a:pt x="500" y="325"/>
                      </a:cubicBezTo>
                      <a:cubicBezTo>
                        <a:pt x="500" y="50"/>
                        <a:pt x="500" y="50"/>
                        <a:pt x="500" y="50"/>
                      </a:cubicBezTo>
                      <a:cubicBezTo>
                        <a:pt x="500" y="22"/>
                        <a:pt x="478" y="0"/>
                        <a:pt x="45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1" name="组合 130"/>
              <p:cNvGrpSpPr/>
              <p:nvPr/>
            </p:nvGrpSpPr>
            <p:grpSpPr>
              <a:xfrm>
                <a:off x="2609242" y="1234793"/>
                <a:ext cx="417288" cy="424119"/>
                <a:chOff x="1997868" y="5811703"/>
                <a:chExt cx="1029446" cy="1046297"/>
              </a:xfrm>
            </p:grpSpPr>
            <p:pic>
              <p:nvPicPr>
                <p:cNvPr id="138" name="图片 13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84610" y="5811703"/>
                  <a:ext cx="842704" cy="1046297"/>
                </a:xfrm>
                <a:prstGeom prst="rect">
                  <a:avLst/>
                </a:prstGeom>
              </p:spPr>
            </p:pic>
            <p:sp>
              <p:nvSpPr>
                <p:cNvPr id="139" name="Freeform 5"/>
                <p:cNvSpPr>
                  <a:spLocks/>
                </p:cNvSpPr>
                <p:nvPr/>
              </p:nvSpPr>
              <p:spPr bwMode="auto">
                <a:xfrm>
                  <a:off x="1997868" y="6219825"/>
                  <a:ext cx="236537" cy="638175"/>
                </a:xfrm>
                <a:custGeom>
                  <a:avLst/>
                  <a:gdLst>
                    <a:gd name="T0" fmla="*/ 450 w 500"/>
                    <a:gd name="T1" fmla="*/ 0 h 1350"/>
                    <a:gd name="T2" fmla="*/ 400 w 500"/>
                    <a:gd name="T3" fmla="*/ 50 h 1350"/>
                    <a:gd name="T4" fmla="*/ 400 w 500"/>
                    <a:gd name="T5" fmla="*/ 325 h 1350"/>
                    <a:gd name="T6" fmla="*/ 300 w 500"/>
                    <a:gd name="T7" fmla="*/ 466 h 1350"/>
                    <a:gd name="T8" fmla="*/ 300 w 500"/>
                    <a:gd name="T9" fmla="*/ 50 h 1350"/>
                    <a:gd name="T10" fmla="*/ 250 w 500"/>
                    <a:gd name="T11" fmla="*/ 0 h 1350"/>
                    <a:gd name="T12" fmla="*/ 200 w 500"/>
                    <a:gd name="T13" fmla="*/ 50 h 1350"/>
                    <a:gd name="T14" fmla="*/ 200 w 500"/>
                    <a:gd name="T15" fmla="*/ 466 h 1350"/>
                    <a:gd name="T16" fmla="*/ 100 w 500"/>
                    <a:gd name="T17" fmla="*/ 326 h 1350"/>
                    <a:gd name="T18" fmla="*/ 100 w 500"/>
                    <a:gd name="T19" fmla="*/ 50 h 1350"/>
                    <a:gd name="T20" fmla="*/ 50 w 500"/>
                    <a:gd name="T21" fmla="*/ 0 h 1350"/>
                    <a:gd name="T22" fmla="*/ 0 w 500"/>
                    <a:gd name="T23" fmla="*/ 50 h 1350"/>
                    <a:gd name="T24" fmla="*/ 0 w 500"/>
                    <a:gd name="T25" fmla="*/ 326 h 1350"/>
                    <a:gd name="T26" fmla="*/ 200 w 500"/>
                    <a:gd name="T27" fmla="*/ 570 h 1350"/>
                    <a:gd name="T28" fmla="*/ 200 w 500"/>
                    <a:gd name="T29" fmla="*/ 1350 h 1350"/>
                    <a:gd name="T30" fmla="*/ 300 w 500"/>
                    <a:gd name="T31" fmla="*/ 1350 h 1350"/>
                    <a:gd name="T32" fmla="*/ 300 w 500"/>
                    <a:gd name="T33" fmla="*/ 570 h 1350"/>
                    <a:gd name="T34" fmla="*/ 500 w 500"/>
                    <a:gd name="T35" fmla="*/ 325 h 1350"/>
                    <a:gd name="T36" fmla="*/ 500 w 500"/>
                    <a:gd name="T37" fmla="*/ 50 h 1350"/>
                    <a:gd name="T38" fmla="*/ 450 w 500"/>
                    <a:gd name="T39" fmla="*/ 0 h 1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00" h="1350">
                      <a:moveTo>
                        <a:pt x="450" y="0"/>
                      </a:moveTo>
                      <a:cubicBezTo>
                        <a:pt x="422" y="0"/>
                        <a:pt x="400" y="22"/>
                        <a:pt x="400" y="50"/>
                      </a:cubicBezTo>
                      <a:cubicBezTo>
                        <a:pt x="400" y="325"/>
                        <a:pt x="400" y="325"/>
                        <a:pt x="400" y="325"/>
                      </a:cubicBezTo>
                      <a:cubicBezTo>
                        <a:pt x="400" y="390"/>
                        <a:pt x="358" y="445"/>
                        <a:pt x="300" y="466"/>
                      </a:cubicBezTo>
                      <a:cubicBezTo>
                        <a:pt x="300" y="50"/>
                        <a:pt x="300" y="50"/>
                        <a:pt x="300" y="50"/>
                      </a:cubicBezTo>
                      <a:cubicBezTo>
                        <a:pt x="300" y="22"/>
                        <a:pt x="278" y="0"/>
                        <a:pt x="250" y="0"/>
                      </a:cubicBezTo>
                      <a:cubicBezTo>
                        <a:pt x="222" y="0"/>
                        <a:pt x="200" y="22"/>
                        <a:pt x="200" y="50"/>
                      </a:cubicBezTo>
                      <a:cubicBezTo>
                        <a:pt x="200" y="466"/>
                        <a:pt x="200" y="466"/>
                        <a:pt x="200" y="466"/>
                      </a:cubicBezTo>
                      <a:cubicBezTo>
                        <a:pt x="142" y="446"/>
                        <a:pt x="100" y="391"/>
                        <a:pt x="100" y="326"/>
                      </a:cubicBezTo>
                      <a:cubicBezTo>
                        <a:pt x="100" y="50"/>
                        <a:pt x="100" y="50"/>
                        <a:pt x="100" y="50"/>
                      </a:cubicBezTo>
                      <a:cubicBezTo>
                        <a:pt x="100" y="22"/>
                        <a:pt x="78" y="0"/>
                        <a:pt x="50" y="0"/>
                      </a:cubicBezTo>
                      <a:cubicBezTo>
                        <a:pt x="22" y="0"/>
                        <a:pt x="0" y="22"/>
                        <a:pt x="0" y="50"/>
                      </a:cubicBezTo>
                      <a:cubicBezTo>
                        <a:pt x="0" y="326"/>
                        <a:pt x="0" y="326"/>
                        <a:pt x="0" y="326"/>
                      </a:cubicBezTo>
                      <a:cubicBezTo>
                        <a:pt x="0" y="446"/>
                        <a:pt x="86" y="547"/>
                        <a:pt x="200" y="570"/>
                      </a:cubicBezTo>
                      <a:cubicBezTo>
                        <a:pt x="200" y="1350"/>
                        <a:pt x="200" y="1350"/>
                        <a:pt x="200" y="1350"/>
                      </a:cubicBezTo>
                      <a:cubicBezTo>
                        <a:pt x="300" y="1350"/>
                        <a:pt x="300" y="1350"/>
                        <a:pt x="300" y="1350"/>
                      </a:cubicBezTo>
                      <a:cubicBezTo>
                        <a:pt x="300" y="570"/>
                        <a:pt x="300" y="570"/>
                        <a:pt x="300" y="570"/>
                      </a:cubicBezTo>
                      <a:cubicBezTo>
                        <a:pt x="414" y="547"/>
                        <a:pt x="500" y="446"/>
                        <a:pt x="500" y="325"/>
                      </a:cubicBezTo>
                      <a:cubicBezTo>
                        <a:pt x="500" y="50"/>
                        <a:pt x="500" y="50"/>
                        <a:pt x="500" y="50"/>
                      </a:cubicBezTo>
                      <a:cubicBezTo>
                        <a:pt x="500" y="22"/>
                        <a:pt x="478" y="0"/>
                        <a:pt x="45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2" name="组合 131"/>
              <p:cNvGrpSpPr/>
              <p:nvPr/>
            </p:nvGrpSpPr>
            <p:grpSpPr>
              <a:xfrm>
                <a:off x="3052396" y="1234793"/>
                <a:ext cx="417288" cy="424119"/>
                <a:chOff x="1997868" y="5811703"/>
                <a:chExt cx="1029446" cy="1046297"/>
              </a:xfrm>
            </p:grpSpPr>
            <p:pic>
              <p:nvPicPr>
                <p:cNvPr id="136" name="图片 13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84610" y="5811703"/>
                  <a:ext cx="842704" cy="1046297"/>
                </a:xfrm>
                <a:prstGeom prst="rect">
                  <a:avLst/>
                </a:prstGeom>
              </p:spPr>
            </p:pic>
            <p:sp>
              <p:nvSpPr>
                <p:cNvPr id="137" name="Freeform 5"/>
                <p:cNvSpPr>
                  <a:spLocks/>
                </p:cNvSpPr>
                <p:nvPr/>
              </p:nvSpPr>
              <p:spPr bwMode="auto">
                <a:xfrm>
                  <a:off x="1997868" y="6219825"/>
                  <a:ext cx="236537" cy="638175"/>
                </a:xfrm>
                <a:custGeom>
                  <a:avLst/>
                  <a:gdLst>
                    <a:gd name="T0" fmla="*/ 450 w 500"/>
                    <a:gd name="T1" fmla="*/ 0 h 1350"/>
                    <a:gd name="T2" fmla="*/ 400 w 500"/>
                    <a:gd name="T3" fmla="*/ 50 h 1350"/>
                    <a:gd name="T4" fmla="*/ 400 w 500"/>
                    <a:gd name="T5" fmla="*/ 325 h 1350"/>
                    <a:gd name="T6" fmla="*/ 300 w 500"/>
                    <a:gd name="T7" fmla="*/ 466 h 1350"/>
                    <a:gd name="T8" fmla="*/ 300 w 500"/>
                    <a:gd name="T9" fmla="*/ 50 h 1350"/>
                    <a:gd name="T10" fmla="*/ 250 w 500"/>
                    <a:gd name="T11" fmla="*/ 0 h 1350"/>
                    <a:gd name="T12" fmla="*/ 200 w 500"/>
                    <a:gd name="T13" fmla="*/ 50 h 1350"/>
                    <a:gd name="T14" fmla="*/ 200 w 500"/>
                    <a:gd name="T15" fmla="*/ 466 h 1350"/>
                    <a:gd name="T16" fmla="*/ 100 w 500"/>
                    <a:gd name="T17" fmla="*/ 326 h 1350"/>
                    <a:gd name="T18" fmla="*/ 100 w 500"/>
                    <a:gd name="T19" fmla="*/ 50 h 1350"/>
                    <a:gd name="T20" fmla="*/ 50 w 500"/>
                    <a:gd name="T21" fmla="*/ 0 h 1350"/>
                    <a:gd name="T22" fmla="*/ 0 w 500"/>
                    <a:gd name="T23" fmla="*/ 50 h 1350"/>
                    <a:gd name="T24" fmla="*/ 0 w 500"/>
                    <a:gd name="T25" fmla="*/ 326 h 1350"/>
                    <a:gd name="T26" fmla="*/ 200 w 500"/>
                    <a:gd name="T27" fmla="*/ 570 h 1350"/>
                    <a:gd name="T28" fmla="*/ 200 w 500"/>
                    <a:gd name="T29" fmla="*/ 1350 h 1350"/>
                    <a:gd name="T30" fmla="*/ 300 w 500"/>
                    <a:gd name="T31" fmla="*/ 1350 h 1350"/>
                    <a:gd name="T32" fmla="*/ 300 w 500"/>
                    <a:gd name="T33" fmla="*/ 570 h 1350"/>
                    <a:gd name="T34" fmla="*/ 500 w 500"/>
                    <a:gd name="T35" fmla="*/ 325 h 1350"/>
                    <a:gd name="T36" fmla="*/ 500 w 500"/>
                    <a:gd name="T37" fmla="*/ 50 h 1350"/>
                    <a:gd name="T38" fmla="*/ 450 w 500"/>
                    <a:gd name="T39" fmla="*/ 0 h 1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00" h="1350">
                      <a:moveTo>
                        <a:pt x="450" y="0"/>
                      </a:moveTo>
                      <a:cubicBezTo>
                        <a:pt x="422" y="0"/>
                        <a:pt x="400" y="22"/>
                        <a:pt x="400" y="50"/>
                      </a:cubicBezTo>
                      <a:cubicBezTo>
                        <a:pt x="400" y="325"/>
                        <a:pt x="400" y="325"/>
                        <a:pt x="400" y="325"/>
                      </a:cubicBezTo>
                      <a:cubicBezTo>
                        <a:pt x="400" y="390"/>
                        <a:pt x="358" y="445"/>
                        <a:pt x="300" y="466"/>
                      </a:cubicBezTo>
                      <a:cubicBezTo>
                        <a:pt x="300" y="50"/>
                        <a:pt x="300" y="50"/>
                        <a:pt x="300" y="50"/>
                      </a:cubicBezTo>
                      <a:cubicBezTo>
                        <a:pt x="300" y="22"/>
                        <a:pt x="278" y="0"/>
                        <a:pt x="250" y="0"/>
                      </a:cubicBezTo>
                      <a:cubicBezTo>
                        <a:pt x="222" y="0"/>
                        <a:pt x="200" y="22"/>
                        <a:pt x="200" y="50"/>
                      </a:cubicBezTo>
                      <a:cubicBezTo>
                        <a:pt x="200" y="466"/>
                        <a:pt x="200" y="466"/>
                        <a:pt x="200" y="466"/>
                      </a:cubicBezTo>
                      <a:cubicBezTo>
                        <a:pt x="142" y="446"/>
                        <a:pt x="100" y="391"/>
                        <a:pt x="100" y="326"/>
                      </a:cubicBezTo>
                      <a:cubicBezTo>
                        <a:pt x="100" y="50"/>
                        <a:pt x="100" y="50"/>
                        <a:pt x="100" y="50"/>
                      </a:cubicBezTo>
                      <a:cubicBezTo>
                        <a:pt x="100" y="22"/>
                        <a:pt x="78" y="0"/>
                        <a:pt x="50" y="0"/>
                      </a:cubicBezTo>
                      <a:cubicBezTo>
                        <a:pt x="22" y="0"/>
                        <a:pt x="0" y="22"/>
                        <a:pt x="0" y="50"/>
                      </a:cubicBezTo>
                      <a:cubicBezTo>
                        <a:pt x="0" y="326"/>
                        <a:pt x="0" y="326"/>
                        <a:pt x="0" y="326"/>
                      </a:cubicBezTo>
                      <a:cubicBezTo>
                        <a:pt x="0" y="446"/>
                        <a:pt x="86" y="547"/>
                        <a:pt x="200" y="570"/>
                      </a:cubicBezTo>
                      <a:cubicBezTo>
                        <a:pt x="200" y="1350"/>
                        <a:pt x="200" y="1350"/>
                        <a:pt x="200" y="1350"/>
                      </a:cubicBezTo>
                      <a:cubicBezTo>
                        <a:pt x="300" y="1350"/>
                        <a:pt x="300" y="1350"/>
                        <a:pt x="300" y="1350"/>
                      </a:cubicBezTo>
                      <a:cubicBezTo>
                        <a:pt x="300" y="570"/>
                        <a:pt x="300" y="570"/>
                        <a:pt x="300" y="570"/>
                      </a:cubicBezTo>
                      <a:cubicBezTo>
                        <a:pt x="414" y="547"/>
                        <a:pt x="500" y="446"/>
                        <a:pt x="500" y="325"/>
                      </a:cubicBezTo>
                      <a:cubicBezTo>
                        <a:pt x="500" y="50"/>
                        <a:pt x="500" y="50"/>
                        <a:pt x="500" y="50"/>
                      </a:cubicBezTo>
                      <a:cubicBezTo>
                        <a:pt x="500" y="22"/>
                        <a:pt x="478" y="0"/>
                        <a:pt x="45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" name="组合 132"/>
              <p:cNvGrpSpPr/>
              <p:nvPr/>
            </p:nvGrpSpPr>
            <p:grpSpPr>
              <a:xfrm>
                <a:off x="3495550" y="1234793"/>
                <a:ext cx="417288" cy="424119"/>
                <a:chOff x="1997868" y="5811703"/>
                <a:chExt cx="1029446" cy="1046297"/>
              </a:xfrm>
            </p:grpSpPr>
            <p:pic>
              <p:nvPicPr>
                <p:cNvPr id="134" name="图片 13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84610" y="5811703"/>
                  <a:ext cx="842704" cy="1046297"/>
                </a:xfrm>
                <a:prstGeom prst="rect">
                  <a:avLst/>
                </a:prstGeom>
              </p:spPr>
            </p:pic>
            <p:sp>
              <p:nvSpPr>
                <p:cNvPr id="135" name="Freeform 5"/>
                <p:cNvSpPr>
                  <a:spLocks/>
                </p:cNvSpPr>
                <p:nvPr/>
              </p:nvSpPr>
              <p:spPr bwMode="auto">
                <a:xfrm>
                  <a:off x="1997868" y="6219825"/>
                  <a:ext cx="236537" cy="638175"/>
                </a:xfrm>
                <a:custGeom>
                  <a:avLst/>
                  <a:gdLst>
                    <a:gd name="T0" fmla="*/ 450 w 500"/>
                    <a:gd name="T1" fmla="*/ 0 h 1350"/>
                    <a:gd name="T2" fmla="*/ 400 w 500"/>
                    <a:gd name="T3" fmla="*/ 50 h 1350"/>
                    <a:gd name="T4" fmla="*/ 400 w 500"/>
                    <a:gd name="T5" fmla="*/ 325 h 1350"/>
                    <a:gd name="T6" fmla="*/ 300 w 500"/>
                    <a:gd name="T7" fmla="*/ 466 h 1350"/>
                    <a:gd name="T8" fmla="*/ 300 w 500"/>
                    <a:gd name="T9" fmla="*/ 50 h 1350"/>
                    <a:gd name="T10" fmla="*/ 250 w 500"/>
                    <a:gd name="T11" fmla="*/ 0 h 1350"/>
                    <a:gd name="T12" fmla="*/ 200 w 500"/>
                    <a:gd name="T13" fmla="*/ 50 h 1350"/>
                    <a:gd name="T14" fmla="*/ 200 w 500"/>
                    <a:gd name="T15" fmla="*/ 466 h 1350"/>
                    <a:gd name="T16" fmla="*/ 100 w 500"/>
                    <a:gd name="T17" fmla="*/ 326 h 1350"/>
                    <a:gd name="T18" fmla="*/ 100 w 500"/>
                    <a:gd name="T19" fmla="*/ 50 h 1350"/>
                    <a:gd name="T20" fmla="*/ 50 w 500"/>
                    <a:gd name="T21" fmla="*/ 0 h 1350"/>
                    <a:gd name="T22" fmla="*/ 0 w 500"/>
                    <a:gd name="T23" fmla="*/ 50 h 1350"/>
                    <a:gd name="T24" fmla="*/ 0 w 500"/>
                    <a:gd name="T25" fmla="*/ 326 h 1350"/>
                    <a:gd name="T26" fmla="*/ 200 w 500"/>
                    <a:gd name="T27" fmla="*/ 570 h 1350"/>
                    <a:gd name="T28" fmla="*/ 200 w 500"/>
                    <a:gd name="T29" fmla="*/ 1350 h 1350"/>
                    <a:gd name="T30" fmla="*/ 300 w 500"/>
                    <a:gd name="T31" fmla="*/ 1350 h 1350"/>
                    <a:gd name="T32" fmla="*/ 300 w 500"/>
                    <a:gd name="T33" fmla="*/ 570 h 1350"/>
                    <a:gd name="T34" fmla="*/ 500 w 500"/>
                    <a:gd name="T35" fmla="*/ 325 h 1350"/>
                    <a:gd name="T36" fmla="*/ 500 w 500"/>
                    <a:gd name="T37" fmla="*/ 50 h 1350"/>
                    <a:gd name="T38" fmla="*/ 450 w 500"/>
                    <a:gd name="T39" fmla="*/ 0 h 1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00" h="1350">
                      <a:moveTo>
                        <a:pt x="450" y="0"/>
                      </a:moveTo>
                      <a:cubicBezTo>
                        <a:pt x="422" y="0"/>
                        <a:pt x="400" y="22"/>
                        <a:pt x="400" y="50"/>
                      </a:cubicBezTo>
                      <a:cubicBezTo>
                        <a:pt x="400" y="325"/>
                        <a:pt x="400" y="325"/>
                        <a:pt x="400" y="325"/>
                      </a:cubicBezTo>
                      <a:cubicBezTo>
                        <a:pt x="400" y="390"/>
                        <a:pt x="358" y="445"/>
                        <a:pt x="300" y="466"/>
                      </a:cubicBezTo>
                      <a:cubicBezTo>
                        <a:pt x="300" y="50"/>
                        <a:pt x="300" y="50"/>
                        <a:pt x="300" y="50"/>
                      </a:cubicBezTo>
                      <a:cubicBezTo>
                        <a:pt x="300" y="22"/>
                        <a:pt x="278" y="0"/>
                        <a:pt x="250" y="0"/>
                      </a:cubicBezTo>
                      <a:cubicBezTo>
                        <a:pt x="222" y="0"/>
                        <a:pt x="200" y="22"/>
                        <a:pt x="200" y="50"/>
                      </a:cubicBezTo>
                      <a:cubicBezTo>
                        <a:pt x="200" y="466"/>
                        <a:pt x="200" y="466"/>
                        <a:pt x="200" y="466"/>
                      </a:cubicBezTo>
                      <a:cubicBezTo>
                        <a:pt x="142" y="446"/>
                        <a:pt x="100" y="391"/>
                        <a:pt x="100" y="326"/>
                      </a:cubicBezTo>
                      <a:cubicBezTo>
                        <a:pt x="100" y="50"/>
                        <a:pt x="100" y="50"/>
                        <a:pt x="100" y="50"/>
                      </a:cubicBezTo>
                      <a:cubicBezTo>
                        <a:pt x="100" y="22"/>
                        <a:pt x="78" y="0"/>
                        <a:pt x="50" y="0"/>
                      </a:cubicBezTo>
                      <a:cubicBezTo>
                        <a:pt x="22" y="0"/>
                        <a:pt x="0" y="22"/>
                        <a:pt x="0" y="50"/>
                      </a:cubicBezTo>
                      <a:cubicBezTo>
                        <a:pt x="0" y="326"/>
                        <a:pt x="0" y="326"/>
                        <a:pt x="0" y="326"/>
                      </a:cubicBezTo>
                      <a:cubicBezTo>
                        <a:pt x="0" y="446"/>
                        <a:pt x="86" y="547"/>
                        <a:pt x="200" y="570"/>
                      </a:cubicBezTo>
                      <a:cubicBezTo>
                        <a:pt x="200" y="1350"/>
                        <a:pt x="200" y="1350"/>
                        <a:pt x="200" y="1350"/>
                      </a:cubicBezTo>
                      <a:cubicBezTo>
                        <a:pt x="300" y="1350"/>
                        <a:pt x="300" y="1350"/>
                        <a:pt x="300" y="1350"/>
                      </a:cubicBezTo>
                      <a:cubicBezTo>
                        <a:pt x="300" y="570"/>
                        <a:pt x="300" y="570"/>
                        <a:pt x="300" y="570"/>
                      </a:cubicBezTo>
                      <a:cubicBezTo>
                        <a:pt x="414" y="547"/>
                        <a:pt x="500" y="446"/>
                        <a:pt x="500" y="325"/>
                      </a:cubicBezTo>
                      <a:cubicBezTo>
                        <a:pt x="500" y="50"/>
                        <a:pt x="500" y="50"/>
                        <a:pt x="500" y="50"/>
                      </a:cubicBezTo>
                      <a:cubicBezTo>
                        <a:pt x="500" y="22"/>
                        <a:pt x="478" y="0"/>
                        <a:pt x="45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4" name="文本框 143"/>
            <p:cNvSpPr txBox="1"/>
            <p:nvPr/>
          </p:nvSpPr>
          <p:spPr>
            <a:xfrm>
              <a:off x="865845" y="2410463"/>
              <a:ext cx="95167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/>
                <a:t>C</a:t>
              </a:r>
            </a:p>
            <a:p>
              <a:pPr algn="ctr"/>
              <a:r>
                <a:rPr lang="zh-CN" altLang="en-US" sz="3200" dirty="0" smtClean="0"/>
                <a:t>组</a:t>
              </a:r>
              <a:endParaRPr lang="zh-CN" altLang="en-US" sz="3200" dirty="0"/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6758744" y="2652878"/>
              <a:ext cx="643770" cy="902015"/>
              <a:chOff x="4518275" y="4948961"/>
              <a:chExt cx="1028993" cy="1441768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4518275" y="4948961"/>
                <a:ext cx="1028993" cy="10289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4757543" y="5296307"/>
                <a:ext cx="550457" cy="114001"/>
                <a:chOff x="4738574" y="5296307"/>
                <a:chExt cx="550457" cy="114001"/>
              </a:xfrm>
            </p:grpSpPr>
            <p:sp>
              <p:nvSpPr>
                <p:cNvPr id="59" name="椭圆 58"/>
                <p:cNvSpPr/>
                <p:nvPr/>
              </p:nvSpPr>
              <p:spPr>
                <a:xfrm>
                  <a:off x="4738574" y="5296307"/>
                  <a:ext cx="114001" cy="114001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5175030" y="5296307"/>
                  <a:ext cx="114001" cy="114001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8" name="弧形 57"/>
              <p:cNvSpPr/>
              <p:nvPr/>
            </p:nvSpPr>
            <p:spPr>
              <a:xfrm flipV="1">
                <a:off x="4675676" y="5676538"/>
                <a:ext cx="714191" cy="714191"/>
              </a:xfrm>
              <a:prstGeom prst="arc">
                <a:avLst>
                  <a:gd name="adj1" fmla="val 3400393"/>
                  <a:gd name="adj2" fmla="val 7116829"/>
                </a:avLst>
              </a:prstGeom>
              <a:no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1060966" y="-200053"/>
            <a:ext cx="6550701" cy="1244502"/>
            <a:chOff x="1060966" y="6756225"/>
            <a:chExt cx="6550701" cy="1244502"/>
          </a:xfrm>
        </p:grpSpPr>
        <p:sp>
          <p:nvSpPr>
            <p:cNvPr id="74" name="文本框 73"/>
            <p:cNvSpPr txBox="1"/>
            <p:nvPr/>
          </p:nvSpPr>
          <p:spPr>
            <a:xfrm>
              <a:off x="4411969" y="6756225"/>
              <a:ext cx="19171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 smtClean="0">
                  <a:latin typeface="Showcard Gothic" panose="04020904020102020604" pitchFamily="82" charset="0"/>
                </a:rPr>
                <a:t>60%</a:t>
              </a:r>
              <a:endParaRPr lang="zh-CN" altLang="en-US" sz="4800" dirty="0">
                <a:latin typeface="Showcard Gothic" panose="04020904020102020604" pitchFamily="82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4660568" y="7451038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/>
                <a:t>令人满意</a:t>
              </a:r>
              <a:endParaRPr lang="zh-CN" altLang="en-US" sz="2800" dirty="0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835606" y="6971680"/>
              <a:ext cx="2286257" cy="426296"/>
              <a:chOff x="1632992" y="4907888"/>
              <a:chExt cx="2286257" cy="426296"/>
            </a:xfrm>
          </p:grpSpPr>
          <p:pic>
            <p:nvPicPr>
              <p:cNvPr id="90" name="图片 8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32992" y="4907888"/>
                <a:ext cx="425629" cy="426296"/>
              </a:xfrm>
              <a:prstGeom prst="rect">
                <a:avLst/>
              </a:prstGeom>
            </p:spPr>
          </p:pic>
          <p:pic>
            <p:nvPicPr>
              <p:cNvPr id="91" name="图片 9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98149" y="4907888"/>
                <a:ext cx="425629" cy="426296"/>
              </a:xfrm>
              <a:prstGeom prst="rect">
                <a:avLst/>
              </a:prstGeom>
            </p:spPr>
          </p:pic>
          <p:pic>
            <p:nvPicPr>
              <p:cNvPr id="92" name="图片 9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63306" y="4907888"/>
                <a:ext cx="425629" cy="426296"/>
              </a:xfrm>
              <a:prstGeom prst="rect">
                <a:avLst/>
              </a:prstGeom>
            </p:spPr>
          </p:pic>
          <p:pic>
            <p:nvPicPr>
              <p:cNvPr id="93" name="图片 9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8463" y="4907888"/>
                <a:ext cx="425629" cy="426296"/>
              </a:xfrm>
              <a:prstGeom prst="rect">
                <a:avLst/>
              </a:prstGeom>
            </p:spPr>
          </p:pic>
          <p:pic>
            <p:nvPicPr>
              <p:cNvPr id="94" name="图片 9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93620" y="4907888"/>
                <a:ext cx="425629" cy="426296"/>
              </a:xfrm>
              <a:prstGeom prst="rect">
                <a:avLst/>
              </a:prstGeom>
            </p:spPr>
          </p:pic>
        </p:grpSp>
        <p:grpSp>
          <p:nvGrpSpPr>
            <p:cNvPr id="77" name="组合 76"/>
            <p:cNvGrpSpPr/>
            <p:nvPr/>
          </p:nvGrpSpPr>
          <p:grpSpPr>
            <a:xfrm>
              <a:off x="1835606" y="7446860"/>
              <a:ext cx="2286257" cy="426296"/>
              <a:chOff x="1632992" y="4907888"/>
              <a:chExt cx="2286257" cy="426296"/>
            </a:xfrm>
          </p:grpSpPr>
          <p:pic>
            <p:nvPicPr>
              <p:cNvPr id="85" name="图片 8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32992" y="4907888"/>
                <a:ext cx="425629" cy="426296"/>
              </a:xfrm>
              <a:prstGeom prst="rect">
                <a:avLst/>
              </a:prstGeom>
            </p:spPr>
          </p:pic>
          <p:pic>
            <p:nvPicPr>
              <p:cNvPr id="86" name="图片 8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98149" y="4907888"/>
                <a:ext cx="425629" cy="426296"/>
              </a:xfrm>
              <a:prstGeom prst="rect">
                <a:avLst/>
              </a:prstGeom>
            </p:spPr>
          </p:pic>
          <p:pic>
            <p:nvPicPr>
              <p:cNvPr id="87" name="图片 8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63306" y="4907888"/>
                <a:ext cx="425629" cy="426296"/>
              </a:xfrm>
              <a:prstGeom prst="rect">
                <a:avLst/>
              </a:prstGeom>
            </p:spPr>
          </p:pic>
          <p:pic>
            <p:nvPicPr>
              <p:cNvPr id="88" name="图片 8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8463" y="4907888"/>
                <a:ext cx="425629" cy="426296"/>
              </a:xfrm>
              <a:prstGeom prst="rect">
                <a:avLst/>
              </a:prstGeom>
            </p:spPr>
          </p:pic>
          <p:pic>
            <p:nvPicPr>
              <p:cNvPr id="89" name="图片 8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93620" y="4907888"/>
                <a:ext cx="425629" cy="426296"/>
              </a:xfrm>
              <a:prstGeom prst="rect">
                <a:avLst/>
              </a:prstGeom>
            </p:spPr>
          </p:pic>
        </p:grpSp>
        <p:sp>
          <p:nvSpPr>
            <p:cNvPr id="78" name="文本框 77"/>
            <p:cNvSpPr txBox="1"/>
            <p:nvPr/>
          </p:nvSpPr>
          <p:spPr>
            <a:xfrm>
              <a:off x="1060966" y="6800398"/>
              <a:ext cx="9516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 smtClean="0"/>
                <a:t>B</a:t>
              </a:r>
            </a:p>
            <a:p>
              <a:pPr algn="ctr"/>
              <a:r>
                <a:rPr lang="zh-CN" altLang="en-US" sz="3200" dirty="0" smtClean="0"/>
                <a:t>组</a:t>
              </a:r>
              <a:endParaRPr lang="zh-CN" altLang="en-US" sz="3200" dirty="0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6967897" y="7136733"/>
              <a:ext cx="643770" cy="643770"/>
              <a:chOff x="4518275" y="4948961"/>
              <a:chExt cx="1028993" cy="1028993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4518275" y="4948961"/>
                <a:ext cx="1028993" cy="1028993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1" name="组合 80"/>
              <p:cNvGrpSpPr/>
              <p:nvPr/>
            </p:nvGrpSpPr>
            <p:grpSpPr>
              <a:xfrm>
                <a:off x="4757543" y="5296307"/>
                <a:ext cx="550457" cy="114001"/>
                <a:chOff x="4738574" y="5296307"/>
                <a:chExt cx="550457" cy="114001"/>
              </a:xfrm>
            </p:grpSpPr>
            <p:sp>
              <p:nvSpPr>
                <p:cNvPr id="83" name="椭圆 82"/>
                <p:cNvSpPr/>
                <p:nvPr/>
              </p:nvSpPr>
              <p:spPr>
                <a:xfrm>
                  <a:off x="4738574" y="5296307"/>
                  <a:ext cx="114001" cy="114001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椭圆 83"/>
                <p:cNvSpPr/>
                <p:nvPr/>
              </p:nvSpPr>
              <p:spPr>
                <a:xfrm>
                  <a:off x="5175030" y="5296307"/>
                  <a:ext cx="114001" cy="114001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2" name="弧形 81"/>
              <p:cNvSpPr/>
              <p:nvPr/>
            </p:nvSpPr>
            <p:spPr>
              <a:xfrm>
                <a:off x="4675676" y="5064364"/>
                <a:ext cx="714191" cy="714191"/>
              </a:xfrm>
              <a:prstGeom prst="arc">
                <a:avLst>
                  <a:gd name="adj1" fmla="val 3400393"/>
                  <a:gd name="adj2" fmla="val 7116829"/>
                </a:avLst>
              </a:prstGeom>
              <a:no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125041" y="3826911"/>
            <a:ext cx="69875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讨论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为什么高智商中只有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20%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的人是成功的？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125041" y="4326231"/>
            <a:ext cx="69875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rgbClr val="00ADA7"/>
                </a:solidFill>
              </a:rPr>
              <a:t>【</a:t>
            </a:r>
            <a:r>
              <a:rPr lang="zh-CN" altLang="en-US" sz="2400" b="1" dirty="0">
                <a:solidFill>
                  <a:srgbClr val="00ADA7"/>
                </a:solidFill>
              </a:rPr>
              <a:t>启示一</a:t>
            </a:r>
            <a:r>
              <a:rPr lang="en-US" altLang="zh-CN" sz="2400" b="1" dirty="0">
                <a:solidFill>
                  <a:srgbClr val="00ADA7"/>
                </a:solidFill>
              </a:rPr>
              <a:t>】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智商与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成功一定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程度上相互关联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，并不能直接导致成功。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1157634" y="5941686"/>
            <a:ext cx="69875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讨论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同样都是智力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超群，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组与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组的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差距的主要原因是？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1157634" y="5779233"/>
            <a:ext cx="6779332" cy="0"/>
          </a:xfrm>
          <a:prstGeom prst="line">
            <a:avLst/>
          </a:prstGeom>
          <a:ln w="12700">
            <a:solidFill>
              <a:srgbClr val="4040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602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582839" y="-361949"/>
            <a:ext cx="8020050" cy="65531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grpSp>
        <p:nvGrpSpPr>
          <p:cNvPr id="46" name="组合 45"/>
          <p:cNvGrpSpPr/>
          <p:nvPr/>
        </p:nvGrpSpPr>
        <p:grpSpPr>
          <a:xfrm>
            <a:off x="4729061" y="119186"/>
            <a:ext cx="3564599" cy="4491491"/>
            <a:chOff x="877549" y="315582"/>
            <a:chExt cx="3787048" cy="4771783"/>
          </a:xfrm>
        </p:grpSpPr>
        <p:sp>
          <p:nvSpPr>
            <p:cNvPr id="108" name="矩形 107"/>
            <p:cNvSpPr/>
            <p:nvPr/>
          </p:nvSpPr>
          <p:spPr>
            <a:xfrm>
              <a:off x="908840" y="315582"/>
              <a:ext cx="3605104" cy="47717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350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877549" y="2900285"/>
              <a:ext cx="3787048" cy="2059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/>
                <a:t>姓名：奥本海默</a:t>
              </a:r>
              <a:endParaRPr lang="en-US" altLang="zh-CN" sz="2000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000" dirty="0" smtClean="0"/>
                <a:t>智商：和左边智力相当</a:t>
              </a:r>
              <a:endParaRPr lang="en-US" altLang="zh-CN" sz="2000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2E3D55"/>
                  </a:solidFill>
                </a:rPr>
                <a:t>家庭：富裕，协同培养模式</a:t>
              </a:r>
              <a:endParaRPr lang="en-US" altLang="zh-CN" sz="2000" b="1" dirty="0">
                <a:solidFill>
                  <a:srgbClr val="2E3D55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 smtClean="0"/>
                <a:t>工作：</a:t>
              </a:r>
              <a:r>
                <a:rPr lang="zh-CN" altLang="en-US" sz="2000" dirty="0"/>
                <a:t>曼哈顿计划</a:t>
              </a:r>
              <a:r>
                <a:rPr lang="zh-CN" altLang="en-US" sz="2000" dirty="0" smtClean="0"/>
                <a:t>首席科学家</a:t>
              </a:r>
              <a:endParaRPr lang="en-US" altLang="zh-CN" sz="2000" dirty="0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547391" y="548791"/>
              <a:ext cx="2267774" cy="2291156"/>
              <a:chOff x="1599917" y="222059"/>
              <a:chExt cx="2267774" cy="2291156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1827596" y="720522"/>
                <a:ext cx="1874098" cy="1792693"/>
                <a:chOff x="1827596" y="720522"/>
                <a:chExt cx="1874098" cy="1792693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2022855" y="1041628"/>
                  <a:ext cx="1483580" cy="1471587"/>
                  <a:chOff x="1998770" y="1011148"/>
                  <a:chExt cx="1483580" cy="1471587"/>
                </a:xfrm>
              </p:grpSpPr>
              <p:sp>
                <p:nvSpPr>
                  <p:cNvPr id="5" name="Freeform 5"/>
                  <p:cNvSpPr>
                    <a:spLocks/>
                  </p:cNvSpPr>
                  <p:nvPr/>
                </p:nvSpPr>
                <p:spPr bwMode="auto">
                  <a:xfrm>
                    <a:off x="2998645" y="1413695"/>
                    <a:ext cx="174220" cy="423107"/>
                  </a:xfrm>
                  <a:custGeom>
                    <a:avLst/>
                    <a:gdLst>
                      <a:gd name="T0" fmla="*/ 57 w 282"/>
                      <a:gd name="T1" fmla="*/ 683 h 683"/>
                      <a:gd name="T2" fmla="*/ 39 w 282"/>
                      <a:gd name="T3" fmla="*/ 680 h 683"/>
                      <a:gd name="T4" fmla="*/ 10 w 282"/>
                      <a:gd name="T5" fmla="*/ 615 h 683"/>
                      <a:gd name="T6" fmla="*/ 54 w 282"/>
                      <a:gd name="T7" fmla="*/ 478 h 683"/>
                      <a:gd name="T8" fmla="*/ 84 w 282"/>
                      <a:gd name="T9" fmla="*/ 444 h 683"/>
                      <a:gd name="T10" fmla="*/ 129 w 282"/>
                      <a:gd name="T11" fmla="*/ 448 h 683"/>
                      <a:gd name="T12" fmla="*/ 182 w 282"/>
                      <a:gd name="T13" fmla="*/ 300 h 683"/>
                      <a:gd name="T14" fmla="*/ 168 w 282"/>
                      <a:gd name="T15" fmla="*/ 205 h 683"/>
                      <a:gd name="T16" fmla="*/ 166 w 282"/>
                      <a:gd name="T17" fmla="*/ 178 h 683"/>
                      <a:gd name="T18" fmla="*/ 182 w 282"/>
                      <a:gd name="T19" fmla="*/ 50 h 683"/>
                      <a:gd name="T20" fmla="*/ 232 w 282"/>
                      <a:gd name="T21" fmla="*/ 0 h 683"/>
                      <a:gd name="T22" fmla="*/ 282 w 282"/>
                      <a:gd name="T23" fmla="*/ 50 h 683"/>
                      <a:gd name="T24" fmla="*/ 267 w 282"/>
                      <a:gd name="T25" fmla="*/ 187 h 683"/>
                      <a:gd name="T26" fmla="*/ 282 w 282"/>
                      <a:gd name="T27" fmla="*/ 300 h 683"/>
                      <a:gd name="T28" fmla="*/ 138 w 282"/>
                      <a:gd name="T29" fmla="*/ 550 h 683"/>
                      <a:gd name="T30" fmla="*/ 104 w 282"/>
                      <a:gd name="T31" fmla="*/ 651 h 683"/>
                      <a:gd name="T32" fmla="*/ 57 w 282"/>
                      <a:gd name="T33" fmla="*/ 683 h 6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82" h="683">
                        <a:moveTo>
                          <a:pt x="57" y="683"/>
                        </a:moveTo>
                        <a:cubicBezTo>
                          <a:pt x="51" y="683"/>
                          <a:pt x="45" y="682"/>
                          <a:pt x="39" y="680"/>
                        </a:cubicBezTo>
                        <a:cubicBezTo>
                          <a:pt x="13" y="670"/>
                          <a:pt x="0" y="641"/>
                          <a:pt x="10" y="615"/>
                        </a:cubicBezTo>
                        <a:cubicBezTo>
                          <a:pt x="28" y="570"/>
                          <a:pt x="42" y="524"/>
                          <a:pt x="54" y="478"/>
                        </a:cubicBezTo>
                        <a:cubicBezTo>
                          <a:pt x="58" y="462"/>
                          <a:pt x="69" y="450"/>
                          <a:pt x="84" y="444"/>
                        </a:cubicBezTo>
                        <a:cubicBezTo>
                          <a:pt x="98" y="438"/>
                          <a:pt x="115" y="439"/>
                          <a:pt x="129" y="448"/>
                        </a:cubicBezTo>
                        <a:cubicBezTo>
                          <a:pt x="145" y="449"/>
                          <a:pt x="182" y="397"/>
                          <a:pt x="182" y="300"/>
                        </a:cubicBezTo>
                        <a:cubicBezTo>
                          <a:pt x="182" y="266"/>
                          <a:pt x="177" y="233"/>
                          <a:pt x="168" y="205"/>
                        </a:cubicBezTo>
                        <a:cubicBezTo>
                          <a:pt x="165" y="196"/>
                          <a:pt x="164" y="187"/>
                          <a:pt x="166" y="178"/>
                        </a:cubicBezTo>
                        <a:cubicBezTo>
                          <a:pt x="177" y="130"/>
                          <a:pt x="182" y="89"/>
                          <a:pt x="182" y="50"/>
                        </a:cubicBezTo>
                        <a:cubicBezTo>
                          <a:pt x="182" y="22"/>
                          <a:pt x="204" y="0"/>
                          <a:pt x="232" y="0"/>
                        </a:cubicBezTo>
                        <a:cubicBezTo>
                          <a:pt x="260" y="0"/>
                          <a:pt x="282" y="22"/>
                          <a:pt x="282" y="50"/>
                        </a:cubicBezTo>
                        <a:cubicBezTo>
                          <a:pt x="282" y="93"/>
                          <a:pt x="277" y="136"/>
                          <a:pt x="267" y="187"/>
                        </a:cubicBezTo>
                        <a:cubicBezTo>
                          <a:pt x="277" y="221"/>
                          <a:pt x="282" y="260"/>
                          <a:pt x="282" y="300"/>
                        </a:cubicBezTo>
                        <a:cubicBezTo>
                          <a:pt x="282" y="439"/>
                          <a:pt x="221" y="545"/>
                          <a:pt x="138" y="550"/>
                        </a:cubicBezTo>
                        <a:cubicBezTo>
                          <a:pt x="128" y="584"/>
                          <a:pt x="117" y="618"/>
                          <a:pt x="104" y="651"/>
                        </a:cubicBezTo>
                        <a:cubicBezTo>
                          <a:pt x="96" y="671"/>
                          <a:pt x="77" y="683"/>
                          <a:pt x="57" y="683"/>
                        </a:cubicBezTo>
                        <a:close/>
                      </a:path>
                    </a:pathLst>
                  </a:custGeom>
                  <a:solidFill>
                    <a:srgbClr val="2E3D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" name="Freeform 6"/>
                  <p:cNvSpPr>
                    <a:spLocks/>
                  </p:cNvSpPr>
                  <p:nvPr/>
                </p:nvSpPr>
                <p:spPr bwMode="auto">
                  <a:xfrm>
                    <a:off x="2308255" y="1413695"/>
                    <a:ext cx="178549" cy="433929"/>
                  </a:xfrm>
                  <a:custGeom>
                    <a:avLst/>
                    <a:gdLst>
                      <a:gd name="T0" fmla="*/ 232 w 289"/>
                      <a:gd name="T1" fmla="*/ 701 h 701"/>
                      <a:gd name="T2" fmla="*/ 186 w 289"/>
                      <a:gd name="T3" fmla="*/ 670 h 701"/>
                      <a:gd name="T4" fmla="*/ 144 w 289"/>
                      <a:gd name="T5" fmla="*/ 550 h 701"/>
                      <a:gd name="T6" fmla="*/ 0 w 289"/>
                      <a:gd name="T7" fmla="*/ 300 h 701"/>
                      <a:gd name="T8" fmla="*/ 15 w 289"/>
                      <a:gd name="T9" fmla="*/ 187 h 701"/>
                      <a:gd name="T10" fmla="*/ 0 w 289"/>
                      <a:gd name="T11" fmla="*/ 50 h 701"/>
                      <a:gd name="T12" fmla="*/ 50 w 289"/>
                      <a:gd name="T13" fmla="*/ 0 h 701"/>
                      <a:gd name="T14" fmla="*/ 100 w 289"/>
                      <a:gd name="T15" fmla="*/ 50 h 701"/>
                      <a:gd name="T16" fmla="*/ 116 w 289"/>
                      <a:gd name="T17" fmla="*/ 178 h 701"/>
                      <a:gd name="T18" fmla="*/ 114 w 289"/>
                      <a:gd name="T19" fmla="*/ 205 h 701"/>
                      <a:gd name="T20" fmla="*/ 100 w 289"/>
                      <a:gd name="T21" fmla="*/ 300 h 701"/>
                      <a:gd name="T22" fmla="*/ 150 w 289"/>
                      <a:gd name="T23" fmla="*/ 450 h 701"/>
                      <a:gd name="T24" fmla="*/ 197 w 289"/>
                      <a:gd name="T25" fmla="*/ 445 h 701"/>
                      <a:gd name="T26" fmla="*/ 228 w 289"/>
                      <a:gd name="T27" fmla="*/ 478 h 701"/>
                      <a:gd name="T28" fmla="*/ 278 w 289"/>
                      <a:gd name="T29" fmla="*/ 632 h 701"/>
                      <a:gd name="T30" fmla="*/ 251 w 289"/>
                      <a:gd name="T31" fmla="*/ 698 h 701"/>
                      <a:gd name="T32" fmla="*/ 232 w 289"/>
                      <a:gd name="T33" fmla="*/ 701 h 7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89" h="701">
                        <a:moveTo>
                          <a:pt x="232" y="701"/>
                        </a:moveTo>
                        <a:cubicBezTo>
                          <a:pt x="212" y="701"/>
                          <a:pt x="194" y="689"/>
                          <a:pt x="186" y="670"/>
                        </a:cubicBezTo>
                        <a:cubicBezTo>
                          <a:pt x="170" y="631"/>
                          <a:pt x="156" y="590"/>
                          <a:pt x="144" y="550"/>
                        </a:cubicBezTo>
                        <a:cubicBezTo>
                          <a:pt x="61" y="545"/>
                          <a:pt x="0" y="439"/>
                          <a:pt x="0" y="300"/>
                        </a:cubicBezTo>
                        <a:cubicBezTo>
                          <a:pt x="0" y="260"/>
                          <a:pt x="5" y="221"/>
                          <a:pt x="15" y="187"/>
                        </a:cubicBezTo>
                        <a:cubicBezTo>
                          <a:pt x="5" y="136"/>
                          <a:pt x="0" y="93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ubicBezTo>
                          <a:pt x="78" y="0"/>
                          <a:pt x="100" y="22"/>
                          <a:pt x="100" y="50"/>
                        </a:cubicBezTo>
                        <a:cubicBezTo>
                          <a:pt x="100" y="89"/>
                          <a:pt x="105" y="130"/>
                          <a:pt x="116" y="178"/>
                        </a:cubicBezTo>
                        <a:cubicBezTo>
                          <a:pt x="118" y="187"/>
                          <a:pt x="117" y="196"/>
                          <a:pt x="114" y="205"/>
                        </a:cubicBezTo>
                        <a:cubicBezTo>
                          <a:pt x="105" y="233"/>
                          <a:pt x="100" y="266"/>
                          <a:pt x="100" y="300"/>
                        </a:cubicBezTo>
                        <a:cubicBezTo>
                          <a:pt x="100" y="397"/>
                          <a:pt x="138" y="450"/>
                          <a:pt x="150" y="450"/>
                        </a:cubicBezTo>
                        <a:cubicBezTo>
                          <a:pt x="164" y="442"/>
                          <a:pt x="182" y="439"/>
                          <a:pt x="197" y="445"/>
                        </a:cubicBezTo>
                        <a:cubicBezTo>
                          <a:pt x="212" y="451"/>
                          <a:pt x="224" y="463"/>
                          <a:pt x="228" y="478"/>
                        </a:cubicBezTo>
                        <a:cubicBezTo>
                          <a:pt x="241" y="530"/>
                          <a:pt x="258" y="582"/>
                          <a:pt x="278" y="632"/>
                        </a:cubicBezTo>
                        <a:cubicBezTo>
                          <a:pt x="289" y="658"/>
                          <a:pt x="276" y="687"/>
                          <a:pt x="251" y="698"/>
                        </a:cubicBezTo>
                        <a:cubicBezTo>
                          <a:pt x="245" y="700"/>
                          <a:pt x="238" y="701"/>
                          <a:pt x="232" y="701"/>
                        </a:cubicBezTo>
                        <a:close/>
                      </a:path>
                    </a:pathLst>
                  </a:custGeom>
                  <a:solidFill>
                    <a:srgbClr val="2E3D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" name="Freeform 7"/>
                  <p:cNvSpPr>
                    <a:spLocks/>
                  </p:cNvSpPr>
                  <p:nvPr/>
                </p:nvSpPr>
                <p:spPr bwMode="auto">
                  <a:xfrm>
                    <a:off x="1998770" y="1966566"/>
                    <a:ext cx="1483580" cy="516169"/>
                  </a:xfrm>
                  <a:custGeom>
                    <a:avLst/>
                    <a:gdLst>
                      <a:gd name="T0" fmla="*/ 1964 w 2400"/>
                      <a:gd name="T1" fmla="*/ 96 h 833"/>
                      <a:gd name="T2" fmla="*/ 1706 w 2400"/>
                      <a:gd name="T3" fmla="*/ 6 h 833"/>
                      <a:gd name="T4" fmla="*/ 1653 w 2400"/>
                      <a:gd name="T5" fmla="*/ 19 h 833"/>
                      <a:gd name="T6" fmla="*/ 1200 w 2400"/>
                      <a:gd name="T7" fmla="*/ 333 h 833"/>
                      <a:gd name="T8" fmla="*/ 747 w 2400"/>
                      <a:gd name="T9" fmla="*/ 20 h 833"/>
                      <a:gd name="T10" fmla="*/ 694 w 2400"/>
                      <a:gd name="T11" fmla="*/ 6 h 833"/>
                      <a:gd name="T12" fmla="*/ 436 w 2400"/>
                      <a:gd name="T13" fmla="*/ 96 h 833"/>
                      <a:gd name="T14" fmla="*/ 0 w 2400"/>
                      <a:gd name="T15" fmla="*/ 710 h 833"/>
                      <a:gd name="T16" fmla="*/ 0 w 2400"/>
                      <a:gd name="T17" fmla="*/ 783 h 833"/>
                      <a:gd name="T18" fmla="*/ 50 w 2400"/>
                      <a:gd name="T19" fmla="*/ 833 h 833"/>
                      <a:gd name="T20" fmla="*/ 2350 w 2400"/>
                      <a:gd name="T21" fmla="*/ 833 h 833"/>
                      <a:gd name="T22" fmla="*/ 2400 w 2400"/>
                      <a:gd name="T23" fmla="*/ 783 h 833"/>
                      <a:gd name="T24" fmla="*/ 2400 w 2400"/>
                      <a:gd name="T25" fmla="*/ 710 h 833"/>
                      <a:gd name="T26" fmla="*/ 1964 w 2400"/>
                      <a:gd name="T27" fmla="*/ 96 h 8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00" h="833">
                        <a:moveTo>
                          <a:pt x="1964" y="96"/>
                        </a:moveTo>
                        <a:cubicBezTo>
                          <a:pt x="1706" y="6"/>
                          <a:pt x="1706" y="6"/>
                          <a:pt x="1706" y="6"/>
                        </a:cubicBezTo>
                        <a:cubicBezTo>
                          <a:pt x="1688" y="0"/>
                          <a:pt x="1667" y="5"/>
                          <a:pt x="1653" y="19"/>
                        </a:cubicBezTo>
                        <a:cubicBezTo>
                          <a:pt x="1532" y="152"/>
                          <a:pt x="1366" y="333"/>
                          <a:pt x="1200" y="333"/>
                        </a:cubicBezTo>
                        <a:cubicBezTo>
                          <a:pt x="1034" y="333"/>
                          <a:pt x="868" y="152"/>
                          <a:pt x="747" y="20"/>
                        </a:cubicBezTo>
                        <a:cubicBezTo>
                          <a:pt x="733" y="5"/>
                          <a:pt x="712" y="0"/>
                          <a:pt x="694" y="6"/>
                        </a:cubicBezTo>
                        <a:cubicBezTo>
                          <a:pt x="436" y="96"/>
                          <a:pt x="436" y="96"/>
                          <a:pt x="436" y="96"/>
                        </a:cubicBezTo>
                        <a:cubicBezTo>
                          <a:pt x="175" y="186"/>
                          <a:pt x="0" y="433"/>
                          <a:pt x="0" y="710"/>
                        </a:cubicBezTo>
                        <a:cubicBezTo>
                          <a:pt x="0" y="783"/>
                          <a:pt x="0" y="783"/>
                          <a:pt x="0" y="783"/>
                        </a:cubicBezTo>
                        <a:cubicBezTo>
                          <a:pt x="0" y="811"/>
                          <a:pt x="22" y="833"/>
                          <a:pt x="50" y="833"/>
                        </a:cubicBezTo>
                        <a:cubicBezTo>
                          <a:pt x="2350" y="833"/>
                          <a:pt x="2350" y="833"/>
                          <a:pt x="2350" y="833"/>
                        </a:cubicBezTo>
                        <a:cubicBezTo>
                          <a:pt x="2378" y="833"/>
                          <a:pt x="2400" y="811"/>
                          <a:pt x="2400" y="783"/>
                        </a:cubicBezTo>
                        <a:cubicBezTo>
                          <a:pt x="2400" y="710"/>
                          <a:pt x="2400" y="710"/>
                          <a:pt x="2400" y="710"/>
                        </a:cubicBezTo>
                        <a:cubicBezTo>
                          <a:pt x="2400" y="433"/>
                          <a:pt x="2225" y="186"/>
                          <a:pt x="1964" y="96"/>
                        </a:cubicBezTo>
                        <a:close/>
                      </a:path>
                    </a:pathLst>
                  </a:custGeom>
                  <a:solidFill>
                    <a:srgbClr val="2E3D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" name="Freeform 8"/>
                  <p:cNvSpPr>
                    <a:spLocks/>
                  </p:cNvSpPr>
                  <p:nvPr/>
                </p:nvSpPr>
                <p:spPr bwMode="auto">
                  <a:xfrm>
                    <a:off x="2308255" y="1011148"/>
                    <a:ext cx="864610" cy="558371"/>
                  </a:xfrm>
                  <a:custGeom>
                    <a:avLst/>
                    <a:gdLst>
                      <a:gd name="T0" fmla="*/ 1350 w 1400"/>
                      <a:gd name="T1" fmla="*/ 750 h 902"/>
                      <a:gd name="T2" fmla="*/ 1400 w 1400"/>
                      <a:gd name="T3" fmla="*/ 700 h 902"/>
                      <a:gd name="T4" fmla="*/ 700 w 1400"/>
                      <a:gd name="T5" fmla="*/ 0 h 902"/>
                      <a:gd name="T6" fmla="*/ 0 w 1400"/>
                      <a:gd name="T7" fmla="*/ 706 h 902"/>
                      <a:gd name="T8" fmla="*/ 17 w 1400"/>
                      <a:gd name="T9" fmla="*/ 845 h 902"/>
                      <a:gd name="T10" fmla="*/ 67 w 1400"/>
                      <a:gd name="T11" fmla="*/ 889 h 902"/>
                      <a:gd name="T12" fmla="*/ 193 w 1400"/>
                      <a:gd name="T13" fmla="*/ 899 h 902"/>
                      <a:gd name="T14" fmla="*/ 231 w 1400"/>
                      <a:gd name="T15" fmla="*/ 889 h 902"/>
                      <a:gd name="T16" fmla="*/ 250 w 1400"/>
                      <a:gd name="T17" fmla="*/ 854 h 902"/>
                      <a:gd name="T18" fmla="*/ 283 w 1400"/>
                      <a:gd name="T19" fmla="*/ 455 h 902"/>
                      <a:gd name="T20" fmla="*/ 451 w 1400"/>
                      <a:gd name="T21" fmla="*/ 300 h 902"/>
                      <a:gd name="T22" fmla="*/ 542 w 1400"/>
                      <a:gd name="T23" fmla="*/ 350 h 902"/>
                      <a:gd name="T24" fmla="*/ 700 w 1400"/>
                      <a:gd name="T25" fmla="*/ 400 h 902"/>
                      <a:gd name="T26" fmla="*/ 834 w 1400"/>
                      <a:gd name="T27" fmla="*/ 347 h 902"/>
                      <a:gd name="T28" fmla="*/ 976 w 1400"/>
                      <a:gd name="T29" fmla="*/ 300 h 902"/>
                      <a:gd name="T30" fmla="*/ 1111 w 1400"/>
                      <a:gd name="T31" fmla="*/ 424 h 902"/>
                      <a:gd name="T32" fmla="*/ 1150 w 1400"/>
                      <a:gd name="T33" fmla="*/ 855 h 902"/>
                      <a:gd name="T34" fmla="*/ 1200 w 1400"/>
                      <a:gd name="T35" fmla="*/ 900 h 902"/>
                      <a:gd name="T36" fmla="*/ 1204 w 1400"/>
                      <a:gd name="T37" fmla="*/ 900 h 902"/>
                      <a:gd name="T38" fmla="*/ 1337 w 1400"/>
                      <a:gd name="T39" fmla="*/ 889 h 902"/>
                      <a:gd name="T40" fmla="*/ 1383 w 1400"/>
                      <a:gd name="T41" fmla="*/ 835 h 902"/>
                      <a:gd name="T42" fmla="*/ 1339 w 1400"/>
                      <a:gd name="T43" fmla="*/ 790 h 902"/>
                      <a:gd name="T44" fmla="*/ 1344 w 1400"/>
                      <a:gd name="T45" fmla="*/ 749 h 902"/>
                      <a:gd name="T46" fmla="*/ 1350 w 1400"/>
                      <a:gd name="T47" fmla="*/ 750 h 9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400" h="902">
                        <a:moveTo>
                          <a:pt x="1350" y="750"/>
                        </a:moveTo>
                        <a:cubicBezTo>
                          <a:pt x="1378" y="750"/>
                          <a:pt x="1400" y="728"/>
                          <a:pt x="1400" y="700"/>
                        </a:cubicBezTo>
                        <a:cubicBezTo>
                          <a:pt x="1400" y="314"/>
                          <a:pt x="1086" y="0"/>
                          <a:pt x="700" y="0"/>
                        </a:cubicBezTo>
                        <a:cubicBezTo>
                          <a:pt x="314" y="0"/>
                          <a:pt x="0" y="314"/>
                          <a:pt x="0" y="706"/>
                        </a:cubicBezTo>
                        <a:cubicBezTo>
                          <a:pt x="17" y="845"/>
                          <a:pt x="17" y="845"/>
                          <a:pt x="17" y="845"/>
                        </a:cubicBezTo>
                        <a:cubicBezTo>
                          <a:pt x="20" y="870"/>
                          <a:pt x="42" y="889"/>
                          <a:pt x="67" y="889"/>
                        </a:cubicBezTo>
                        <a:cubicBezTo>
                          <a:pt x="123" y="889"/>
                          <a:pt x="192" y="899"/>
                          <a:pt x="193" y="899"/>
                        </a:cubicBezTo>
                        <a:cubicBezTo>
                          <a:pt x="206" y="902"/>
                          <a:pt x="220" y="898"/>
                          <a:pt x="231" y="889"/>
                        </a:cubicBezTo>
                        <a:cubicBezTo>
                          <a:pt x="242" y="881"/>
                          <a:pt x="249" y="868"/>
                          <a:pt x="250" y="854"/>
                        </a:cubicBezTo>
                        <a:cubicBezTo>
                          <a:pt x="283" y="455"/>
                          <a:pt x="283" y="455"/>
                          <a:pt x="283" y="455"/>
                        </a:cubicBezTo>
                        <a:cubicBezTo>
                          <a:pt x="290" y="368"/>
                          <a:pt x="364" y="300"/>
                          <a:pt x="451" y="300"/>
                        </a:cubicBezTo>
                        <a:cubicBezTo>
                          <a:pt x="483" y="300"/>
                          <a:pt x="513" y="317"/>
                          <a:pt x="542" y="350"/>
                        </a:cubicBezTo>
                        <a:cubicBezTo>
                          <a:pt x="585" y="400"/>
                          <a:pt x="649" y="400"/>
                          <a:pt x="700" y="400"/>
                        </a:cubicBezTo>
                        <a:cubicBezTo>
                          <a:pt x="748" y="400"/>
                          <a:pt x="794" y="382"/>
                          <a:pt x="834" y="347"/>
                        </a:cubicBezTo>
                        <a:cubicBezTo>
                          <a:pt x="868" y="317"/>
                          <a:pt x="919" y="300"/>
                          <a:pt x="976" y="300"/>
                        </a:cubicBezTo>
                        <a:cubicBezTo>
                          <a:pt x="1047" y="300"/>
                          <a:pt x="1105" y="353"/>
                          <a:pt x="1111" y="424"/>
                        </a:cubicBezTo>
                        <a:cubicBezTo>
                          <a:pt x="1126" y="605"/>
                          <a:pt x="1150" y="855"/>
                          <a:pt x="1150" y="855"/>
                        </a:cubicBezTo>
                        <a:cubicBezTo>
                          <a:pt x="1153" y="881"/>
                          <a:pt x="1175" y="900"/>
                          <a:pt x="1200" y="900"/>
                        </a:cubicBezTo>
                        <a:cubicBezTo>
                          <a:pt x="1201" y="900"/>
                          <a:pt x="1203" y="900"/>
                          <a:pt x="1204" y="900"/>
                        </a:cubicBezTo>
                        <a:cubicBezTo>
                          <a:pt x="1337" y="889"/>
                          <a:pt x="1337" y="889"/>
                          <a:pt x="1337" y="889"/>
                        </a:cubicBezTo>
                        <a:cubicBezTo>
                          <a:pt x="1365" y="887"/>
                          <a:pt x="1385" y="863"/>
                          <a:pt x="1383" y="835"/>
                        </a:cubicBezTo>
                        <a:cubicBezTo>
                          <a:pt x="1381" y="811"/>
                          <a:pt x="1362" y="793"/>
                          <a:pt x="1339" y="790"/>
                        </a:cubicBezTo>
                        <a:cubicBezTo>
                          <a:pt x="1344" y="749"/>
                          <a:pt x="1344" y="749"/>
                          <a:pt x="1344" y="749"/>
                        </a:cubicBezTo>
                        <a:cubicBezTo>
                          <a:pt x="1346" y="749"/>
                          <a:pt x="1348" y="750"/>
                          <a:pt x="1350" y="750"/>
                        </a:cubicBezTo>
                        <a:close/>
                      </a:path>
                    </a:pathLst>
                  </a:custGeom>
                  <a:solidFill>
                    <a:srgbClr val="2E3D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2461915" y="1506757"/>
                    <a:ext cx="247804" cy="247805"/>
                  </a:xfrm>
                  <a:custGeom>
                    <a:avLst/>
                    <a:gdLst>
                      <a:gd name="T0" fmla="*/ 200 w 400"/>
                      <a:gd name="T1" fmla="*/ 400 h 400"/>
                      <a:gd name="T2" fmla="*/ 0 w 400"/>
                      <a:gd name="T3" fmla="*/ 200 h 400"/>
                      <a:gd name="T4" fmla="*/ 200 w 400"/>
                      <a:gd name="T5" fmla="*/ 0 h 400"/>
                      <a:gd name="T6" fmla="*/ 400 w 400"/>
                      <a:gd name="T7" fmla="*/ 200 h 400"/>
                      <a:gd name="T8" fmla="*/ 200 w 400"/>
                      <a:gd name="T9" fmla="*/ 400 h 400"/>
                      <a:gd name="T10" fmla="*/ 200 w 400"/>
                      <a:gd name="T11" fmla="*/ 100 h 400"/>
                      <a:gd name="T12" fmla="*/ 100 w 400"/>
                      <a:gd name="T13" fmla="*/ 200 h 400"/>
                      <a:gd name="T14" fmla="*/ 200 w 400"/>
                      <a:gd name="T15" fmla="*/ 300 h 400"/>
                      <a:gd name="T16" fmla="*/ 300 w 400"/>
                      <a:gd name="T17" fmla="*/ 200 h 400"/>
                      <a:gd name="T18" fmla="*/ 200 w 400"/>
                      <a:gd name="T19" fmla="*/ 100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00" h="400">
                        <a:moveTo>
                          <a:pt x="200" y="400"/>
                        </a:moveTo>
                        <a:cubicBezTo>
                          <a:pt x="90" y="400"/>
                          <a:pt x="0" y="310"/>
                          <a:pt x="0" y="200"/>
                        </a:cubicBezTo>
                        <a:cubicBezTo>
                          <a:pt x="0" y="90"/>
                          <a:pt x="90" y="0"/>
                          <a:pt x="200" y="0"/>
                        </a:cubicBezTo>
                        <a:cubicBezTo>
                          <a:pt x="310" y="0"/>
                          <a:pt x="400" y="90"/>
                          <a:pt x="400" y="200"/>
                        </a:cubicBezTo>
                        <a:cubicBezTo>
                          <a:pt x="400" y="310"/>
                          <a:pt x="310" y="400"/>
                          <a:pt x="200" y="400"/>
                        </a:cubicBezTo>
                        <a:close/>
                        <a:moveTo>
                          <a:pt x="200" y="100"/>
                        </a:moveTo>
                        <a:cubicBezTo>
                          <a:pt x="145" y="100"/>
                          <a:pt x="100" y="145"/>
                          <a:pt x="100" y="200"/>
                        </a:cubicBezTo>
                        <a:cubicBezTo>
                          <a:pt x="100" y="255"/>
                          <a:pt x="145" y="300"/>
                          <a:pt x="200" y="300"/>
                        </a:cubicBezTo>
                        <a:cubicBezTo>
                          <a:pt x="255" y="300"/>
                          <a:pt x="300" y="255"/>
                          <a:pt x="300" y="200"/>
                        </a:cubicBezTo>
                        <a:cubicBezTo>
                          <a:pt x="300" y="145"/>
                          <a:pt x="255" y="100"/>
                          <a:pt x="200" y="100"/>
                        </a:cubicBezTo>
                        <a:close/>
                      </a:path>
                    </a:pathLst>
                  </a:custGeom>
                  <a:solidFill>
                    <a:srgbClr val="2E3D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2771400" y="1506757"/>
                    <a:ext cx="247804" cy="247805"/>
                  </a:xfrm>
                  <a:custGeom>
                    <a:avLst/>
                    <a:gdLst>
                      <a:gd name="T0" fmla="*/ 200 w 400"/>
                      <a:gd name="T1" fmla="*/ 400 h 400"/>
                      <a:gd name="T2" fmla="*/ 0 w 400"/>
                      <a:gd name="T3" fmla="*/ 200 h 400"/>
                      <a:gd name="T4" fmla="*/ 200 w 400"/>
                      <a:gd name="T5" fmla="*/ 0 h 400"/>
                      <a:gd name="T6" fmla="*/ 400 w 400"/>
                      <a:gd name="T7" fmla="*/ 200 h 400"/>
                      <a:gd name="T8" fmla="*/ 200 w 400"/>
                      <a:gd name="T9" fmla="*/ 400 h 400"/>
                      <a:gd name="T10" fmla="*/ 200 w 400"/>
                      <a:gd name="T11" fmla="*/ 100 h 400"/>
                      <a:gd name="T12" fmla="*/ 100 w 400"/>
                      <a:gd name="T13" fmla="*/ 200 h 400"/>
                      <a:gd name="T14" fmla="*/ 200 w 400"/>
                      <a:gd name="T15" fmla="*/ 300 h 400"/>
                      <a:gd name="T16" fmla="*/ 300 w 400"/>
                      <a:gd name="T17" fmla="*/ 200 h 400"/>
                      <a:gd name="T18" fmla="*/ 200 w 400"/>
                      <a:gd name="T19" fmla="*/ 100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00" h="400">
                        <a:moveTo>
                          <a:pt x="200" y="400"/>
                        </a:moveTo>
                        <a:cubicBezTo>
                          <a:pt x="90" y="400"/>
                          <a:pt x="0" y="310"/>
                          <a:pt x="0" y="200"/>
                        </a:cubicBezTo>
                        <a:cubicBezTo>
                          <a:pt x="0" y="90"/>
                          <a:pt x="90" y="0"/>
                          <a:pt x="200" y="0"/>
                        </a:cubicBezTo>
                        <a:cubicBezTo>
                          <a:pt x="310" y="0"/>
                          <a:pt x="400" y="90"/>
                          <a:pt x="400" y="200"/>
                        </a:cubicBezTo>
                        <a:cubicBezTo>
                          <a:pt x="400" y="310"/>
                          <a:pt x="310" y="400"/>
                          <a:pt x="200" y="400"/>
                        </a:cubicBezTo>
                        <a:close/>
                        <a:moveTo>
                          <a:pt x="200" y="100"/>
                        </a:moveTo>
                        <a:cubicBezTo>
                          <a:pt x="145" y="100"/>
                          <a:pt x="100" y="145"/>
                          <a:pt x="100" y="200"/>
                        </a:cubicBezTo>
                        <a:cubicBezTo>
                          <a:pt x="100" y="255"/>
                          <a:pt x="145" y="300"/>
                          <a:pt x="200" y="300"/>
                        </a:cubicBezTo>
                        <a:cubicBezTo>
                          <a:pt x="255" y="300"/>
                          <a:pt x="300" y="255"/>
                          <a:pt x="300" y="200"/>
                        </a:cubicBezTo>
                        <a:cubicBezTo>
                          <a:pt x="300" y="145"/>
                          <a:pt x="255" y="100"/>
                          <a:pt x="200" y="100"/>
                        </a:cubicBezTo>
                        <a:close/>
                      </a:path>
                    </a:pathLst>
                  </a:custGeom>
                  <a:solidFill>
                    <a:srgbClr val="2E3D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" name="Freeform 11"/>
                  <p:cNvSpPr>
                    <a:spLocks/>
                  </p:cNvSpPr>
                  <p:nvPr/>
                </p:nvSpPr>
                <p:spPr bwMode="auto">
                  <a:xfrm>
                    <a:off x="2366689" y="1503511"/>
                    <a:ext cx="160153" cy="157989"/>
                  </a:xfrm>
                  <a:custGeom>
                    <a:avLst/>
                    <a:gdLst>
                      <a:gd name="T0" fmla="*/ 205 w 260"/>
                      <a:gd name="T1" fmla="*/ 255 h 255"/>
                      <a:gd name="T2" fmla="*/ 170 w 260"/>
                      <a:gd name="T3" fmla="*/ 240 h 255"/>
                      <a:gd name="T4" fmla="*/ 20 w 260"/>
                      <a:gd name="T5" fmla="*/ 90 h 255"/>
                      <a:gd name="T6" fmla="*/ 20 w 260"/>
                      <a:gd name="T7" fmla="*/ 20 h 255"/>
                      <a:gd name="T8" fmla="*/ 90 w 260"/>
                      <a:gd name="T9" fmla="*/ 20 h 255"/>
                      <a:gd name="T10" fmla="*/ 240 w 260"/>
                      <a:gd name="T11" fmla="*/ 170 h 255"/>
                      <a:gd name="T12" fmla="*/ 240 w 260"/>
                      <a:gd name="T13" fmla="*/ 240 h 255"/>
                      <a:gd name="T14" fmla="*/ 205 w 260"/>
                      <a:gd name="T1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60" h="255">
                        <a:moveTo>
                          <a:pt x="205" y="255"/>
                        </a:moveTo>
                        <a:cubicBezTo>
                          <a:pt x="192" y="255"/>
                          <a:pt x="179" y="250"/>
                          <a:pt x="170" y="240"/>
                        </a:cubicBezTo>
                        <a:cubicBezTo>
                          <a:pt x="20" y="90"/>
                          <a:pt x="20" y="90"/>
                          <a:pt x="20" y="90"/>
                        </a:cubicBezTo>
                        <a:cubicBezTo>
                          <a:pt x="0" y="71"/>
                          <a:pt x="0" y="39"/>
                          <a:pt x="20" y="20"/>
                        </a:cubicBezTo>
                        <a:cubicBezTo>
                          <a:pt x="39" y="0"/>
                          <a:pt x="71" y="0"/>
                          <a:pt x="90" y="20"/>
                        </a:cubicBezTo>
                        <a:cubicBezTo>
                          <a:pt x="240" y="170"/>
                          <a:pt x="240" y="170"/>
                          <a:pt x="240" y="170"/>
                        </a:cubicBezTo>
                        <a:cubicBezTo>
                          <a:pt x="260" y="189"/>
                          <a:pt x="260" y="221"/>
                          <a:pt x="240" y="240"/>
                        </a:cubicBezTo>
                        <a:cubicBezTo>
                          <a:pt x="231" y="250"/>
                          <a:pt x="218" y="255"/>
                          <a:pt x="205" y="255"/>
                        </a:cubicBezTo>
                        <a:close/>
                      </a:path>
                    </a:pathLst>
                  </a:custGeom>
                  <a:solidFill>
                    <a:srgbClr val="2E3D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" name="Freeform 12"/>
                  <p:cNvSpPr>
                    <a:spLocks/>
                  </p:cNvSpPr>
                  <p:nvPr/>
                </p:nvSpPr>
                <p:spPr bwMode="auto">
                  <a:xfrm>
                    <a:off x="2954278" y="1503511"/>
                    <a:ext cx="160153" cy="157989"/>
                  </a:xfrm>
                  <a:custGeom>
                    <a:avLst/>
                    <a:gdLst>
                      <a:gd name="T0" fmla="*/ 55 w 260"/>
                      <a:gd name="T1" fmla="*/ 255 h 255"/>
                      <a:gd name="T2" fmla="*/ 20 w 260"/>
                      <a:gd name="T3" fmla="*/ 240 h 255"/>
                      <a:gd name="T4" fmla="*/ 20 w 260"/>
                      <a:gd name="T5" fmla="*/ 170 h 255"/>
                      <a:gd name="T6" fmla="*/ 170 w 260"/>
                      <a:gd name="T7" fmla="*/ 20 h 255"/>
                      <a:gd name="T8" fmla="*/ 240 w 260"/>
                      <a:gd name="T9" fmla="*/ 20 h 255"/>
                      <a:gd name="T10" fmla="*/ 240 w 260"/>
                      <a:gd name="T11" fmla="*/ 90 h 255"/>
                      <a:gd name="T12" fmla="*/ 90 w 260"/>
                      <a:gd name="T13" fmla="*/ 240 h 255"/>
                      <a:gd name="T14" fmla="*/ 55 w 260"/>
                      <a:gd name="T15" fmla="*/ 255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60" h="255">
                        <a:moveTo>
                          <a:pt x="55" y="255"/>
                        </a:moveTo>
                        <a:cubicBezTo>
                          <a:pt x="42" y="255"/>
                          <a:pt x="29" y="250"/>
                          <a:pt x="20" y="240"/>
                        </a:cubicBezTo>
                        <a:cubicBezTo>
                          <a:pt x="0" y="221"/>
                          <a:pt x="0" y="189"/>
                          <a:pt x="20" y="170"/>
                        </a:cubicBezTo>
                        <a:cubicBezTo>
                          <a:pt x="170" y="20"/>
                          <a:pt x="170" y="20"/>
                          <a:pt x="170" y="20"/>
                        </a:cubicBezTo>
                        <a:cubicBezTo>
                          <a:pt x="189" y="0"/>
                          <a:pt x="221" y="0"/>
                          <a:pt x="240" y="20"/>
                        </a:cubicBezTo>
                        <a:cubicBezTo>
                          <a:pt x="260" y="39"/>
                          <a:pt x="260" y="71"/>
                          <a:pt x="240" y="90"/>
                        </a:cubicBezTo>
                        <a:cubicBezTo>
                          <a:pt x="90" y="240"/>
                          <a:pt x="90" y="240"/>
                          <a:pt x="90" y="240"/>
                        </a:cubicBezTo>
                        <a:cubicBezTo>
                          <a:pt x="81" y="250"/>
                          <a:pt x="68" y="255"/>
                          <a:pt x="55" y="255"/>
                        </a:cubicBezTo>
                        <a:close/>
                      </a:path>
                    </a:pathLst>
                  </a:custGeom>
                  <a:solidFill>
                    <a:srgbClr val="2E3D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" name="Freeform 13"/>
                  <p:cNvSpPr>
                    <a:spLocks/>
                  </p:cNvSpPr>
                  <p:nvPr/>
                </p:nvSpPr>
                <p:spPr bwMode="auto">
                  <a:xfrm>
                    <a:off x="2643711" y="1568438"/>
                    <a:ext cx="193698" cy="97390"/>
                  </a:xfrm>
                  <a:custGeom>
                    <a:avLst/>
                    <a:gdLst>
                      <a:gd name="T0" fmla="*/ 257 w 314"/>
                      <a:gd name="T1" fmla="*/ 150 h 157"/>
                      <a:gd name="T2" fmla="*/ 215 w 314"/>
                      <a:gd name="T3" fmla="*/ 128 h 157"/>
                      <a:gd name="T4" fmla="*/ 157 w 314"/>
                      <a:gd name="T5" fmla="*/ 100 h 157"/>
                      <a:gd name="T6" fmla="*/ 99 w 314"/>
                      <a:gd name="T7" fmla="*/ 128 h 157"/>
                      <a:gd name="T8" fmla="*/ 29 w 314"/>
                      <a:gd name="T9" fmla="*/ 142 h 157"/>
                      <a:gd name="T10" fmla="*/ 15 w 314"/>
                      <a:gd name="T11" fmla="*/ 72 h 157"/>
                      <a:gd name="T12" fmla="*/ 157 w 314"/>
                      <a:gd name="T13" fmla="*/ 0 h 157"/>
                      <a:gd name="T14" fmla="*/ 299 w 314"/>
                      <a:gd name="T15" fmla="*/ 72 h 157"/>
                      <a:gd name="T16" fmla="*/ 285 w 314"/>
                      <a:gd name="T17" fmla="*/ 142 h 157"/>
                      <a:gd name="T18" fmla="*/ 257 w 314"/>
                      <a:gd name="T19" fmla="*/ 150 h 1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14" h="157">
                        <a:moveTo>
                          <a:pt x="257" y="150"/>
                        </a:moveTo>
                        <a:cubicBezTo>
                          <a:pt x="241" y="150"/>
                          <a:pt x="225" y="142"/>
                          <a:pt x="215" y="128"/>
                        </a:cubicBezTo>
                        <a:cubicBezTo>
                          <a:pt x="215" y="127"/>
                          <a:pt x="195" y="100"/>
                          <a:pt x="157" y="100"/>
                        </a:cubicBezTo>
                        <a:cubicBezTo>
                          <a:pt x="119" y="100"/>
                          <a:pt x="99" y="127"/>
                          <a:pt x="99" y="128"/>
                        </a:cubicBezTo>
                        <a:cubicBezTo>
                          <a:pt x="83" y="151"/>
                          <a:pt x="52" y="157"/>
                          <a:pt x="29" y="142"/>
                        </a:cubicBezTo>
                        <a:cubicBezTo>
                          <a:pt x="6" y="126"/>
                          <a:pt x="0" y="95"/>
                          <a:pt x="15" y="72"/>
                        </a:cubicBezTo>
                        <a:cubicBezTo>
                          <a:pt x="33" y="45"/>
                          <a:pt x="83" y="0"/>
                          <a:pt x="157" y="0"/>
                        </a:cubicBezTo>
                        <a:cubicBezTo>
                          <a:pt x="231" y="0"/>
                          <a:pt x="281" y="45"/>
                          <a:pt x="299" y="72"/>
                        </a:cubicBezTo>
                        <a:cubicBezTo>
                          <a:pt x="314" y="95"/>
                          <a:pt x="308" y="126"/>
                          <a:pt x="285" y="142"/>
                        </a:cubicBezTo>
                        <a:cubicBezTo>
                          <a:pt x="276" y="147"/>
                          <a:pt x="267" y="150"/>
                          <a:pt x="257" y="150"/>
                        </a:cubicBezTo>
                        <a:close/>
                      </a:path>
                    </a:pathLst>
                  </a:custGeom>
                  <a:solidFill>
                    <a:srgbClr val="2E3D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4" name="Freeform 14"/>
                  <p:cNvSpPr>
                    <a:spLocks/>
                  </p:cNvSpPr>
                  <p:nvPr/>
                </p:nvSpPr>
                <p:spPr bwMode="auto">
                  <a:xfrm>
                    <a:off x="2418631" y="1754562"/>
                    <a:ext cx="649269" cy="372248"/>
                  </a:xfrm>
                  <a:custGeom>
                    <a:avLst/>
                    <a:gdLst>
                      <a:gd name="T0" fmla="*/ 1026 w 1050"/>
                      <a:gd name="T1" fmla="*/ 44 h 600"/>
                      <a:gd name="T2" fmla="*/ 967 w 1050"/>
                      <a:gd name="T3" fmla="*/ 42 h 600"/>
                      <a:gd name="T4" fmla="*/ 935 w 1050"/>
                      <a:gd name="T5" fmla="*/ 65 h 600"/>
                      <a:gd name="T6" fmla="*/ 927 w 1050"/>
                      <a:gd name="T7" fmla="*/ 72 h 600"/>
                      <a:gd name="T8" fmla="*/ 770 w 1050"/>
                      <a:gd name="T9" fmla="*/ 150 h 600"/>
                      <a:gd name="T10" fmla="*/ 687 w 1050"/>
                      <a:gd name="T11" fmla="*/ 93 h 600"/>
                      <a:gd name="T12" fmla="*/ 520 w 1050"/>
                      <a:gd name="T13" fmla="*/ 0 h 600"/>
                      <a:gd name="T14" fmla="*/ 353 w 1050"/>
                      <a:gd name="T15" fmla="*/ 93 h 600"/>
                      <a:gd name="T16" fmla="*/ 270 w 1050"/>
                      <a:gd name="T17" fmla="*/ 150 h 600"/>
                      <a:gd name="T18" fmla="*/ 113 w 1050"/>
                      <a:gd name="T19" fmla="*/ 72 h 600"/>
                      <a:gd name="T20" fmla="*/ 105 w 1050"/>
                      <a:gd name="T21" fmla="*/ 65 h 600"/>
                      <a:gd name="T22" fmla="*/ 66 w 1050"/>
                      <a:gd name="T23" fmla="*/ 50 h 600"/>
                      <a:gd name="T24" fmla="*/ 49 w 1050"/>
                      <a:gd name="T25" fmla="*/ 51 h 600"/>
                      <a:gd name="T26" fmla="*/ 10 w 1050"/>
                      <a:gd name="T27" fmla="*/ 75 h 600"/>
                      <a:gd name="T28" fmla="*/ 6 w 1050"/>
                      <a:gd name="T29" fmla="*/ 120 h 600"/>
                      <a:gd name="T30" fmla="*/ 520 w 1050"/>
                      <a:gd name="T31" fmla="*/ 600 h 600"/>
                      <a:gd name="T32" fmla="*/ 1042 w 1050"/>
                      <a:gd name="T33" fmla="*/ 101 h 600"/>
                      <a:gd name="T34" fmla="*/ 1026 w 1050"/>
                      <a:gd name="T35" fmla="*/ 44 h 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050" h="600">
                        <a:moveTo>
                          <a:pt x="1026" y="44"/>
                        </a:moveTo>
                        <a:cubicBezTo>
                          <a:pt x="1009" y="31"/>
                          <a:pt x="985" y="30"/>
                          <a:pt x="967" y="42"/>
                        </a:cubicBezTo>
                        <a:cubicBezTo>
                          <a:pt x="935" y="65"/>
                          <a:pt x="935" y="65"/>
                          <a:pt x="935" y="65"/>
                        </a:cubicBezTo>
                        <a:cubicBezTo>
                          <a:pt x="927" y="72"/>
                          <a:pt x="927" y="72"/>
                          <a:pt x="927" y="72"/>
                        </a:cubicBezTo>
                        <a:cubicBezTo>
                          <a:pt x="849" y="150"/>
                          <a:pt x="849" y="150"/>
                          <a:pt x="770" y="150"/>
                        </a:cubicBezTo>
                        <a:cubicBezTo>
                          <a:pt x="743" y="150"/>
                          <a:pt x="721" y="128"/>
                          <a:pt x="687" y="93"/>
                        </a:cubicBezTo>
                        <a:cubicBezTo>
                          <a:pt x="648" y="52"/>
                          <a:pt x="599" y="0"/>
                          <a:pt x="520" y="0"/>
                        </a:cubicBezTo>
                        <a:cubicBezTo>
                          <a:pt x="441" y="0"/>
                          <a:pt x="392" y="52"/>
                          <a:pt x="353" y="93"/>
                        </a:cubicBezTo>
                        <a:cubicBezTo>
                          <a:pt x="319" y="128"/>
                          <a:pt x="297" y="150"/>
                          <a:pt x="270" y="150"/>
                        </a:cubicBezTo>
                        <a:cubicBezTo>
                          <a:pt x="191" y="150"/>
                          <a:pt x="191" y="150"/>
                          <a:pt x="113" y="72"/>
                        </a:cubicBezTo>
                        <a:cubicBezTo>
                          <a:pt x="105" y="65"/>
                          <a:pt x="105" y="65"/>
                          <a:pt x="105" y="65"/>
                        </a:cubicBezTo>
                        <a:cubicBezTo>
                          <a:pt x="95" y="54"/>
                          <a:pt x="81" y="49"/>
                          <a:pt x="66" y="50"/>
                        </a:cubicBezTo>
                        <a:cubicBezTo>
                          <a:pt x="49" y="51"/>
                          <a:pt x="49" y="51"/>
                          <a:pt x="49" y="51"/>
                        </a:cubicBezTo>
                        <a:cubicBezTo>
                          <a:pt x="33" y="52"/>
                          <a:pt x="18" y="61"/>
                          <a:pt x="10" y="75"/>
                        </a:cubicBezTo>
                        <a:cubicBezTo>
                          <a:pt x="1" y="88"/>
                          <a:pt x="0" y="105"/>
                          <a:pt x="6" y="120"/>
                        </a:cubicBezTo>
                        <a:cubicBezTo>
                          <a:pt x="100" y="352"/>
                          <a:pt x="284" y="600"/>
                          <a:pt x="520" y="600"/>
                        </a:cubicBezTo>
                        <a:cubicBezTo>
                          <a:pt x="763" y="600"/>
                          <a:pt x="949" y="342"/>
                          <a:pt x="1042" y="101"/>
                        </a:cubicBezTo>
                        <a:cubicBezTo>
                          <a:pt x="1050" y="81"/>
                          <a:pt x="1043" y="58"/>
                          <a:pt x="1026" y="44"/>
                        </a:cubicBezTo>
                        <a:close/>
                      </a:path>
                    </a:pathLst>
                  </a:custGeom>
                  <a:solidFill>
                    <a:srgbClr val="2E3D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5" name="Freeform 15"/>
                  <p:cNvSpPr>
                    <a:spLocks/>
                  </p:cNvSpPr>
                  <p:nvPr/>
                </p:nvSpPr>
                <p:spPr bwMode="auto">
                  <a:xfrm>
                    <a:off x="2678339" y="1879004"/>
                    <a:ext cx="124443" cy="61681"/>
                  </a:xfrm>
                  <a:custGeom>
                    <a:avLst/>
                    <a:gdLst>
                      <a:gd name="T0" fmla="*/ 150 w 200"/>
                      <a:gd name="T1" fmla="*/ 100 h 100"/>
                      <a:gd name="T2" fmla="*/ 50 w 200"/>
                      <a:gd name="T3" fmla="*/ 100 h 100"/>
                      <a:gd name="T4" fmla="*/ 0 w 200"/>
                      <a:gd name="T5" fmla="*/ 50 h 100"/>
                      <a:gd name="T6" fmla="*/ 50 w 200"/>
                      <a:gd name="T7" fmla="*/ 0 h 100"/>
                      <a:gd name="T8" fmla="*/ 150 w 200"/>
                      <a:gd name="T9" fmla="*/ 0 h 100"/>
                      <a:gd name="T10" fmla="*/ 200 w 200"/>
                      <a:gd name="T11" fmla="*/ 50 h 100"/>
                      <a:gd name="T12" fmla="*/ 150 w 200"/>
                      <a:gd name="T13" fmla="*/ 10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0" h="100">
                        <a:moveTo>
                          <a:pt x="150" y="100"/>
                        </a:moveTo>
                        <a:cubicBezTo>
                          <a:pt x="50" y="100"/>
                          <a:pt x="50" y="100"/>
                          <a:pt x="50" y="100"/>
                        </a:cubicBezTo>
                        <a:cubicBezTo>
                          <a:pt x="22" y="100"/>
                          <a:pt x="0" y="78"/>
                          <a:pt x="0" y="50"/>
                        </a:cubicBezTo>
                        <a:cubicBezTo>
                          <a:pt x="0" y="22"/>
                          <a:pt x="22" y="0"/>
                          <a:pt x="50" y="0"/>
                        </a:cubicBezTo>
                        <a:cubicBezTo>
                          <a:pt x="150" y="0"/>
                          <a:pt x="150" y="0"/>
                          <a:pt x="150" y="0"/>
                        </a:cubicBezTo>
                        <a:cubicBezTo>
                          <a:pt x="178" y="0"/>
                          <a:pt x="200" y="22"/>
                          <a:pt x="200" y="50"/>
                        </a:cubicBezTo>
                        <a:cubicBezTo>
                          <a:pt x="200" y="78"/>
                          <a:pt x="178" y="100"/>
                          <a:pt x="150" y="10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4" name="矩形 73"/>
                <p:cNvSpPr/>
                <p:nvPr/>
              </p:nvSpPr>
              <p:spPr>
                <a:xfrm>
                  <a:off x="1827596" y="720522"/>
                  <a:ext cx="1874098" cy="1790681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350"/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1599917" y="222059"/>
                <a:ext cx="2267774" cy="715156"/>
                <a:chOff x="1133693" y="223321"/>
                <a:chExt cx="2267774" cy="715156"/>
              </a:xfrm>
            </p:grpSpPr>
            <p:sp>
              <p:nvSpPr>
                <p:cNvPr id="79" name="任意多边形 78"/>
                <p:cNvSpPr/>
                <p:nvPr/>
              </p:nvSpPr>
              <p:spPr>
                <a:xfrm rot="254210">
                  <a:off x="1133693" y="223321"/>
                  <a:ext cx="2267774" cy="715156"/>
                </a:xfrm>
                <a:custGeom>
                  <a:avLst/>
                  <a:gdLst>
                    <a:gd name="connsiteX0" fmla="*/ 104775 w 2047875"/>
                    <a:gd name="connsiteY0" fmla="*/ 209550 h 752475"/>
                    <a:gd name="connsiteX1" fmla="*/ 1990725 w 2047875"/>
                    <a:gd name="connsiteY1" fmla="*/ 0 h 752475"/>
                    <a:gd name="connsiteX2" fmla="*/ 2009775 w 2047875"/>
                    <a:gd name="connsiteY2" fmla="*/ 266700 h 752475"/>
                    <a:gd name="connsiteX3" fmla="*/ 2047875 w 2047875"/>
                    <a:gd name="connsiteY3" fmla="*/ 571500 h 752475"/>
                    <a:gd name="connsiteX4" fmla="*/ 0 w 2047875"/>
                    <a:gd name="connsiteY4" fmla="*/ 752475 h 752475"/>
                    <a:gd name="connsiteX5" fmla="*/ 19050 w 2047875"/>
                    <a:gd name="connsiteY5" fmla="*/ 495300 h 752475"/>
                    <a:gd name="connsiteX6" fmla="*/ 0 w 2047875"/>
                    <a:gd name="connsiteY6" fmla="*/ 180975 h 752475"/>
                    <a:gd name="connsiteX7" fmla="*/ 200025 w 2047875"/>
                    <a:gd name="connsiteY7" fmla="*/ 200025 h 752475"/>
                    <a:gd name="connsiteX0" fmla="*/ 104775 w 2047875"/>
                    <a:gd name="connsiteY0" fmla="*/ 209550 h 752475"/>
                    <a:gd name="connsiteX1" fmla="*/ 354104 w 2047875"/>
                    <a:gd name="connsiteY1" fmla="*/ 199065 h 752475"/>
                    <a:gd name="connsiteX2" fmla="*/ 1990725 w 2047875"/>
                    <a:gd name="connsiteY2" fmla="*/ 0 h 752475"/>
                    <a:gd name="connsiteX3" fmla="*/ 2009775 w 2047875"/>
                    <a:gd name="connsiteY3" fmla="*/ 266700 h 752475"/>
                    <a:gd name="connsiteX4" fmla="*/ 2047875 w 2047875"/>
                    <a:gd name="connsiteY4" fmla="*/ 571500 h 752475"/>
                    <a:gd name="connsiteX5" fmla="*/ 0 w 2047875"/>
                    <a:gd name="connsiteY5" fmla="*/ 752475 h 752475"/>
                    <a:gd name="connsiteX6" fmla="*/ 19050 w 2047875"/>
                    <a:gd name="connsiteY6" fmla="*/ 495300 h 752475"/>
                    <a:gd name="connsiteX7" fmla="*/ 0 w 2047875"/>
                    <a:gd name="connsiteY7" fmla="*/ 180975 h 752475"/>
                    <a:gd name="connsiteX8" fmla="*/ 200025 w 2047875"/>
                    <a:gd name="connsiteY8" fmla="*/ 200025 h 752475"/>
                    <a:gd name="connsiteX0" fmla="*/ 250373 w 2047875"/>
                    <a:gd name="connsiteY0" fmla="*/ 199346 h 752475"/>
                    <a:gd name="connsiteX1" fmla="*/ 354104 w 2047875"/>
                    <a:gd name="connsiteY1" fmla="*/ 199065 h 752475"/>
                    <a:gd name="connsiteX2" fmla="*/ 1990725 w 2047875"/>
                    <a:gd name="connsiteY2" fmla="*/ 0 h 752475"/>
                    <a:gd name="connsiteX3" fmla="*/ 2009775 w 2047875"/>
                    <a:gd name="connsiteY3" fmla="*/ 266700 h 752475"/>
                    <a:gd name="connsiteX4" fmla="*/ 2047875 w 2047875"/>
                    <a:gd name="connsiteY4" fmla="*/ 571500 h 752475"/>
                    <a:gd name="connsiteX5" fmla="*/ 0 w 2047875"/>
                    <a:gd name="connsiteY5" fmla="*/ 752475 h 752475"/>
                    <a:gd name="connsiteX6" fmla="*/ 19050 w 2047875"/>
                    <a:gd name="connsiteY6" fmla="*/ 495300 h 752475"/>
                    <a:gd name="connsiteX7" fmla="*/ 0 w 2047875"/>
                    <a:gd name="connsiteY7" fmla="*/ 180975 h 752475"/>
                    <a:gd name="connsiteX8" fmla="*/ 200025 w 2047875"/>
                    <a:gd name="connsiteY8" fmla="*/ 200025 h 752475"/>
                    <a:gd name="connsiteX0" fmla="*/ 303590 w 2101092"/>
                    <a:gd name="connsiteY0" fmla="*/ 199346 h 752475"/>
                    <a:gd name="connsiteX1" fmla="*/ 407321 w 2101092"/>
                    <a:gd name="connsiteY1" fmla="*/ 199065 h 752475"/>
                    <a:gd name="connsiteX2" fmla="*/ 2043942 w 2101092"/>
                    <a:gd name="connsiteY2" fmla="*/ 0 h 752475"/>
                    <a:gd name="connsiteX3" fmla="*/ 2062992 w 2101092"/>
                    <a:gd name="connsiteY3" fmla="*/ 266700 h 752475"/>
                    <a:gd name="connsiteX4" fmla="*/ 2101092 w 2101092"/>
                    <a:gd name="connsiteY4" fmla="*/ 571500 h 752475"/>
                    <a:gd name="connsiteX5" fmla="*/ 53217 w 2101092"/>
                    <a:gd name="connsiteY5" fmla="*/ 752475 h 752475"/>
                    <a:gd name="connsiteX6" fmla="*/ 72267 w 2101092"/>
                    <a:gd name="connsiteY6" fmla="*/ 495300 h 752475"/>
                    <a:gd name="connsiteX7" fmla="*/ 0 w 2101092"/>
                    <a:gd name="connsiteY7" fmla="*/ 236928 h 752475"/>
                    <a:gd name="connsiteX8" fmla="*/ 253242 w 2101092"/>
                    <a:gd name="connsiteY8" fmla="*/ 200025 h 752475"/>
                    <a:gd name="connsiteX0" fmla="*/ 303590 w 2101092"/>
                    <a:gd name="connsiteY0" fmla="*/ 199346 h 752475"/>
                    <a:gd name="connsiteX1" fmla="*/ 407321 w 2101092"/>
                    <a:gd name="connsiteY1" fmla="*/ 199065 h 752475"/>
                    <a:gd name="connsiteX2" fmla="*/ 2043942 w 2101092"/>
                    <a:gd name="connsiteY2" fmla="*/ 0 h 752475"/>
                    <a:gd name="connsiteX3" fmla="*/ 2062992 w 2101092"/>
                    <a:gd name="connsiteY3" fmla="*/ 266700 h 752475"/>
                    <a:gd name="connsiteX4" fmla="*/ 2101092 w 2101092"/>
                    <a:gd name="connsiteY4" fmla="*/ 571500 h 752475"/>
                    <a:gd name="connsiteX5" fmla="*/ 53217 w 2101092"/>
                    <a:gd name="connsiteY5" fmla="*/ 752475 h 752475"/>
                    <a:gd name="connsiteX6" fmla="*/ 72267 w 2101092"/>
                    <a:gd name="connsiteY6" fmla="*/ 495300 h 752475"/>
                    <a:gd name="connsiteX7" fmla="*/ 0 w 2101092"/>
                    <a:gd name="connsiteY7" fmla="*/ 236928 h 752475"/>
                    <a:gd name="connsiteX8" fmla="*/ 171116 w 2101092"/>
                    <a:gd name="connsiteY8" fmla="*/ 223945 h 752475"/>
                    <a:gd name="connsiteX0" fmla="*/ 278926 w 2101092"/>
                    <a:gd name="connsiteY0" fmla="*/ 221511 h 752475"/>
                    <a:gd name="connsiteX1" fmla="*/ 407321 w 2101092"/>
                    <a:gd name="connsiteY1" fmla="*/ 199065 h 752475"/>
                    <a:gd name="connsiteX2" fmla="*/ 2043942 w 2101092"/>
                    <a:gd name="connsiteY2" fmla="*/ 0 h 752475"/>
                    <a:gd name="connsiteX3" fmla="*/ 2062992 w 2101092"/>
                    <a:gd name="connsiteY3" fmla="*/ 266700 h 752475"/>
                    <a:gd name="connsiteX4" fmla="*/ 2101092 w 2101092"/>
                    <a:gd name="connsiteY4" fmla="*/ 571500 h 752475"/>
                    <a:gd name="connsiteX5" fmla="*/ 53217 w 2101092"/>
                    <a:gd name="connsiteY5" fmla="*/ 752475 h 752475"/>
                    <a:gd name="connsiteX6" fmla="*/ 72267 w 2101092"/>
                    <a:gd name="connsiteY6" fmla="*/ 495300 h 752475"/>
                    <a:gd name="connsiteX7" fmla="*/ 0 w 2101092"/>
                    <a:gd name="connsiteY7" fmla="*/ 236928 h 752475"/>
                    <a:gd name="connsiteX8" fmla="*/ 171116 w 2101092"/>
                    <a:gd name="connsiteY8" fmla="*/ 223945 h 752475"/>
                    <a:gd name="connsiteX0" fmla="*/ 268318 w 2101092"/>
                    <a:gd name="connsiteY0" fmla="*/ 208629 h 752475"/>
                    <a:gd name="connsiteX1" fmla="*/ 407321 w 2101092"/>
                    <a:gd name="connsiteY1" fmla="*/ 199065 h 752475"/>
                    <a:gd name="connsiteX2" fmla="*/ 2043942 w 2101092"/>
                    <a:gd name="connsiteY2" fmla="*/ 0 h 752475"/>
                    <a:gd name="connsiteX3" fmla="*/ 2062992 w 2101092"/>
                    <a:gd name="connsiteY3" fmla="*/ 266700 h 752475"/>
                    <a:gd name="connsiteX4" fmla="*/ 2101092 w 2101092"/>
                    <a:gd name="connsiteY4" fmla="*/ 571500 h 752475"/>
                    <a:gd name="connsiteX5" fmla="*/ 53217 w 2101092"/>
                    <a:gd name="connsiteY5" fmla="*/ 752475 h 752475"/>
                    <a:gd name="connsiteX6" fmla="*/ 72267 w 2101092"/>
                    <a:gd name="connsiteY6" fmla="*/ 495300 h 752475"/>
                    <a:gd name="connsiteX7" fmla="*/ 0 w 2101092"/>
                    <a:gd name="connsiteY7" fmla="*/ 236928 h 752475"/>
                    <a:gd name="connsiteX8" fmla="*/ 171116 w 2101092"/>
                    <a:gd name="connsiteY8" fmla="*/ 223945 h 752475"/>
                    <a:gd name="connsiteX0" fmla="*/ 268318 w 2101092"/>
                    <a:gd name="connsiteY0" fmla="*/ 208629 h 752475"/>
                    <a:gd name="connsiteX1" fmla="*/ 407321 w 2101092"/>
                    <a:gd name="connsiteY1" fmla="*/ 199065 h 752475"/>
                    <a:gd name="connsiteX2" fmla="*/ 2043942 w 2101092"/>
                    <a:gd name="connsiteY2" fmla="*/ 0 h 752475"/>
                    <a:gd name="connsiteX3" fmla="*/ 2062992 w 2101092"/>
                    <a:gd name="connsiteY3" fmla="*/ 266700 h 752475"/>
                    <a:gd name="connsiteX4" fmla="*/ 2101092 w 2101092"/>
                    <a:gd name="connsiteY4" fmla="*/ 571500 h 752475"/>
                    <a:gd name="connsiteX5" fmla="*/ 53217 w 2101092"/>
                    <a:gd name="connsiteY5" fmla="*/ 752475 h 752475"/>
                    <a:gd name="connsiteX6" fmla="*/ 72267 w 2101092"/>
                    <a:gd name="connsiteY6" fmla="*/ 495300 h 752475"/>
                    <a:gd name="connsiteX7" fmla="*/ 0 w 2101092"/>
                    <a:gd name="connsiteY7" fmla="*/ 236928 h 752475"/>
                    <a:gd name="connsiteX8" fmla="*/ 162894 w 2101092"/>
                    <a:gd name="connsiteY8" fmla="*/ 210899 h 752475"/>
                    <a:gd name="connsiteX0" fmla="*/ 239499 w 2101092"/>
                    <a:gd name="connsiteY0" fmla="*/ 208378 h 752475"/>
                    <a:gd name="connsiteX1" fmla="*/ 407321 w 2101092"/>
                    <a:gd name="connsiteY1" fmla="*/ 199065 h 752475"/>
                    <a:gd name="connsiteX2" fmla="*/ 2043942 w 2101092"/>
                    <a:gd name="connsiteY2" fmla="*/ 0 h 752475"/>
                    <a:gd name="connsiteX3" fmla="*/ 2062992 w 2101092"/>
                    <a:gd name="connsiteY3" fmla="*/ 266700 h 752475"/>
                    <a:gd name="connsiteX4" fmla="*/ 2101092 w 2101092"/>
                    <a:gd name="connsiteY4" fmla="*/ 571500 h 752475"/>
                    <a:gd name="connsiteX5" fmla="*/ 53217 w 2101092"/>
                    <a:gd name="connsiteY5" fmla="*/ 752475 h 752475"/>
                    <a:gd name="connsiteX6" fmla="*/ 72267 w 2101092"/>
                    <a:gd name="connsiteY6" fmla="*/ 495300 h 752475"/>
                    <a:gd name="connsiteX7" fmla="*/ 0 w 2101092"/>
                    <a:gd name="connsiteY7" fmla="*/ 236928 h 752475"/>
                    <a:gd name="connsiteX8" fmla="*/ 162894 w 2101092"/>
                    <a:gd name="connsiteY8" fmla="*/ 210899 h 752475"/>
                    <a:gd name="connsiteX0" fmla="*/ 239499 w 2101092"/>
                    <a:gd name="connsiteY0" fmla="*/ 135949 h 680046"/>
                    <a:gd name="connsiteX1" fmla="*/ 407321 w 2101092"/>
                    <a:gd name="connsiteY1" fmla="*/ 126636 h 680046"/>
                    <a:gd name="connsiteX2" fmla="*/ 2047214 w 2101092"/>
                    <a:gd name="connsiteY2" fmla="*/ 0 h 680046"/>
                    <a:gd name="connsiteX3" fmla="*/ 2062992 w 2101092"/>
                    <a:gd name="connsiteY3" fmla="*/ 194271 h 680046"/>
                    <a:gd name="connsiteX4" fmla="*/ 2101092 w 2101092"/>
                    <a:gd name="connsiteY4" fmla="*/ 499071 h 680046"/>
                    <a:gd name="connsiteX5" fmla="*/ 53217 w 2101092"/>
                    <a:gd name="connsiteY5" fmla="*/ 680046 h 680046"/>
                    <a:gd name="connsiteX6" fmla="*/ 72267 w 2101092"/>
                    <a:gd name="connsiteY6" fmla="*/ 422871 h 680046"/>
                    <a:gd name="connsiteX7" fmla="*/ 0 w 2101092"/>
                    <a:gd name="connsiteY7" fmla="*/ 164499 h 680046"/>
                    <a:gd name="connsiteX8" fmla="*/ 162894 w 2101092"/>
                    <a:gd name="connsiteY8" fmla="*/ 138470 h 680046"/>
                    <a:gd name="connsiteX0" fmla="*/ 239499 w 2101092"/>
                    <a:gd name="connsiteY0" fmla="*/ 135949 h 680046"/>
                    <a:gd name="connsiteX1" fmla="*/ 407321 w 2101092"/>
                    <a:gd name="connsiteY1" fmla="*/ 126636 h 680046"/>
                    <a:gd name="connsiteX2" fmla="*/ 2047214 w 2101092"/>
                    <a:gd name="connsiteY2" fmla="*/ 0 h 680046"/>
                    <a:gd name="connsiteX3" fmla="*/ 2062992 w 2101092"/>
                    <a:gd name="connsiteY3" fmla="*/ 194271 h 680046"/>
                    <a:gd name="connsiteX4" fmla="*/ 2101092 w 2101092"/>
                    <a:gd name="connsiteY4" fmla="*/ 499071 h 680046"/>
                    <a:gd name="connsiteX5" fmla="*/ 53217 w 2101092"/>
                    <a:gd name="connsiteY5" fmla="*/ 680046 h 680046"/>
                    <a:gd name="connsiteX6" fmla="*/ 5259 w 2101092"/>
                    <a:gd name="connsiteY6" fmla="*/ 425298 h 680046"/>
                    <a:gd name="connsiteX7" fmla="*/ 0 w 2101092"/>
                    <a:gd name="connsiteY7" fmla="*/ 164499 h 680046"/>
                    <a:gd name="connsiteX8" fmla="*/ 162894 w 2101092"/>
                    <a:gd name="connsiteY8" fmla="*/ 138470 h 680046"/>
                    <a:gd name="connsiteX0" fmla="*/ 239499 w 2101092"/>
                    <a:gd name="connsiteY0" fmla="*/ 135949 h 680046"/>
                    <a:gd name="connsiteX1" fmla="*/ 407321 w 2101092"/>
                    <a:gd name="connsiteY1" fmla="*/ 126636 h 680046"/>
                    <a:gd name="connsiteX2" fmla="*/ 2047214 w 2101092"/>
                    <a:gd name="connsiteY2" fmla="*/ 0 h 680046"/>
                    <a:gd name="connsiteX3" fmla="*/ 2062992 w 2101092"/>
                    <a:gd name="connsiteY3" fmla="*/ 194271 h 680046"/>
                    <a:gd name="connsiteX4" fmla="*/ 2101092 w 2101092"/>
                    <a:gd name="connsiteY4" fmla="*/ 499071 h 680046"/>
                    <a:gd name="connsiteX5" fmla="*/ 53217 w 2101092"/>
                    <a:gd name="connsiteY5" fmla="*/ 680046 h 680046"/>
                    <a:gd name="connsiteX6" fmla="*/ 41239 w 2101092"/>
                    <a:gd name="connsiteY6" fmla="*/ 425048 h 680046"/>
                    <a:gd name="connsiteX7" fmla="*/ 0 w 2101092"/>
                    <a:gd name="connsiteY7" fmla="*/ 164499 h 680046"/>
                    <a:gd name="connsiteX8" fmla="*/ 162894 w 2101092"/>
                    <a:gd name="connsiteY8" fmla="*/ 138470 h 680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01092" h="680046">
                      <a:moveTo>
                        <a:pt x="239499" y="135949"/>
                      </a:moveTo>
                      <a:cubicBezTo>
                        <a:pt x="276051" y="130419"/>
                        <a:pt x="370769" y="132166"/>
                        <a:pt x="407321" y="126636"/>
                      </a:cubicBezTo>
                      <a:lnTo>
                        <a:pt x="2047214" y="0"/>
                      </a:lnTo>
                      <a:lnTo>
                        <a:pt x="2062992" y="194271"/>
                      </a:lnTo>
                      <a:lnTo>
                        <a:pt x="2101092" y="499071"/>
                      </a:lnTo>
                      <a:lnTo>
                        <a:pt x="53217" y="680046"/>
                      </a:lnTo>
                      <a:lnTo>
                        <a:pt x="41239" y="425048"/>
                      </a:lnTo>
                      <a:lnTo>
                        <a:pt x="0" y="164499"/>
                      </a:lnTo>
                      <a:lnTo>
                        <a:pt x="162894" y="138470"/>
                      </a:lnTo>
                    </a:path>
                  </a:pathLst>
                </a:custGeom>
                <a:solidFill>
                  <a:srgbClr val="FFD44B">
                    <a:alpha val="9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/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588287" y="270404"/>
                  <a:ext cx="1313180" cy="5355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2400" dirty="0"/>
                    <a:t>A</a:t>
                  </a:r>
                  <a:r>
                    <a:rPr lang="zh-CN" altLang="en-US" sz="2400" dirty="0" smtClean="0"/>
                    <a:t>组代表</a:t>
                  </a:r>
                  <a:endParaRPr lang="zh-CN" altLang="en-US" sz="2400" dirty="0"/>
                </a:p>
              </p:txBody>
            </p:sp>
          </p:grpSp>
        </p:grpSp>
      </p:grpSp>
      <p:grpSp>
        <p:nvGrpSpPr>
          <p:cNvPr id="48" name="组合 47"/>
          <p:cNvGrpSpPr/>
          <p:nvPr/>
        </p:nvGrpSpPr>
        <p:grpSpPr>
          <a:xfrm>
            <a:off x="1036324" y="119186"/>
            <a:ext cx="3393342" cy="4491491"/>
            <a:chOff x="4657422" y="315582"/>
            <a:chExt cx="3605104" cy="4771783"/>
          </a:xfrm>
        </p:grpSpPr>
        <p:sp>
          <p:nvSpPr>
            <p:cNvPr id="83" name="矩形 82"/>
            <p:cNvSpPr/>
            <p:nvPr/>
          </p:nvSpPr>
          <p:spPr>
            <a:xfrm>
              <a:off x="4657422" y="315582"/>
              <a:ext cx="3605104" cy="47717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350"/>
            </a:p>
          </p:txBody>
        </p:sp>
        <p:sp>
          <p:nvSpPr>
            <p:cNvPr id="84" name="矩形 83"/>
            <p:cNvSpPr/>
            <p:nvPr/>
          </p:nvSpPr>
          <p:spPr>
            <a:xfrm>
              <a:off x="4657422" y="2915231"/>
              <a:ext cx="3605104" cy="2059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/>
                <a:t>姓名：克里斯托弗</a:t>
              </a:r>
              <a:r>
                <a:rPr lang="en-US" altLang="zh-CN" sz="2000" dirty="0"/>
                <a:t>·</a:t>
              </a:r>
              <a:r>
                <a:rPr lang="zh-CN" altLang="en-US" sz="2000" dirty="0"/>
                <a:t>兰根</a:t>
              </a:r>
              <a:endParaRPr lang="en-US" altLang="zh-CN" sz="2000" dirty="0"/>
            </a:p>
            <a:p>
              <a:pPr>
                <a:lnSpc>
                  <a:spcPct val="150000"/>
                </a:lnSpc>
              </a:pPr>
              <a:r>
                <a:rPr lang="zh-CN" altLang="en-US" sz="2000" dirty="0"/>
                <a:t>智商：</a:t>
              </a:r>
              <a:r>
                <a:rPr lang="en-US" altLang="zh-CN" sz="2000" dirty="0"/>
                <a:t>195</a:t>
              </a:r>
              <a:r>
                <a:rPr lang="zh-CN" altLang="en-US" sz="2000" dirty="0"/>
                <a:t>分</a:t>
              </a:r>
              <a:endParaRPr lang="en-US" altLang="zh-CN" sz="2000" dirty="0"/>
            </a:p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2E3D55"/>
                  </a:solidFill>
                </a:rPr>
                <a:t>家庭：贫穷，自然</a:t>
              </a:r>
              <a:r>
                <a:rPr lang="zh-CN" altLang="en-US" sz="2000" b="1" dirty="0" smtClean="0">
                  <a:solidFill>
                    <a:srgbClr val="2E3D55"/>
                  </a:solidFill>
                </a:rPr>
                <a:t>成长模式</a:t>
              </a:r>
              <a:endParaRPr lang="en-US" altLang="zh-CN" sz="2000" b="1" dirty="0" smtClean="0">
                <a:solidFill>
                  <a:srgbClr val="2E3D55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 smtClean="0"/>
                <a:t>工作：农民</a:t>
              </a:r>
              <a:endParaRPr lang="en-US" altLang="zh-CN" sz="2000" dirty="0"/>
            </a:p>
          </p:txBody>
        </p:sp>
        <p:grpSp>
          <p:nvGrpSpPr>
            <p:cNvPr id="103" name="组合 102"/>
            <p:cNvGrpSpPr/>
            <p:nvPr/>
          </p:nvGrpSpPr>
          <p:grpSpPr>
            <a:xfrm>
              <a:off x="5356201" y="569233"/>
              <a:ext cx="2267774" cy="2250273"/>
              <a:chOff x="9409978" y="3994706"/>
              <a:chExt cx="2267774" cy="2250273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9608198" y="4454298"/>
                <a:ext cx="1874098" cy="179068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/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9681389" y="4623303"/>
                <a:ext cx="1623119" cy="1621676"/>
                <a:chOff x="1249053" y="3543300"/>
                <a:chExt cx="2030722" cy="2028917"/>
              </a:xfrm>
            </p:grpSpPr>
            <p:sp>
              <p:nvSpPr>
                <p:cNvPr id="124" name="Freeform 5"/>
                <p:cNvSpPr>
                  <a:spLocks/>
                </p:cNvSpPr>
                <p:nvPr/>
              </p:nvSpPr>
              <p:spPr bwMode="auto">
                <a:xfrm>
                  <a:off x="1249053" y="4334788"/>
                  <a:ext cx="458649" cy="1237429"/>
                </a:xfrm>
                <a:custGeom>
                  <a:avLst/>
                  <a:gdLst>
                    <a:gd name="T0" fmla="*/ 450 w 500"/>
                    <a:gd name="T1" fmla="*/ 0 h 1350"/>
                    <a:gd name="T2" fmla="*/ 400 w 500"/>
                    <a:gd name="T3" fmla="*/ 50 h 1350"/>
                    <a:gd name="T4" fmla="*/ 400 w 500"/>
                    <a:gd name="T5" fmla="*/ 325 h 1350"/>
                    <a:gd name="T6" fmla="*/ 300 w 500"/>
                    <a:gd name="T7" fmla="*/ 466 h 1350"/>
                    <a:gd name="T8" fmla="*/ 300 w 500"/>
                    <a:gd name="T9" fmla="*/ 50 h 1350"/>
                    <a:gd name="T10" fmla="*/ 250 w 500"/>
                    <a:gd name="T11" fmla="*/ 0 h 1350"/>
                    <a:gd name="T12" fmla="*/ 200 w 500"/>
                    <a:gd name="T13" fmla="*/ 50 h 1350"/>
                    <a:gd name="T14" fmla="*/ 200 w 500"/>
                    <a:gd name="T15" fmla="*/ 466 h 1350"/>
                    <a:gd name="T16" fmla="*/ 100 w 500"/>
                    <a:gd name="T17" fmla="*/ 326 h 1350"/>
                    <a:gd name="T18" fmla="*/ 100 w 500"/>
                    <a:gd name="T19" fmla="*/ 50 h 1350"/>
                    <a:gd name="T20" fmla="*/ 50 w 500"/>
                    <a:gd name="T21" fmla="*/ 0 h 1350"/>
                    <a:gd name="T22" fmla="*/ 0 w 500"/>
                    <a:gd name="T23" fmla="*/ 50 h 1350"/>
                    <a:gd name="T24" fmla="*/ 0 w 500"/>
                    <a:gd name="T25" fmla="*/ 326 h 1350"/>
                    <a:gd name="T26" fmla="*/ 200 w 500"/>
                    <a:gd name="T27" fmla="*/ 570 h 1350"/>
                    <a:gd name="T28" fmla="*/ 200 w 500"/>
                    <a:gd name="T29" fmla="*/ 1350 h 1350"/>
                    <a:gd name="T30" fmla="*/ 300 w 500"/>
                    <a:gd name="T31" fmla="*/ 1350 h 1350"/>
                    <a:gd name="T32" fmla="*/ 300 w 500"/>
                    <a:gd name="T33" fmla="*/ 570 h 1350"/>
                    <a:gd name="T34" fmla="*/ 500 w 500"/>
                    <a:gd name="T35" fmla="*/ 325 h 1350"/>
                    <a:gd name="T36" fmla="*/ 500 w 500"/>
                    <a:gd name="T37" fmla="*/ 50 h 1350"/>
                    <a:gd name="T38" fmla="*/ 450 w 500"/>
                    <a:gd name="T39" fmla="*/ 0 h 13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00" h="1350">
                      <a:moveTo>
                        <a:pt x="450" y="0"/>
                      </a:moveTo>
                      <a:cubicBezTo>
                        <a:pt x="422" y="0"/>
                        <a:pt x="400" y="22"/>
                        <a:pt x="400" y="50"/>
                      </a:cubicBezTo>
                      <a:cubicBezTo>
                        <a:pt x="400" y="325"/>
                        <a:pt x="400" y="325"/>
                        <a:pt x="400" y="325"/>
                      </a:cubicBezTo>
                      <a:cubicBezTo>
                        <a:pt x="400" y="390"/>
                        <a:pt x="358" y="445"/>
                        <a:pt x="300" y="466"/>
                      </a:cubicBezTo>
                      <a:cubicBezTo>
                        <a:pt x="300" y="50"/>
                        <a:pt x="300" y="50"/>
                        <a:pt x="300" y="50"/>
                      </a:cubicBezTo>
                      <a:cubicBezTo>
                        <a:pt x="300" y="22"/>
                        <a:pt x="278" y="0"/>
                        <a:pt x="250" y="0"/>
                      </a:cubicBezTo>
                      <a:cubicBezTo>
                        <a:pt x="222" y="0"/>
                        <a:pt x="200" y="22"/>
                        <a:pt x="200" y="50"/>
                      </a:cubicBezTo>
                      <a:cubicBezTo>
                        <a:pt x="200" y="466"/>
                        <a:pt x="200" y="466"/>
                        <a:pt x="200" y="466"/>
                      </a:cubicBezTo>
                      <a:cubicBezTo>
                        <a:pt x="142" y="446"/>
                        <a:pt x="100" y="391"/>
                        <a:pt x="100" y="326"/>
                      </a:cubicBezTo>
                      <a:cubicBezTo>
                        <a:pt x="100" y="50"/>
                        <a:pt x="100" y="50"/>
                        <a:pt x="100" y="50"/>
                      </a:cubicBezTo>
                      <a:cubicBezTo>
                        <a:pt x="100" y="22"/>
                        <a:pt x="78" y="0"/>
                        <a:pt x="50" y="0"/>
                      </a:cubicBezTo>
                      <a:cubicBezTo>
                        <a:pt x="22" y="0"/>
                        <a:pt x="0" y="22"/>
                        <a:pt x="0" y="50"/>
                      </a:cubicBezTo>
                      <a:cubicBezTo>
                        <a:pt x="0" y="326"/>
                        <a:pt x="0" y="326"/>
                        <a:pt x="0" y="326"/>
                      </a:cubicBezTo>
                      <a:cubicBezTo>
                        <a:pt x="0" y="446"/>
                        <a:pt x="86" y="547"/>
                        <a:pt x="200" y="570"/>
                      </a:cubicBezTo>
                      <a:cubicBezTo>
                        <a:pt x="200" y="1350"/>
                        <a:pt x="200" y="1350"/>
                        <a:pt x="200" y="1350"/>
                      </a:cubicBezTo>
                      <a:cubicBezTo>
                        <a:pt x="300" y="1350"/>
                        <a:pt x="300" y="1350"/>
                        <a:pt x="300" y="1350"/>
                      </a:cubicBezTo>
                      <a:cubicBezTo>
                        <a:pt x="300" y="570"/>
                        <a:pt x="300" y="570"/>
                        <a:pt x="300" y="570"/>
                      </a:cubicBezTo>
                      <a:cubicBezTo>
                        <a:pt x="414" y="547"/>
                        <a:pt x="500" y="446"/>
                        <a:pt x="500" y="325"/>
                      </a:cubicBezTo>
                      <a:cubicBezTo>
                        <a:pt x="500" y="50"/>
                        <a:pt x="500" y="50"/>
                        <a:pt x="500" y="50"/>
                      </a:cubicBezTo>
                      <a:cubicBezTo>
                        <a:pt x="500" y="22"/>
                        <a:pt x="478" y="0"/>
                        <a:pt x="450" y="0"/>
                      </a:cubicBezTo>
                      <a:close/>
                    </a:path>
                  </a:pathLst>
                </a:custGeom>
                <a:solidFill>
                  <a:srgbClr val="2E3D5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26" name="Group 4"/>
                <p:cNvGrpSpPr>
                  <a:grpSpLocks noChangeAspect="1"/>
                </p:cNvGrpSpPr>
                <p:nvPr/>
              </p:nvGrpSpPr>
              <p:grpSpPr bwMode="auto">
                <a:xfrm>
                  <a:off x="1576388" y="3543300"/>
                  <a:ext cx="1703387" cy="2028825"/>
                  <a:chOff x="993" y="2232"/>
                  <a:chExt cx="1073" cy="1278"/>
                </a:xfrm>
                <a:solidFill>
                  <a:srgbClr val="2E3D55"/>
                </a:solidFill>
              </p:grpSpPr>
              <p:sp>
                <p:nvSpPr>
                  <p:cNvPr id="127" name="Freeform 5"/>
                  <p:cNvSpPr>
                    <a:spLocks/>
                  </p:cNvSpPr>
                  <p:nvPr/>
                </p:nvSpPr>
                <p:spPr bwMode="auto">
                  <a:xfrm>
                    <a:off x="1294" y="2612"/>
                    <a:ext cx="472" cy="373"/>
                  </a:xfrm>
                  <a:custGeom>
                    <a:avLst/>
                    <a:gdLst>
                      <a:gd name="T0" fmla="*/ 62 w 631"/>
                      <a:gd name="T1" fmla="*/ 31 h 498"/>
                      <a:gd name="T2" fmla="*/ 3 w 631"/>
                      <a:gd name="T3" fmla="*/ 16 h 498"/>
                      <a:gd name="T4" fmla="*/ 0 w 631"/>
                      <a:gd name="T5" fmla="*/ 78 h 498"/>
                      <a:gd name="T6" fmla="*/ 315 w 631"/>
                      <a:gd name="T7" fmla="*/ 498 h 498"/>
                      <a:gd name="T8" fmla="*/ 631 w 631"/>
                      <a:gd name="T9" fmla="*/ 78 h 498"/>
                      <a:gd name="T10" fmla="*/ 625 w 631"/>
                      <a:gd name="T11" fmla="*/ 0 h 498"/>
                      <a:gd name="T12" fmla="*/ 543 w 631"/>
                      <a:gd name="T13" fmla="*/ 26 h 498"/>
                      <a:gd name="T14" fmla="*/ 62 w 631"/>
                      <a:gd name="T15" fmla="*/ 31 h 4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31" h="498">
                        <a:moveTo>
                          <a:pt x="62" y="31"/>
                        </a:moveTo>
                        <a:cubicBezTo>
                          <a:pt x="42" y="27"/>
                          <a:pt x="23" y="22"/>
                          <a:pt x="3" y="16"/>
                        </a:cubicBezTo>
                        <a:cubicBezTo>
                          <a:pt x="1" y="37"/>
                          <a:pt x="0" y="57"/>
                          <a:pt x="0" y="78"/>
                        </a:cubicBezTo>
                        <a:cubicBezTo>
                          <a:pt x="0" y="310"/>
                          <a:pt x="141" y="498"/>
                          <a:pt x="315" y="498"/>
                        </a:cubicBezTo>
                        <a:cubicBezTo>
                          <a:pt x="489" y="498"/>
                          <a:pt x="631" y="310"/>
                          <a:pt x="631" y="78"/>
                        </a:cubicBezTo>
                        <a:cubicBezTo>
                          <a:pt x="631" y="52"/>
                          <a:pt x="629" y="26"/>
                          <a:pt x="625" y="0"/>
                        </a:cubicBezTo>
                        <a:cubicBezTo>
                          <a:pt x="598" y="10"/>
                          <a:pt x="571" y="18"/>
                          <a:pt x="543" y="26"/>
                        </a:cubicBezTo>
                        <a:cubicBezTo>
                          <a:pt x="387" y="69"/>
                          <a:pt x="219" y="66"/>
                          <a:pt x="62" y="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6"/>
                  <p:cNvSpPr>
                    <a:spLocks/>
                  </p:cNvSpPr>
                  <p:nvPr/>
                </p:nvSpPr>
                <p:spPr bwMode="auto">
                  <a:xfrm>
                    <a:off x="1052" y="2232"/>
                    <a:ext cx="928" cy="401"/>
                  </a:xfrm>
                  <a:custGeom>
                    <a:avLst/>
                    <a:gdLst>
                      <a:gd name="T0" fmla="*/ 154 w 1240"/>
                      <a:gd name="T1" fmla="*/ 447 h 535"/>
                      <a:gd name="T2" fmla="*/ 385 w 1240"/>
                      <a:gd name="T3" fmla="*/ 501 h 535"/>
                      <a:gd name="T4" fmla="*/ 866 w 1240"/>
                      <a:gd name="T5" fmla="*/ 496 h 535"/>
                      <a:gd name="T6" fmla="*/ 988 w 1240"/>
                      <a:gd name="T7" fmla="*/ 462 h 535"/>
                      <a:gd name="T8" fmla="*/ 1102 w 1240"/>
                      <a:gd name="T9" fmla="*/ 421 h 535"/>
                      <a:gd name="T10" fmla="*/ 1209 w 1240"/>
                      <a:gd name="T11" fmla="*/ 369 h 535"/>
                      <a:gd name="T12" fmla="*/ 1234 w 1240"/>
                      <a:gd name="T13" fmla="*/ 313 h 535"/>
                      <a:gd name="T14" fmla="*/ 1059 w 1240"/>
                      <a:gd name="T15" fmla="*/ 265 h 535"/>
                      <a:gd name="T16" fmla="*/ 948 w 1240"/>
                      <a:gd name="T17" fmla="*/ 242 h 535"/>
                      <a:gd name="T18" fmla="*/ 886 w 1240"/>
                      <a:gd name="T19" fmla="*/ 85 h 535"/>
                      <a:gd name="T20" fmla="*/ 792 w 1240"/>
                      <a:gd name="T21" fmla="*/ 10 h 535"/>
                      <a:gd name="T22" fmla="*/ 644 w 1240"/>
                      <a:gd name="T23" fmla="*/ 44 h 535"/>
                      <a:gd name="T24" fmla="*/ 508 w 1240"/>
                      <a:gd name="T25" fmla="*/ 0 h 535"/>
                      <a:gd name="T26" fmla="*/ 400 w 1240"/>
                      <a:gd name="T27" fmla="*/ 65 h 535"/>
                      <a:gd name="T28" fmla="*/ 321 w 1240"/>
                      <a:gd name="T29" fmla="*/ 230 h 535"/>
                      <a:gd name="T30" fmla="*/ 739 w 1240"/>
                      <a:gd name="T31" fmla="*/ 281 h 535"/>
                      <a:gd name="T32" fmla="*/ 273 w 1240"/>
                      <a:gd name="T33" fmla="*/ 253 h 535"/>
                      <a:gd name="T34" fmla="*/ 239 w 1240"/>
                      <a:gd name="T35" fmla="*/ 260 h 535"/>
                      <a:gd name="T36" fmla="*/ 17 w 1240"/>
                      <a:gd name="T37" fmla="*/ 312 h 535"/>
                      <a:gd name="T38" fmla="*/ 6 w 1240"/>
                      <a:gd name="T39" fmla="*/ 358 h 535"/>
                      <a:gd name="T40" fmla="*/ 154 w 1240"/>
                      <a:gd name="T41" fmla="*/ 447 h 5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240" h="535">
                        <a:moveTo>
                          <a:pt x="154" y="447"/>
                        </a:moveTo>
                        <a:cubicBezTo>
                          <a:pt x="229" y="467"/>
                          <a:pt x="308" y="485"/>
                          <a:pt x="385" y="501"/>
                        </a:cubicBezTo>
                        <a:cubicBezTo>
                          <a:pt x="542" y="533"/>
                          <a:pt x="710" y="535"/>
                          <a:pt x="866" y="496"/>
                        </a:cubicBezTo>
                        <a:cubicBezTo>
                          <a:pt x="907" y="485"/>
                          <a:pt x="948" y="475"/>
                          <a:pt x="988" y="462"/>
                        </a:cubicBezTo>
                        <a:cubicBezTo>
                          <a:pt x="1026" y="450"/>
                          <a:pt x="1066" y="438"/>
                          <a:pt x="1102" y="421"/>
                        </a:cubicBezTo>
                        <a:cubicBezTo>
                          <a:pt x="1138" y="405"/>
                          <a:pt x="1178" y="393"/>
                          <a:pt x="1209" y="369"/>
                        </a:cubicBezTo>
                        <a:cubicBezTo>
                          <a:pt x="1226" y="355"/>
                          <a:pt x="1240" y="335"/>
                          <a:pt x="1234" y="313"/>
                        </a:cubicBezTo>
                        <a:cubicBezTo>
                          <a:pt x="1219" y="255"/>
                          <a:pt x="1107" y="265"/>
                          <a:pt x="1059" y="265"/>
                        </a:cubicBezTo>
                        <a:cubicBezTo>
                          <a:pt x="1023" y="265"/>
                          <a:pt x="978" y="264"/>
                          <a:pt x="948" y="242"/>
                        </a:cubicBezTo>
                        <a:cubicBezTo>
                          <a:pt x="905" y="210"/>
                          <a:pt x="910" y="130"/>
                          <a:pt x="886" y="85"/>
                        </a:cubicBezTo>
                        <a:cubicBezTo>
                          <a:pt x="866" y="49"/>
                          <a:pt x="840" y="12"/>
                          <a:pt x="792" y="10"/>
                        </a:cubicBezTo>
                        <a:cubicBezTo>
                          <a:pt x="740" y="7"/>
                          <a:pt x="695" y="47"/>
                          <a:pt x="644" y="44"/>
                        </a:cubicBezTo>
                        <a:cubicBezTo>
                          <a:pt x="594" y="42"/>
                          <a:pt x="559" y="1"/>
                          <a:pt x="508" y="0"/>
                        </a:cubicBezTo>
                        <a:cubicBezTo>
                          <a:pt x="459" y="0"/>
                          <a:pt x="420" y="25"/>
                          <a:pt x="400" y="65"/>
                        </a:cubicBezTo>
                        <a:cubicBezTo>
                          <a:pt x="357" y="149"/>
                          <a:pt x="360" y="199"/>
                          <a:pt x="321" y="230"/>
                        </a:cubicBezTo>
                        <a:cubicBezTo>
                          <a:pt x="495" y="330"/>
                          <a:pt x="739" y="281"/>
                          <a:pt x="739" y="281"/>
                        </a:cubicBezTo>
                        <a:cubicBezTo>
                          <a:pt x="502" y="370"/>
                          <a:pt x="326" y="284"/>
                          <a:pt x="273" y="253"/>
                        </a:cubicBezTo>
                        <a:cubicBezTo>
                          <a:pt x="263" y="256"/>
                          <a:pt x="252" y="258"/>
                          <a:pt x="239" y="260"/>
                        </a:cubicBezTo>
                        <a:cubicBezTo>
                          <a:pt x="176" y="271"/>
                          <a:pt x="62" y="263"/>
                          <a:pt x="17" y="312"/>
                        </a:cubicBezTo>
                        <a:cubicBezTo>
                          <a:pt x="2" y="328"/>
                          <a:pt x="0" y="344"/>
                          <a:pt x="6" y="358"/>
                        </a:cubicBezTo>
                        <a:cubicBezTo>
                          <a:pt x="30" y="412"/>
                          <a:pt x="101" y="433"/>
                          <a:pt x="154" y="44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7"/>
                  <p:cNvSpPr>
                    <a:spLocks/>
                  </p:cNvSpPr>
                  <p:nvPr/>
                </p:nvSpPr>
                <p:spPr bwMode="auto">
                  <a:xfrm>
                    <a:off x="1267" y="3012"/>
                    <a:ext cx="505" cy="307"/>
                  </a:xfrm>
                  <a:custGeom>
                    <a:avLst/>
                    <a:gdLst>
                      <a:gd name="T0" fmla="*/ 351 w 674"/>
                      <a:gd name="T1" fmla="*/ 146 h 409"/>
                      <a:gd name="T2" fmla="*/ 101 w 674"/>
                      <a:gd name="T3" fmla="*/ 4 h 409"/>
                      <a:gd name="T4" fmla="*/ 0 w 674"/>
                      <a:gd name="T5" fmla="*/ 44 h 409"/>
                      <a:gd name="T6" fmla="*/ 0 w 674"/>
                      <a:gd name="T7" fmla="*/ 359 h 409"/>
                      <a:gd name="T8" fmla="*/ 54 w 674"/>
                      <a:gd name="T9" fmla="*/ 359 h 409"/>
                      <a:gd name="T10" fmla="*/ 54 w 674"/>
                      <a:gd name="T11" fmla="*/ 409 h 409"/>
                      <a:gd name="T12" fmla="*/ 619 w 674"/>
                      <a:gd name="T13" fmla="*/ 409 h 409"/>
                      <a:gd name="T14" fmla="*/ 619 w 674"/>
                      <a:gd name="T15" fmla="*/ 359 h 409"/>
                      <a:gd name="T16" fmla="*/ 673 w 674"/>
                      <a:gd name="T17" fmla="*/ 359 h 409"/>
                      <a:gd name="T18" fmla="*/ 673 w 674"/>
                      <a:gd name="T19" fmla="*/ 34 h 409"/>
                      <a:gd name="T20" fmla="*/ 674 w 674"/>
                      <a:gd name="T21" fmla="*/ 34 h 409"/>
                      <a:gd name="T22" fmla="*/ 589 w 674"/>
                      <a:gd name="T23" fmla="*/ 0 h 409"/>
                      <a:gd name="T24" fmla="*/ 351 w 674"/>
                      <a:gd name="T25" fmla="*/ 146 h 4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674" h="409">
                        <a:moveTo>
                          <a:pt x="351" y="146"/>
                        </a:moveTo>
                        <a:cubicBezTo>
                          <a:pt x="101" y="4"/>
                          <a:pt x="101" y="4"/>
                          <a:pt x="101" y="4"/>
                        </a:cubicBezTo>
                        <a:cubicBezTo>
                          <a:pt x="78" y="15"/>
                          <a:pt x="46" y="27"/>
                          <a:pt x="0" y="44"/>
                        </a:cubicBezTo>
                        <a:cubicBezTo>
                          <a:pt x="0" y="359"/>
                          <a:pt x="0" y="359"/>
                          <a:pt x="0" y="359"/>
                        </a:cubicBezTo>
                        <a:cubicBezTo>
                          <a:pt x="54" y="359"/>
                          <a:pt x="54" y="359"/>
                          <a:pt x="54" y="359"/>
                        </a:cubicBezTo>
                        <a:cubicBezTo>
                          <a:pt x="54" y="409"/>
                          <a:pt x="54" y="409"/>
                          <a:pt x="54" y="409"/>
                        </a:cubicBezTo>
                        <a:cubicBezTo>
                          <a:pt x="619" y="409"/>
                          <a:pt x="619" y="409"/>
                          <a:pt x="619" y="409"/>
                        </a:cubicBezTo>
                        <a:cubicBezTo>
                          <a:pt x="619" y="359"/>
                          <a:pt x="619" y="359"/>
                          <a:pt x="619" y="359"/>
                        </a:cubicBezTo>
                        <a:cubicBezTo>
                          <a:pt x="673" y="359"/>
                          <a:pt x="673" y="359"/>
                          <a:pt x="673" y="359"/>
                        </a:cubicBezTo>
                        <a:cubicBezTo>
                          <a:pt x="673" y="34"/>
                          <a:pt x="673" y="34"/>
                          <a:pt x="673" y="34"/>
                        </a:cubicBezTo>
                        <a:cubicBezTo>
                          <a:pt x="674" y="34"/>
                          <a:pt x="674" y="34"/>
                          <a:pt x="674" y="34"/>
                        </a:cubicBezTo>
                        <a:cubicBezTo>
                          <a:pt x="636" y="20"/>
                          <a:pt x="608" y="9"/>
                          <a:pt x="589" y="0"/>
                        </a:cubicBezTo>
                        <a:lnTo>
                          <a:pt x="351" y="14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8"/>
                  <p:cNvSpPr>
                    <a:spLocks/>
                  </p:cNvSpPr>
                  <p:nvPr/>
                </p:nvSpPr>
                <p:spPr bwMode="auto">
                  <a:xfrm>
                    <a:off x="993" y="3065"/>
                    <a:ext cx="224" cy="445"/>
                  </a:xfrm>
                  <a:custGeom>
                    <a:avLst/>
                    <a:gdLst>
                      <a:gd name="T0" fmla="*/ 36 w 299"/>
                      <a:gd name="T1" fmla="*/ 594 h 594"/>
                      <a:gd name="T2" fmla="*/ 245 w 299"/>
                      <a:gd name="T3" fmla="*/ 594 h 594"/>
                      <a:gd name="T4" fmla="*/ 245 w 299"/>
                      <a:gd name="T5" fmla="*/ 289 h 594"/>
                      <a:gd name="T6" fmla="*/ 299 w 299"/>
                      <a:gd name="T7" fmla="*/ 289 h 594"/>
                      <a:gd name="T8" fmla="*/ 299 w 299"/>
                      <a:gd name="T9" fmla="*/ 0 h 594"/>
                      <a:gd name="T10" fmla="*/ 99 w 299"/>
                      <a:gd name="T11" fmla="*/ 100 h 594"/>
                      <a:gd name="T12" fmla="*/ 36 w 299"/>
                      <a:gd name="T13" fmla="*/ 594 h 5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99" h="594">
                        <a:moveTo>
                          <a:pt x="36" y="594"/>
                        </a:moveTo>
                        <a:cubicBezTo>
                          <a:pt x="245" y="594"/>
                          <a:pt x="245" y="594"/>
                          <a:pt x="245" y="594"/>
                        </a:cubicBezTo>
                        <a:cubicBezTo>
                          <a:pt x="245" y="289"/>
                          <a:pt x="245" y="289"/>
                          <a:pt x="245" y="289"/>
                        </a:cubicBezTo>
                        <a:cubicBezTo>
                          <a:pt x="299" y="289"/>
                          <a:pt x="299" y="289"/>
                          <a:pt x="299" y="289"/>
                        </a:cubicBezTo>
                        <a:cubicBezTo>
                          <a:pt x="299" y="0"/>
                          <a:pt x="299" y="0"/>
                          <a:pt x="299" y="0"/>
                        </a:cubicBezTo>
                        <a:cubicBezTo>
                          <a:pt x="192" y="46"/>
                          <a:pt x="99" y="100"/>
                          <a:pt x="99" y="100"/>
                        </a:cubicBezTo>
                        <a:cubicBezTo>
                          <a:pt x="0" y="184"/>
                          <a:pt x="36" y="594"/>
                          <a:pt x="36" y="59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9"/>
                  <p:cNvSpPr>
                    <a:spLocks/>
                  </p:cNvSpPr>
                  <p:nvPr/>
                </p:nvSpPr>
                <p:spPr bwMode="auto">
                  <a:xfrm>
                    <a:off x="1822" y="3056"/>
                    <a:ext cx="244" cy="454"/>
                  </a:xfrm>
                  <a:custGeom>
                    <a:avLst/>
                    <a:gdLst>
                      <a:gd name="T0" fmla="*/ 227 w 326"/>
                      <a:gd name="T1" fmla="*/ 111 h 605"/>
                      <a:gd name="T2" fmla="*/ 0 w 326"/>
                      <a:gd name="T3" fmla="*/ 0 h 605"/>
                      <a:gd name="T4" fmla="*/ 0 w 326"/>
                      <a:gd name="T5" fmla="*/ 300 h 605"/>
                      <a:gd name="T6" fmla="*/ 54 w 326"/>
                      <a:gd name="T7" fmla="*/ 300 h 605"/>
                      <a:gd name="T8" fmla="*/ 54 w 326"/>
                      <a:gd name="T9" fmla="*/ 605 h 605"/>
                      <a:gd name="T10" fmla="*/ 290 w 326"/>
                      <a:gd name="T11" fmla="*/ 605 h 605"/>
                      <a:gd name="T12" fmla="*/ 227 w 326"/>
                      <a:gd name="T13" fmla="*/ 111 h 6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26" h="605">
                        <a:moveTo>
                          <a:pt x="227" y="111"/>
                        </a:moveTo>
                        <a:cubicBezTo>
                          <a:pt x="227" y="111"/>
                          <a:pt x="119" y="48"/>
                          <a:pt x="0" y="0"/>
                        </a:cubicBezTo>
                        <a:cubicBezTo>
                          <a:pt x="0" y="300"/>
                          <a:pt x="0" y="300"/>
                          <a:pt x="0" y="300"/>
                        </a:cubicBezTo>
                        <a:cubicBezTo>
                          <a:pt x="54" y="300"/>
                          <a:pt x="54" y="300"/>
                          <a:pt x="54" y="300"/>
                        </a:cubicBezTo>
                        <a:cubicBezTo>
                          <a:pt x="54" y="605"/>
                          <a:pt x="54" y="605"/>
                          <a:pt x="54" y="605"/>
                        </a:cubicBezTo>
                        <a:cubicBezTo>
                          <a:pt x="290" y="605"/>
                          <a:pt x="290" y="605"/>
                          <a:pt x="290" y="605"/>
                        </a:cubicBezTo>
                        <a:cubicBezTo>
                          <a:pt x="290" y="605"/>
                          <a:pt x="326" y="195"/>
                          <a:pt x="227" y="1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226" y="3319"/>
                    <a:ext cx="32" cy="32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780" y="3319"/>
                    <a:ext cx="33" cy="32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06" name="任意多边形 105"/>
              <p:cNvSpPr/>
              <p:nvPr/>
            </p:nvSpPr>
            <p:spPr>
              <a:xfrm rot="254210">
                <a:off x="9409978" y="3994706"/>
                <a:ext cx="2267774" cy="715156"/>
              </a:xfrm>
              <a:custGeom>
                <a:avLst/>
                <a:gdLst>
                  <a:gd name="connsiteX0" fmla="*/ 104775 w 2047875"/>
                  <a:gd name="connsiteY0" fmla="*/ 209550 h 752475"/>
                  <a:gd name="connsiteX1" fmla="*/ 1990725 w 2047875"/>
                  <a:gd name="connsiteY1" fmla="*/ 0 h 752475"/>
                  <a:gd name="connsiteX2" fmla="*/ 2009775 w 2047875"/>
                  <a:gd name="connsiteY2" fmla="*/ 266700 h 752475"/>
                  <a:gd name="connsiteX3" fmla="*/ 2047875 w 2047875"/>
                  <a:gd name="connsiteY3" fmla="*/ 571500 h 752475"/>
                  <a:gd name="connsiteX4" fmla="*/ 0 w 2047875"/>
                  <a:gd name="connsiteY4" fmla="*/ 752475 h 752475"/>
                  <a:gd name="connsiteX5" fmla="*/ 19050 w 2047875"/>
                  <a:gd name="connsiteY5" fmla="*/ 495300 h 752475"/>
                  <a:gd name="connsiteX6" fmla="*/ 0 w 2047875"/>
                  <a:gd name="connsiteY6" fmla="*/ 180975 h 752475"/>
                  <a:gd name="connsiteX7" fmla="*/ 200025 w 2047875"/>
                  <a:gd name="connsiteY7" fmla="*/ 200025 h 752475"/>
                  <a:gd name="connsiteX0" fmla="*/ 104775 w 2047875"/>
                  <a:gd name="connsiteY0" fmla="*/ 209550 h 752475"/>
                  <a:gd name="connsiteX1" fmla="*/ 354104 w 2047875"/>
                  <a:gd name="connsiteY1" fmla="*/ 199065 h 752475"/>
                  <a:gd name="connsiteX2" fmla="*/ 1990725 w 2047875"/>
                  <a:gd name="connsiteY2" fmla="*/ 0 h 752475"/>
                  <a:gd name="connsiteX3" fmla="*/ 2009775 w 2047875"/>
                  <a:gd name="connsiteY3" fmla="*/ 266700 h 752475"/>
                  <a:gd name="connsiteX4" fmla="*/ 2047875 w 2047875"/>
                  <a:gd name="connsiteY4" fmla="*/ 571500 h 752475"/>
                  <a:gd name="connsiteX5" fmla="*/ 0 w 2047875"/>
                  <a:gd name="connsiteY5" fmla="*/ 752475 h 752475"/>
                  <a:gd name="connsiteX6" fmla="*/ 19050 w 2047875"/>
                  <a:gd name="connsiteY6" fmla="*/ 495300 h 752475"/>
                  <a:gd name="connsiteX7" fmla="*/ 0 w 2047875"/>
                  <a:gd name="connsiteY7" fmla="*/ 180975 h 752475"/>
                  <a:gd name="connsiteX8" fmla="*/ 200025 w 2047875"/>
                  <a:gd name="connsiteY8" fmla="*/ 200025 h 752475"/>
                  <a:gd name="connsiteX0" fmla="*/ 250373 w 2047875"/>
                  <a:gd name="connsiteY0" fmla="*/ 199346 h 752475"/>
                  <a:gd name="connsiteX1" fmla="*/ 354104 w 2047875"/>
                  <a:gd name="connsiteY1" fmla="*/ 199065 h 752475"/>
                  <a:gd name="connsiteX2" fmla="*/ 1990725 w 2047875"/>
                  <a:gd name="connsiteY2" fmla="*/ 0 h 752475"/>
                  <a:gd name="connsiteX3" fmla="*/ 2009775 w 2047875"/>
                  <a:gd name="connsiteY3" fmla="*/ 266700 h 752475"/>
                  <a:gd name="connsiteX4" fmla="*/ 2047875 w 2047875"/>
                  <a:gd name="connsiteY4" fmla="*/ 571500 h 752475"/>
                  <a:gd name="connsiteX5" fmla="*/ 0 w 2047875"/>
                  <a:gd name="connsiteY5" fmla="*/ 752475 h 752475"/>
                  <a:gd name="connsiteX6" fmla="*/ 19050 w 2047875"/>
                  <a:gd name="connsiteY6" fmla="*/ 495300 h 752475"/>
                  <a:gd name="connsiteX7" fmla="*/ 0 w 2047875"/>
                  <a:gd name="connsiteY7" fmla="*/ 180975 h 752475"/>
                  <a:gd name="connsiteX8" fmla="*/ 200025 w 2047875"/>
                  <a:gd name="connsiteY8" fmla="*/ 200025 h 752475"/>
                  <a:gd name="connsiteX0" fmla="*/ 303590 w 2101092"/>
                  <a:gd name="connsiteY0" fmla="*/ 199346 h 752475"/>
                  <a:gd name="connsiteX1" fmla="*/ 407321 w 2101092"/>
                  <a:gd name="connsiteY1" fmla="*/ 199065 h 752475"/>
                  <a:gd name="connsiteX2" fmla="*/ 2043942 w 2101092"/>
                  <a:gd name="connsiteY2" fmla="*/ 0 h 752475"/>
                  <a:gd name="connsiteX3" fmla="*/ 2062992 w 2101092"/>
                  <a:gd name="connsiteY3" fmla="*/ 266700 h 752475"/>
                  <a:gd name="connsiteX4" fmla="*/ 2101092 w 2101092"/>
                  <a:gd name="connsiteY4" fmla="*/ 571500 h 752475"/>
                  <a:gd name="connsiteX5" fmla="*/ 53217 w 2101092"/>
                  <a:gd name="connsiteY5" fmla="*/ 752475 h 752475"/>
                  <a:gd name="connsiteX6" fmla="*/ 72267 w 2101092"/>
                  <a:gd name="connsiteY6" fmla="*/ 495300 h 752475"/>
                  <a:gd name="connsiteX7" fmla="*/ 0 w 2101092"/>
                  <a:gd name="connsiteY7" fmla="*/ 236928 h 752475"/>
                  <a:gd name="connsiteX8" fmla="*/ 253242 w 2101092"/>
                  <a:gd name="connsiteY8" fmla="*/ 200025 h 752475"/>
                  <a:gd name="connsiteX0" fmla="*/ 303590 w 2101092"/>
                  <a:gd name="connsiteY0" fmla="*/ 199346 h 752475"/>
                  <a:gd name="connsiteX1" fmla="*/ 407321 w 2101092"/>
                  <a:gd name="connsiteY1" fmla="*/ 199065 h 752475"/>
                  <a:gd name="connsiteX2" fmla="*/ 2043942 w 2101092"/>
                  <a:gd name="connsiteY2" fmla="*/ 0 h 752475"/>
                  <a:gd name="connsiteX3" fmla="*/ 2062992 w 2101092"/>
                  <a:gd name="connsiteY3" fmla="*/ 266700 h 752475"/>
                  <a:gd name="connsiteX4" fmla="*/ 2101092 w 2101092"/>
                  <a:gd name="connsiteY4" fmla="*/ 571500 h 752475"/>
                  <a:gd name="connsiteX5" fmla="*/ 53217 w 2101092"/>
                  <a:gd name="connsiteY5" fmla="*/ 752475 h 752475"/>
                  <a:gd name="connsiteX6" fmla="*/ 72267 w 2101092"/>
                  <a:gd name="connsiteY6" fmla="*/ 495300 h 752475"/>
                  <a:gd name="connsiteX7" fmla="*/ 0 w 2101092"/>
                  <a:gd name="connsiteY7" fmla="*/ 236928 h 752475"/>
                  <a:gd name="connsiteX8" fmla="*/ 171116 w 2101092"/>
                  <a:gd name="connsiteY8" fmla="*/ 223945 h 752475"/>
                  <a:gd name="connsiteX0" fmla="*/ 278926 w 2101092"/>
                  <a:gd name="connsiteY0" fmla="*/ 221511 h 752475"/>
                  <a:gd name="connsiteX1" fmla="*/ 407321 w 2101092"/>
                  <a:gd name="connsiteY1" fmla="*/ 199065 h 752475"/>
                  <a:gd name="connsiteX2" fmla="*/ 2043942 w 2101092"/>
                  <a:gd name="connsiteY2" fmla="*/ 0 h 752475"/>
                  <a:gd name="connsiteX3" fmla="*/ 2062992 w 2101092"/>
                  <a:gd name="connsiteY3" fmla="*/ 266700 h 752475"/>
                  <a:gd name="connsiteX4" fmla="*/ 2101092 w 2101092"/>
                  <a:gd name="connsiteY4" fmla="*/ 571500 h 752475"/>
                  <a:gd name="connsiteX5" fmla="*/ 53217 w 2101092"/>
                  <a:gd name="connsiteY5" fmla="*/ 752475 h 752475"/>
                  <a:gd name="connsiteX6" fmla="*/ 72267 w 2101092"/>
                  <a:gd name="connsiteY6" fmla="*/ 495300 h 752475"/>
                  <a:gd name="connsiteX7" fmla="*/ 0 w 2101092"/>
                  <a:gd name="connsiteY7" fmla="*/ 236928 h 752475"/>
                  <a:gd name="connsiteX8" fmla="*/ 171116 w 2101092"/>
                  <a:gd name="connsiteY8" fmla="*/ 223945 h 752475"/>
                  <a:gd name="connsiteX0" fmla="*/ 268318 w 2101092"/>
                  <a:gd name="connsiteY0" fmla="*/ 208629 h 752475"/>
                  <a:gd name="connsiteX1" fmla="*/ 407321 w 2101092"/>
                  <a:gd name="connsiteY1" fmla="*/ 199065 h 752475"/>
                  <a:gd name="connsiteX2" fmla="*/ 2043942 w 2101092"/>
                  <a:gd name="connsiteY2" fmla="*/ 0 h 752475"/>
                  <a:gd name="connsiteX3" fmla="*/ 2062992 w 2101092"/>
                  <a:gd name="connsiteY3" fmla="*/ 266700 h 752475"/>
                  <a:gd name="connsiteX4" fmla="*/ 2101092 w 2101092"/>
                  <a:gd name="connsiteY4" fmla="*/ 571500 h 752475"/>
                  <a:gd name="connsiteX5" fmla="*/ 53217 w 2101092"/>
                  <a:gd name="connsiteY5" fmla="*/ 752475 h 752475"/>
                  <a:gd name="connsiteX6" fmla="*/ 72267 w 2101092"/>
                  <a:gd name="connsiteY6" fmla="*/ 495300 h 752475"/>
                  <a:gd name="connsiteX7" fmla="*/ 0 w 2101092"/>
                  <a:gd name="connsiteY7" fmla="*/ 236928 h 752475"/>
                  <a:gd name="connsiteX8" fmla="*/ 171116 w 2101092"/>
                  <a:gd name="connsiteY8" fmla="*/ 223945 h 752475"/>
                  <a:gd name="connsiteX0" fmla="*/ 268318 w 2101092"/>
                  <a:gd name="connsiteY0" fmla="*/ 208629 h 752475"/>
                  <a:gd name="connsiteX1" fmla="*/ 407321 w 2101092"/>
                  <a:gd name="connsiteY1" fmla="*/ 199065 h 752475"/>
                  <a:gd name="connsiteX2" fmla="*/ 2043942 w 2101092"/>
                  <a:gd name="connsiteY2" fmla="*/ 0 h 752475"/>
                  <a:gd name="connsiteX3" fmla="*/ 2062992 w 2101092"/>
                  <a:gd name="connsiteY3" fmla="*/ 266700 h 752475"/>
                  <a:gd name="connsiteX4" fmla="*/ 2101092 w 2101092"/>
                  <a:gd name="connsiteY4" fmla="*/ 571500 h 752475"/>
                  <a:gd name="connsiteX5" fmla="*/ 53217 w 2101092"/>
                  <a:gd name="connsiteY5" fmla="*/ 752475 h 752475"/>
                  <a:gd name="connsiteX6" fmla="*/ 72267 w 2101092"/>
                  <a:gd name="connsiteY6" fmla="*/ 495300 h 752475"/>
                  <a:gd name="connsiteX7" fmla="*/ 0 w 2101092"/>
                  <a:gd name="connsiteY7" fmla="*/ 236928 h 752475"/>
                  <a:gd name="connsiteX8" fmla="*/ 162894 w 2101092"/>
                  <a:gd name="connsiteY8" fmla="*/ 210899 h 752475"/>
                  <a:gd name="connsiteX0" fmla="*/ 239499 w 2101092"/>
                  <a:gd name="connsiteY0" fmla="*/ 208378 h 752475"/>
                  <a:gd name="connsiteX1" fmla="*/ 407321 w 2101092"/>
                  <a:gd name="connsiteY1" fmla="*/ 199065 h 752475"/>
                  <a:gd name="connsiteX2" fmla="*/ 2043942 w 2101092"/>
                  <a:gd name="connsiteY2" fmla="*/ 0 h 752475"/>
                  <a:gd name="connsiteX3" fmla="*/ 2062992 w 2101092"/>
                  <a:gd name="connsiteY3" fmla="*/ 266700 h 752475"/>
                  <a:gd name="connsiteX4" fmla="*/ 2101092 w 2101092"/>
                  <a:gd name="connsiteY4" fmla="*/ 571500 h 752475"/>
                  <a:gd name="connsiteX5" fmla="*/ 53217 w 2101092"/>
                  <a:gd name="connsiteY5" fmla="*/ 752475 h 752475"/>
                  <a:gd name="connsiteX6" fmla="*/ 72267 w 2101092"/>
                  <a:gd name="connsiteY6" fmla="*/ 495300 h 752475"/>
                  <a:gd name="connsiteX7" fmla="*/ 0 w 2101092"/>
                  <a:gd name="connsiteY7" fmla="*/ 236928 h 752475"/>
                  <a:gd name="connsiteX8" fmla="*/ 162894 w 2101092"/>
                  <a:gd name="connsiteY8" fmla="*/ 210899 h 752475"/>
                  <a:gd name="connsiteX0" fmla="*/ 239499 w 2101092"/>
                  <a:gd name="connsiteY0" fmla="*/ 135949 h 680046"/>
                  <a:gd name="connsiteX1" fmla="*/ 407321 w 2101092"/>
                  <a:gd name="connsiteY1" fmla="*/ 126636 h 680046"/>
                  <a:gd name="connsiteX2" fmla="*/ 2047214 w 2101092"/>
                  <a:gd name="connsiteY2" fmla="*/ 0 h 680046"/>
                  <a:gd name="connsiteX3" fmla="*/ 2062992 w 2101092"/>
                  <a:gd name="connsiteY3" fmla="*/ 194271 h 680046"/>
                  <a:gd name="connsiteX4" fmla="*/ 2101092 w 2101092"/>
                  <a:gd name="connsiteY4" fmla="*/ 499071 h 680046"/>
                  <a:gd name="connsiteX5" fmla="*/ 53217 w 2101092"/>
                  <a:gd name="connsiteY5" fmla="*/ 680046 h 680046"/>
                  <a:gd name="connsiteX6" fmla="*/ 72267 w 2101092"/>
                  <a:gd name="connsiteY6" fmla="*/ 422871 h 680046"/>
                  <a:gd name="connsiteX7" fmla="*/ 0 w 2101092"/>
                  <a:gd name="connsiteY7" fmla="*/ 164499 h 680046"/>
                  <a:gd name="connsiteX8" fmla="*/ 162894 w 2101092"/>
                  <a:gd name="connsiteY8" fmla="*/ 138470 h 680046"/>
                  <a:gd name="connsiteX0" fmla="*/ 239499 w 2101092"/>
                  <a:gd name="connsiteY0" fmla="*/ 135949 h 680046"/>
                  <a:gd name="connsiteX1" fmla="*/ 407321 w 2101092"/>
                  <a:gd name="connsiteY1" fmla="*/ 126636 h 680046"/>
                  <a:gd name="connsiteX2" fmla="*/ 2047214 w 2101092"/>
                  <a:gd name="connsiteY2" fmla="*/ 0 h 680046"/>
                  <a:gd name="connsiteX3" fmla="*/ 2062992 w 2101092"/>
                  <a:gd name="connsiteY3" fmla="*/ 194271 h 680046"/>
                  <a:gd name="connsiteX4" fmla="*/ 2101092 w 2101092"/>
                  <a:gd name="connsiteY4" fmla="*/ 499071 h 680046"/>
                  <a:gd name="connsiteX5" fmla="*/ 53217 w 2101092"/>
                  <a:gd name="connsiteY5" fmla="*/ 680046 h 680046"/>
                  <a:gd name="connsiteX6" fmla="*/ 5259 w 2101092"/>
                  <a:gd name="connsiteY6" fmla="*/ 425298 h 680046"/>
                  <a:gd name="connsiteX7" fmla="*/ 0 w 2101092"/>
                  <a:gd name="connsiteY7" fmla="*/ 164499 h 680046"/>
                  <a:gd name="connsiteX8" fmla="*/ 162894 w 2101092"/>
                  <a:gd name="connsiteY8" fmla="*/ 138470 h 680046"/>
                  <a:gd name="connsiteX0" fmla="*/ 239499 w 2101092"/>
                  <a:gd name="connsiteY0" fmla="*/ 135949 h 680046"/>
                  <a:gd name="connsiteX1" fmla="*/ 407321 w 2101092"/>
                  <a:gd name="connsiteY1" fmla="*/ 126636 h 680046"/>
                  <a:gd name="connsiteX2" fmla="*/ 2047214 w 2101092"/>
                  <a:gd name="connsiteY2" fmla="*/ 0 h 680046"/>
                  <a:gd name="connsiteX3" fmla="*/ 2062992 w 2101092"/>
                  <a:gd name="connsiteY3" fmla="*/ 194271 h 680046"/>
                  <a:gd name="connsiteX4" fmla="*/ 2101092 w 2101092"/>
                  <a:gd name="connsiteY4" fmla="*/ 499071 h 680046"/>
                  <a:gd name="connsiteX5" fmla="*/ 53217 w 2101092"/>
                  <a:gd name="connsiteY5" fmla="*/ 680046 h 680046"/>
                  <a:gd name="connsiteX6" fmla="*/ 41239 w 2101092"/>
                  <a:gd name="connsiteY6" fmla="*/ 425048 h 680046"/>
                  <a:gd name="connsiteX7" fmla="*/ 0 w 2101092"/>
                  <a:gd name="connsiteY7" fmla="*/ 164499 h 680046"/>
                  <a:gd name="connsiteX8" fmla="*/ 162894 w 2101092"/>
                  <a:gd name="connsiteY8" fmla="*/ 138470 h 68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1092" h="680046">
                    <a:moveTo>
                      <a:pt x="239499" y="135949"/>
                    </a:moveTo>
                    <a:cubicBezTo>
                      <a:pt x="276051" y="130419"/>
                      <a:pt x="370769" y="132166"/>
                      <a:pt x="407321" y="126636"/>
                    </a:cubicBezTo>
                    <a:lnTo>
                      <a:pt x="2047214" y="0"/>
                    </a:lnTo>
                    <a:lnTo>
                      <a:pt x="2062992" y="194271"/>
                    </a:lnTo>
                    <a:lnTo>
                      <a:pt x="2101092" y="499071"/>
                    </a:lnTo>
                    <a:lnTo>
                      <a:pt x="53217" y="680046"/>
                    </a:lnTo>
                    <a:lnTo>
                      <a:pt x="41239" y="425048"/>
                    </a:lnTo>
                    <a:lnTo>
                      <a:pt x="0" y="164499"/>
                    </a:lnTo>
                    <a:lnTo>
                      <a:pt x="162894" y="138470"/>
                    </a:lnTo>
                  </a:path>
                </a:pathLst>
              </a:custGeom>
              <a:solidFill>
                <a:srgbClr val="FFD44B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9864572" y="4041789"/>
                <a:ext cx="1330814" cy="53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C</a:t>
                </a:r>
                <a:r>
                  <a:rPr lang="zh-CN" altLang="en-US" sz="2400" dirty="0" smtClean="0"/>
                  <a:t>组代表</a:t>
                </a:r>
                <a:endParaRPr lang="zh-CN" altLang="en-US" sz="2400" dirty="0"/>
              </a:p>
            </p:txBody>
          </p:sp>
        </p:grpSp>
      </p:grpSp>
      <p:sp>
        <p:nvSpPr>
          <p:cNvPr id="141" name="文本框 140"/>
          <p:cNvSpPr txBox="1"/>
          <p:nvPr/>
        </p:nvSpPr>
        <p:spPr>
          <a:xfrm>
            <a:off x="1125041" y="4963249"/>
            <a:ext cx="715905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ADA7"/>
                </a:solidFill>
              </a:rPr>
              <a:t>【</a:t>
            </a:r>
            <a:r>
              <a:rPr lang="zh-CN" altLang="en-US" sz="2400" b="1" dirty="0" smtClean="0">
                <a:solidFill>
                  <a:srgbClr val="00ADA7"/>
                </a:solidFill>
              </a:rPr>
              <a:t>启示二</a:t>
            </a:r>
            <a:r>
              <a:rPr lang="en-US" altLang="zh-CN" sz="2400" b="1" dirty="0" smtClean="0">
                <a:solidFill>
                  <a:srgbClr val="00ADA7"/>
                </a:solidFill>
              </a:rPr>
              <a:t>】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只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凭个人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内在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因素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的很难实现成功，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需要外在的（社会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家庭）环境来帮助成功。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54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92365" y="2542248"/>
            <a:ext cx="8020050" cy="54808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47" name="直角三角形 46"/>
          <p:cNvSpPr/>
          <p:nvPr/>
        </p:nvSpPr>
        <p:spPr>
          <a:xfrm>
            <a:off x="1803483" y="323522"/>
            <a:ext cx="418556" cy="209460"/>
          </a:xfrm>
          <a:prstGeom prst="rtTriangle">
            <a:avLst/>
          </a:prstGeom>
          <a:solidFill>
            <a:srgbClr val="656B6E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582839" y="541781"/>
            <a:ext cx="8020050" cy="1805693"/>
          </a:xfrm>
          <a:prstGeom prst="rect">
            <a:avLst/>
          </a:prstGeom>
          <a:solidFill>
            <a:srgbClr val="2E3D55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2102605" y="703935"/>
            <a:ext cx="5520648" cy="776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50" b="1" dirty="0" smtClean="0">
                <a:solidFill>
                  <a:schemeClr val="bg1"/>
                </a:solidFill>
                <a:latin typeface="+mj-ea"/>
                <a:ea typeface="+mj-ea"/>
              </a:rPr>
              <a:t>家庭教育的影响</a:t>
            </a:r>
            <a:endParaRPr lang="zh-CN" altLang="en-US" sz="405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79554" y="1441184"/>
            <a:ext cx="4629209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78" name="组合 177"/>
          <p:cNvGrpSpPr/>
          <p:nvPr/>
        </p:nvGrpSpPr>
        <p:grpSpPr>
          <a:xfrm>
            <a:off x="1018186" y="2040318"/>
            <a:ext cx="7206515" cy="789526"/>
            <a:chOff x="1113436" y="2040318"/>
            <a:chExt cx="7206515" cy="789526"/>
          </a:xfrm>
        </p:grpSpPr>
        <p:grpSp>
          <p:nvGrpSpPr>
            <p:cNvPr id="179" name="组合 178"/>
            <p:cNvGrpSpPr/>
            <p:nvPr/>
          </p:nvGrpSpPr>
          <p:grpSpPr>
            <a:xfrm>
              <a:off x="8162788" y="2049757"/>
              <a:ext cx="157163" cy="780087"/>
              <a:chOff x="4084549" y="2049757"/>
              <a:chExt cx="157163" cy="780087"/>
            </a:xfrm>
          </p:grpSpPr>
          <p:sp>
            <p:nvSpPr>
              <p:cNvPr id="185" name="椭圆 184"/>
              <p:cNvSpPr/>
              <p:nvPr/>
            </p:nvSpPr>
            <p:spPr>
              <a:xfrm rot="5400000">
                <a:off x="4084549" y="2049757"/>
                <a:ext cx="157163" cy="1571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/>
              </a:p>
            </p:txBody>
          </p:sp>
          <p:sp>
            <p:nvSpPr>
              <p:cNvPr id="186" name="椭圆 185"/>
              <p:cNvSpPr/>
              <p:nvPr/>
            </p:nvSpPr>
            <p:spPr>
              <a:xfrm rot="5400000">
                <a:off x="4084549" y="2672681"/>
                <a:ext cx="157163" cy="15716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/>
              </a:p>
            </p:txBody>
          </p:sp>
          <p:cxnSp>
            <p:nvCxnSpPr>
              <p:cNvPr id="187" name="直接连接符 186"/>
              <p:cNvCxnSpPr/>
              <p:nvPr/>
            </p:nvCxnSpPr>
            <p:spPr>
              <a:xfrm rot="5400000">
                <a:off x="3854018" y="2438521"/>
                <a:ext cx="622648" cy="0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组合 179"/>
            <p:cNvGrpSpPr/>
            <p:nvPr/>
          </p:nvGrpSpPr>
          <p:grpSpPr>
            <a:xfrm>
              <a:off x="1113436" y="2040318"/>
              <a:ext cx="157163" cy="780087"/>
              <a:chOff x="1192018" y="2040318"/>
              <a:chExt cx="157163" cy="780087"/>
            </a:xfrm>
          </p:grpSpPr>
          <p:grpSp>
            <p:nvGrpSpPr>
              <p:cNvPr id="181" name="组合 180"/>
              <p:cNvGrpSpPr/>
              <p:nvPr/>
            </p:nvGrpSpPr>
            <p:grpSpPr>
              <a:xfrm rot="5400000">
                <a:off x="880556" y="2351780"/>
                <a:ext cx="780087" cy="157163"/>
                <a:chOff x="4093845" y="4720525"/>
                <a:chExt cx="780087" cy="157163"/>
              </a:xfrm>
            </p:grpSpPr>
            <p:sp>
              <p:nvSpPr>
                <p:cNvPr id="183" name="椭圆 182"/>
                <p:cNvSpPr/>
                <p:nvPr/>
              </p:nvSpPr>
              <p:spPr>
                <a:xfrm>
                  <a:off x="4093845" y="4720525"/>
                  <a:ext cx="157163" cy="15716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350"/>
                </a:p>
              </p:txBody>
            </p:sp>
            <p:sp>
              <p:nvSpPr>
                <p:cNvPr id="184" name="椭圆 183"/>
                <p:cNvSpPr/>
                <p:nvPr/>
              </p:nvSpPr>
              <p:spPr>
                <a:xfrm>
                  <a:off x="4716769" y="4720525"/>
                  <a:ext cx="157163" cy="15716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350"/>
                </a:p>
              </p:txBody>
            </p:sp>
          </p:grpSp>
          <p:cxnSp>
            <p:nvCxnSpPr>
              <p:cNvPr id="182" name="直接连接符 181"/>
              <p:cNvCxnSpPr/>
              <p:nvPr/>
            </p:nvCxnSpPr>
            <p:spPr>
              <a:xfrm rot="5400000">
                <a:off x="958418" y="2438521"/>
                <a:ext cx="622648" cy="0"/>
              </a:xfrm>
              <a:prstGeom prst="line">
                <a:avLst/>
              </a:prstGeom>
              <a:ln w="25400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矩形 47"/>
          <p:cNvSpPr/>
          <p:nvPr/>
        </p:nvSpPr>
        <p:spPr>
          <a:xfrm>
            <a:off x="1014494" y="318481"/>
            <a:ext cx="782240" cy="1183173"/>
          </a:xfrm>
          <a:prstGeom prst="rect">
            <a:avLst/>
          </a:prstGeom>
          <a:solidFill>
            <a:srgbClr val="808C9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49" name="文本框 48"/>
          <p:cNvSpPr txBox="1"/>
          <p:nvPr/>
        </p:nvSpPr>
        <p:spPr>
          <a:xfrm>
            <a:off x="1232309" y="587366"/>
            <a:ext cx="346610" cy="98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Showcard Gothic" panose="04020904020102020604" pitchFamily="82" charset="0"/>
              </a:rPr>
              <a:t>2</a:t>
            </a:r>
            <a:endParaRPr lang="zh-CN" altLang="en-US" sz="54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494158" y="3682404"/>
            <a:ext cx="276298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ea typeface="微软雅黑" panose="020B0503020204020204" pitchFamily="34" charset="-122"/>
              </a:rPr>
              <a:t>朗朗成功的原因</a:t>
            </a:r>
            <a:endParaRPr lang="en-US" altLang="zh-CN" sz="2400" dirty="0" smtClean="0"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70426" y="4217935"/>
            <a:ext cx="1738337" cy="1884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微软雅黑" panose="020B0503020204020204" pitchFamily="34" charset="-122"/>
              </a:rPr>
              <a:t>天赋</a:t>
            </a:r>
            <a:r>
              <a:rPr lang="zh-CN" altLang="en-US" sz="2000" dirty="0">
                <a:ea typeface="微软雅黑" panose="020B0503020204020204" pitchFamily="34" charset="-122"/>
              </a:rPr>
              <a:t>异人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微软雅黑" panose="020B0503020204020204" pitchFamily="34" charset="-122"/>
              </a:rPr>
              <a:t>勤奋</a:t>
            </a:r>
            <a:r>
              <a:rPr lang="zh-CN" altLang="en-US" sz="2000" dirty="0">
                <a:ea typeface="微软雅黑" panose="020B0503020204020204" pitchFamily="34" charset="-122"/>
              </a:rPr>
              <a:t>刻苦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微软雅黑" panose="020B0503020204020204" pitchFamily="34" charset="-122"/>
              </a:rPr>
              <a:t>遇到</a:t>
            </a:r>
            <a:r>
              <a:rPr lang="zh-CN" altLang="en-US" sz="2000" dirty="0">
                <a:ea typeface="微软雅黑" panose="020B0503020204020204" pitchFamily="34" charset="-122"/>
              </a:rPr>
              <a:t>良师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微软雅黑" panose="020B0503020204020204" pitchFamily="34" charset="-122"/>
              </a:rPr>
              <a:t>家庭教育</a:t>
            </a:r>
            <a:endParaRPr lang="en-US" altLang="zh-CN" sz="2000" dirty="0">
              <a:ea typeface="微软雅黑" panose="020B0503020204020204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4603130" y="4351568"/>
            <a:ext cx="360611" cy="360612"/>
          </a:xfrm>
          <a:prstGeom prst="ellipse">
            <a:avLst/>
          </a:prstGeom>
          <a:solidFill>
            <a:srgbClr val="2E3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Showcard Gothic" panose="04020904020102020604" pitchFamily="82" charset="0"/>
              </a:rPr>
              <a:t>1</a:t>
            </a:r>
            <a:endParaRPr lang="zh-CN" altLang="en-US" sz="2000" dirty="0">
              <a:latin typeface="Showcard Gothic" panose="04020904020102020604" pitchFamily="82" charset="0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4603130" y="4803844"/>
            <a:ext cx="360611" cy="360612"/>
          </a:xfrm>
          <a:prstGeom prst="ellipse">
            <a:avLst/>
          </a:prstGeom>
          <a:solidFill>
            <a:srgbClr val="2E3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Showcard Gothic" panose="04020904020102020604" pitchFamily="82" charset="0"/>
              </a:rPr>
              <a:t>2</a:t>
            </a:r>
            <a:endParaRPr lang="zh-CN" altLang="en-US" sz="2000" dirty="0">
              <a:latin typeface="Showcard Gothic" panose="04020904020102020604" pitchFamily="82" charset="0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4603130" y="5256120"/>
            <a:ext cx="360611" cy="360612"/>
          </a:xfrm>
          <a:prstGeom prst="ellipse">
            <a:avLst/>
          </a:prstGeom>
          <a:solidFill>
            <a:srgbClr val="2E3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Showcard Gothic" panose="04020904020102020604" pitchFamily="82" charset="0"/>
              </a:rPr>
              <a:t>3</a:t>
            </a:r>
            <a:endParaRPr lang="zh-CN" altLang="en-US" sz="2000" dirty="0">
              <a:latin typeface="Showcard Gothic" panose="04020904020102020604" pitchFamily="82" charset="0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4603130" y="5708396"/>
            <a:ext cx="360611" cy="360612"/>
          </a:xfrm>
          <a:prstGeom prst="ellipse">
            <a:avLst/>
          </a:prstGeom>
          <a:solidFill>
            <a:srgbClr val="2E3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atin typeface="Showcard Gothic" panose="04020904020102020604" pitchFamily="82" charset="0"/>
              </a:rPr>
              <a:t>4</a:t>
            </a:r>
            <a:endParaRPr lang="zh-CN" altLang="en-US" sz="2000" dirty="0">
              <a:latin typeface="Showcard Gothic" panose="04020904020102020604" pitchFamily="82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"/>
          <a:stretch/>
        </p:blipFill>
        <p:spPr>
          <a:xfrm>
            <a:off x="1578919" y="3111154"/>
            <a:ext cx="2165767" cy="3453943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533003" y="5623621"/>
            <a:ext cx="1792154" cy="533099"/>
          </a:xfrm>
          <a:custGeom>
            <a:avLst/>
            <a:gdLst>
              <a:gd name="connsiteX0" fmla="*/ 0 w 2701220"/>
              <a:gd name="connsiteY0" fmla="*/ 500743 h 1001486"/>
              <a:gd name="connsiteX1" fmla="*/ 1350610 w 2701220"/>
              <a:gd name="connsiteY1" fmla="*/ 0 h 1001486"/>
              <a:gd name="connsiteX2" fmla="*/ 2701220 w 2701220"/>
              <a:gd name="connsiteY2" fmla="*/ 500743 h 1001486"/>
              <a:gd name="connsiteX3" fmla="*/ 1350610 w 2701220"/>
              <a:gd name="connsiteY3" fmla="*/ 1001486 h 1001486"/>
              <a:gd name="connsiteX4" fmla="*/ 0 w 2701220"/>
              <a:gd name="connsiteY4" fmla="*/ 500743 h 1001486"/>
              <a:gd name="connsiteX0" fmla="*/ 1350610 w 2701220"/>
              <a:gd name="connsiteY0" fmla="*/ 0 h 1001486"/>
              <a:gd name="connsiteX1" fmla="*/ 2701220 w 2701220"/>
              <a:gd name="connsiteY1" fmla="*/ 500743 h 1001486"/>
              <a:gd name="connsiteX2" fmla="*/ 1350610 w 2701220"/>
              <a:gd name="connsiteY2" fmla="*/ 1001486 h 1001486"/>
              <a:gd name="connsiteX3" fmla="*/ 0 w 2701220"/>
              <a:gd name="connsiteY3" fmla="*/ 500743 h 1001486"/>
              <a:gd name="connsiteX4" fmla="*/ 1442050 w 2701220"/>
              <a:gd name="connsiteY4" fmla="*/ 91440 h 1001486"/>
              <a:gd name="connsiteX0" fmla="*/ 1358079 w 2708689"/>
              <a:gd name="connsiteY0" fmla="*/ 0 h 1001486"/>
              <a:gd name="connsiteX1" fmla="*/ 2708689 w 2708689"/>
              <a:gd name="connsiteY1" fmla="*/ 500743 h 1001486"/>
              <a:gd name="connsiteX2" fmla="*/ 1358079 w 2708689"/>
              <a:gd name="connsiteY2" fmla="*/ 1001486 h 1001486"/>
              <a:gd name="connsiteX3" fmla="*/ 7469 w 2708689"/>
              <a:gd name="connsiteY3" fmla="*/ 500743 h 1001486"/>
              <a:gd name="connsiteX4" fmla="*/ 1028605 w 2708689"/>
              <a:gd name="connsiteY4" fmla="*/ 178526 h 1001486"/>
              <a:gd name="connsiteX0" fmla="*/ 1459679 w 2708689"/>
              <a:gd name="connsiteY0" fmla="*/ 0 h 841829"/>
              <a:gd name="connsiteX1" fmla="*/ 2708689 w 2708689"/>
              <a:gd name="connsiteY1" fmla="*/ 341086 h 841829"/>
              <a:gd name="connsiteX2" fmla="*/ 1358079 w 2708689"/>
              <a:gd name="connsiteY2" fmla="*/ 841829 h 841829"/>
              <a:gd name="connsiteX3" fmla="*/ 7469 w 2708689"/>
              <a:gd name="connsiteY3" fmla="*/ 341086 h 841829"/>
              <a:gd name="connsiteX4" fmla="*/ 1028605 w 2708689"/>
              <a:gd name="connsiteY4" fmla="*/ 18869 h 841829"/>
              <a:gd name="connsiteX0" fmla="*/ 1460779 w 2709789"/>
              <a:gd name="connsiteY0" fmla="*/ 0 h 624115"/>
              <a:gd name="connsiteX1" fmla="*/ 2709789 w 2709789"/>
              <a:gd name="connsiteY1" fmla="*/ 341086 h 624115"/>
              <a:gd name="connsiteX2" fmla="*/ 1388208 w 2709789"/>
              <a:gd name="connsiteY2" fmla="*/ 624115 h 624115"/>
              <a:gd name="connsiteX3" fmla="*/ 8569 w 2709789"/>
              <a:gd name="connsiteY3" fmla="*/ 341086 h 624115"/>
              <a:gd name="connsiteX4" fmla="*/ 1029705 w 2709789"/>
              <a:gd name="connsiteY4" fmla="*/ 18869 h 624115"/>
              <a:gd name="connsiteX0" fmla="*/ 1143168 w 2392178"/>
              <a:gd name="connsiteY0" fmla="*/ 0 h 624611"/>
              <a:gd name="connsiteX1" fmla="*/ 2392178 w 2392178"/>
              <a:gd name="connsiteY1" fmla="*/ 341086 h 624611"/>
              <a:gd name="connsiteX2" fmla="*/ 1070597 w 2392178"/>
              <a:gd name="connsiteY2" fmla="*/ 624115 h 624611"/>
              <a:gd name="connsiteX3" fmla="*/ 39301 w 2392178"/>
              <a:gd name="connsiteY3" fmla="*/ 399143 h 624611"/>
              <a:gd name="connsiteX4" fmla="*/ 712094 w 2392178"/>
              <a:gd name="connsiteY4" fmla="*/ 18869 h 624611"/>
              <a:gd name="connsiteX0" fmla="*/ 1143168 w 2000292"/>
              <a:gd name="connsiteY0" fmla="*/ 0 h 624247"/>
              <a:gd name="connsiteX1" fmla="*/ 2000292 w 2000292"/>
              <a:gd name="connsiteY1" fmla="*/ 370114 h 624247"/>
              <a:gd name="connsiteX2" fmla="*/ 1070597 w 2000292"/>
              <a:gd name="connsiteY2" fmla="*/ 624115 h 624247"/>
              <a:gd name="connsiteX3" fmla="*/ 39301 w 2000292"/>
              <a:gd name="connsiteY3" fmla="*/ 399143 h 624247"/>
              <a:gd name="connsiteX4" fmla="*/ 712094 w 2000292"/>
              <a:gd name="connsiteY4" fmla="*/ 18869 h 624247"/>
              <a:gd name="connsiteX0" fmla="*/ 1151884 w 2009008"/>
              <a:gd name="connsiteY0" fmla="*/ 80545 h 704808"/>
              <a:gd name="connsiteX1" fmla="*/ 2009008 w 2009008"/>
              <a:gd name="connsiteY1" fmla="*/ 450659 h 704808"/>
              <a:gd name="connsiteX2" fmla="*/ 1079313 w 2009008"/>
              <a:gd name="connsiteY2" fmla="*/ 704660 h 704808"/>
              <a:gd name="connsiteX3" fmla="*/ 48017 w 2009008"/>
              <a:gd name="connsiteY3" fmla="*/ 479688 h 704808"/>
              <a:gd name="connsiteX4" fmla="*/ 691782 w 2009008"/>
              <a:gd name="connsiteY4" fmla="*/ 12328 h 704808"/>
              <a:gd name="connsiteX0" fmla="*/ 1146075 w 2003199"/>
              <a:gd name="connsiteY0" fmla="*/ 68217 h 692480"/>
              <a:gd name="connsiteX1" fmla="*/ 2003199 w 2003199"/>
              <a:gd name="connsiteY1" fmla="*/ 438331 h 692480"/>
              <a:gd name="connsiteX2" fmla="*/ 1073504 w 2003199"/>
              <a:gd name="connsiteY2" fmla="*/ 692332 h 692480"/>
              <a:gd name="connsiteX3" fmla="*/ 42208 w 2003199"/>
              <a:gd name="connsiteY3" fmla="*/ 467360 h 692480"/>
              <a:gd name="connsiteX4" fmla="*/ 685973 w 2003199"/>
              <a:gd name="connsiteY4" fmla="*/ 0 h 692480"/>
              <a:gd name="connsiteX0" fmla="*/ 1104196 w 1961320"/>
              <a:gd name="connsiteY0" fmla="*/ 0 h 624242"/>
              <a:gd name="connsiteX1" fmla="*/ 1961320 w 1961320"/>
              <a:gd name="connsiteY1" fmla="*/ 370114 h 624242"/>
              <a:gd name="connsiteX2" fmla="*/ 1031625 w 1961320"/>
              <a:gd name="connsiteY2" fmla="*/ 624115 h 624242"/>
              <a:gd name="connsiteX3" fmla="*/ 329 w 1961320"/>
              <a:gd name="connsiteY3" fmla="*/ 399143 h 624242"/>
              <a:gd name="connsiteX4" fmla="*/ 1139394 w 1961320"/>
              <a:gd name="connsiteY4" fmla="*/ 50845 h 624242"/>
              <a:gd name="connsiteX0" fmla="*/ 1104196 w 1961320"/>
              <a:gd name="connsiteY0" fmla="*/ 0 h 624242"/>
              <a:gd name="connsiteX1" fmla="*/ 1961320 w 1961320"/>
              <a:gd name="connsiteY1" fmla="*/ 370114 h 624242"/>
              <a:gd name="connsiteX2" fmla="*/ 1031625 w 1961320"/>
              <a:gd name="connsiteY2" fmla="*/ 624115 h 624242"/>
              <a:gd name="connsiteX3" fmla="*/ 329 w 1961320"/>
              <a:gd name="connsiteY3" fmla="*/ 399143 h 624242"/>
              <a:gd name="connsiteX4" fmla="*/ 1139394 w 1961320"/>
              <a:gd name="connsiteY4" fmla="*/ 50845 h 624242"/>
              <a:gd name="connsiteX0" fmla="*/ 942345 w 1799469"/>
              <a:gd name="connsiteY0" fmla="*/ 0 h 624534"/>
              <a:gd name="connsiteX1" fmla="*/ 1799469 w 1799469"/>
              <a:gd name="connsiteY1" fmla="*/ 370114 h 624534"/>
              <a:gd name="connsiteX2" fmla="*/ 869774 w 1799469"/>
              <a:gd name="connsiteY2" fmla="*/ 624115 h 624534"/>
              <a:gd name="connsiteX3" fmla="*/ 403 w 1799469"/>
              <a:gd name="connsiteY3" fmla="*/ 370568 h 624534"/>
              <a:gd name="connsiteX4" fmla="*/ 977543 w 1799469"/>
              <a:gd name="connsiteY4" fmla="*/ 50845 h 624534"/>
              <a:gd name="connsiteX0" fmla="*/ 964449 w 1821573"/>
              <a:gd name="connsiteY0" fmla="*/ 1502 h 626036"/>
              <a:gd name="connsiteX1" fmla="*/ 1821573 w 1821573"/>
              <a:gd name="connsiteY1" fmla="*/ 371616 h 626036"/>
              <a:gd name="connsiteX2" fmla="*/ 891878 w 1821573"/>
              <a:gd name="connsiteY2" fmla="*/ 625617 h 626036"/>
              <a:gd name="connsiteX3" fmla="*/ 22507 w 1821573"/>
              <a:gd name="connsiteY3" fmla="*/ 372070 h 626036"/>
              <a:gd name="connsiteX4" fmla="*/ 999647 w 1821573"/>
              <a:gd name="connsiteY4" fmla="*/ 52347 h 626036"/>
              <a:gd name="connsiteX0" fmla="*/ 941960 w 1799084"/>
              <a:gd name="connsiteY0" fmla="*/ 0 h 624534"/>
              <a:gd name="connsiteX1" fmla="*/ 1799084 w 1799084"/>
              <a:gd name="connsiteY1" fmla="*/ 370114 h 624534"/>
              <a:gd name="connsiteX2" fmla="*/ 869389 w 1799084"/>
              <a:gd name="connsiteY2" fmla="*/ 624115 h 624534"/>
              <a:gd name="connsiteX3" fmla="*/ 18 w 1799084"/>
              <a:gd name="connsiteY3" fmla="*/ 370568 h 624534"/>
              <a:gd name="connsiteX4" fmla="*/ 977158 w 1799084"/>
              <a:gd name="connsiteY4" fmla="*/ 50845 h 624534"/>
              <a:gd name="connsiteX0" fmla="*/ 943696 w 1800820"/>
              <a:gd name="connsiteY0" fmla="*/ 0 h 624534"/>
              <a:gd name="connsiteX1" fmla="*/ 1800820 w 1800820"/>
              <a:gd name="connsiteY1" fmla="*/ 370114 h 624534"/>
              <a:gd name="connsiteX2" fmla="*/ 871125 w 1800820"/>
              <a:gd name="connsiteY2" fmla="*/ 624115 h 624534"/>
              <a:gd name="connsiteX3" fmla="*/ 1754 w 1800820"/>
              <a:gd name="connsiteY3" fmla="*/ 370568 h 624534"/>
              <a:gd name="connsiteX4" fmla="*/ 1102719 w 1800820"/>
              <a:gd name="connsiteY4" fmla="*/ 50845 h 624534"/>
              <a:gd name="connsiteX0" fmla="*/ 686521 w 1800820"/>
              <a:gd name="connsiteY0" fmla="*/ 56717 h 609813"/>
              <a:gd name="connsiteX1" fmla="*/ 1800820 w 1800820"/>
              <a:gd name="connsiteY1" fmla="*/ 355393 h 609813"/>
              <a:gd name="connsiteX2" fmla="*/ 871125 w 1800820"/>
              <a:gd name="connsiteY2" fmla="*/ 609394 h 609813"/>
              <a:gd name="connsiteX3" fmla="*/ 1754 w 1800820"/>
              <a:gd name="connsiteY3" fmla="*/ 355847 h 609813"/>
              <a:gd name="connsiteX4" fmla="*/ 1102719 w 1800820"/>
              <a:gd name="connsiteY4" fmla="*/ 36124 h 609813"/>
              <a:gd name="connsiteX0" fmla="*/ 672233 w 1800820"/>
              <a:gd name="connsiteY0" fmla="*/ 47192 h 609813"/>
              <a:gd name="connsiteX1" fmla="*/ 1800820 w 1800820"/>
              <a:gd name="connsiteY1" fmla="*/ 355393 h 609813"/>
              <a:gd name="connsiteX2" fmla="*/ 871125 w 1800820"/>
              <a:gd name="connsiteY2" fmla="*/ 609394 h 609813"/>
              <a:gd name="connsiteX3" fmla="*/ 1754 w 1800820"/>
              <a:gd name="connsiteY3" fmla="*/ 355847 h 609813"/>
              <a:gd name="connsiteX4" fmla="*/ 1102719 w 1800820"/>
              <a:gd name="connsiteY4" fmla="*/ 36124 h 609813"/>
              <a:gd name="connsiteX0" fmla="*/ 675542 w 1804129"/>
              <a:gd name="connsiteY0" fmla="*/ 67279 h 631571"/>
              <a:gd name="connsiteX1" fmla="*/ 1804129 w 1804129"/>
              <a:gd name="connsiteY1" fmla="*/ 375480 h 631571"/>
              <a:gd name="connsiteX2" fmla="*/ 874434 w 1804129"/>
              <a:gd name="connsiteY2" fmla="*/ 629481 h 631571"/>
              <a:gd name="connsiteX3" fmla="*/ 5063 w 1804129"/>
              <a:gd name="connsiteY3" fmla="*/ 375934 h 631571"/>
              <a:gd name="connsiteX4" fmla="*/ 1106028 w 1804129"/>
              <a:gd name="connsiteY4" fmla="*/ 56211 h 631571"/>
              <a:gd name="connsiteX0" fmla="*/ 682416 w 1811003"/>
              <a:gd name="connsiteY0" fmla="*/ 65107 h 627728"/>
              <a:gd name="connsiteX1" fmla="*/ 1811003 w 1811003"/>
              <a:gd name="connsiteY1" fmla="*/ 373308 h 627728"/>
              <a:gd name="connsiteX2" fmla="*/ 881308 w 1811003"/>
              <a:gd name="connsiteY2" fmla="*/ 627309 h 627728"/>
              <a:gd name="connsiteX3" fmla="*/ 11937 w 1811003"/>
              <a:gd name="connsiteY3" fmla="*/ 373762 h 627728"/>
              <a:gd name="connsiteX4" fmla="*/ 808102 w 1811003"/>
              <a:gd name="connsiteY4" fmla="*/ 34989 h 627728"/>
              <a:gd name="connsiteX0" fmla="*/ 687869 w 1816456"/>
              <a:gd name="connsiteY0" fmla="*/ 108938 h 671559"/>
              <a:gd name="connsiteX1" fmla="*/ 1816456 w 1816456"/>
              <a:gd name="connsiteY1" fmla="*/ 417139 h 671559"/>
              <a:gd name="connsiteX2" fmla="*/ 886761 w 1816456"/>
              <a:gd name="connsiteY2" fmla="*/ 671140 h 671559"/>
              <a:gd name="connsiteX3" fmla="*/ 17390 w 1816456"/>
              <a:gd name="connsiteY3" fmla="*/ 417593 h 671559"/>
              <a:gd name="connsiteX4" fmla="*/ 813555 w 1816456"/>
              <a:gd name="connsiteY4" fmla="*/ 78820 h 671559"/>
              <a:gd name="connsiteX0" fmla="*/ 530706 w 1816456"/>
              <a:gd name="connsiteY0" fmla="*/ 108938 h 671559"/>
              <a:gd name="connsiteX1" fmla="*/ 1816456 w 1816456"/>
              <a:gd name="connsiteY1" fmla="*/ 417139 h 671559"/>
              <a:gd name="connsiteX2" fmla="*/ 886761 w 1816456"/>
              <a:gd name="connsiteY2" fmla="*/ 671140 h 671559"/>
              <a:gd name="connsiteX3" fmla="*/ 17390 w 1816456"/>
              <a:gd name="connsiteY3" fmla="*/ 417593 h 671559"/>
              <a:gd name="connsiteX4" fmla="*/ 813555 w 1816456"/>
              <a:gd name="connsiteY4" fmla="*/ 78820 h 671559"/>
              <a:gd name="connsiteX0" fmla="*/ 530706 w 1816456"/>
              <a:gd name="connsiteY0" fmla="*/ 53225 h 615846"/>
              <a:gd name="connsiteX1" fmla="*/ 1816456 w 1816456"/>
              <a:gd name="connsiteY1" fmla="*/ 361426 h 615846"/>
              <a:gd name="connsiteX2" fmla="*/ 886761 w 1816456"/>
              <a:gd name="connsiteY2" fmla="*/ 615427 h 615846"/>
              <a:gd name="connsiteX3" fmla="*/ 17390 w 1816456"/>
              <a:gd name="connsiteY3" fmla="*/ 361880 h 615846"/>
              <a:gd name="connsiteX4" fmla="*/ 813555 w 1816456"/>
              <a:gd name="connsiteY4" fmla="*/ 85020 h 615846"/>
              <a:gd name="connsiteX0" fmla="*/ 517225 w 1802975"/>
              <a:gd name="connsiteY0" fmla="*/ 28666 h 591287"/>
              <a:gd name="connsiteX1" fmla="*/ 1802975 w 1802975"/>
              <a:gd name="connsiteY1" fmla="*/ 336867 h 591287"/>
              <a:gd name="connsiteX2" fmla="*/ 873280 w 1802975"/>
              <a:gd name="connsiteY2" fmla="*/ 590868 h 591287"/>
              <a:gd name="connsiteX3" fmla="*/ 3909 w 1802975"/>
              <a:gd name="connsiteY3" fmla="*/ 337321 h 591287"/>
              <a:gd name="connsiteX4" fmla="*/ 800074 w 1802975"/>
              <a:gd name="connsiteY4" fmla="*/ 60461 h 591287"/>
              <a:gd name="connsiteX0" fmla="*/ 532467 w 1818217"/>
              <a:gd name="connsiteY0" fmla="*/ 44891 h 607512"/>
              <a:gd name="connsiteX1" fmla="*/ 1818217 w 1818217"/>
              <a:gd name="connsiteY1" fmla="*/ 353092 h 607512"/>
              <a:gd name="connsiteX2" fmla="*/ 888522 w 1818217"/>
              <a:gd name="connsiteY2" fmla="*/ 607093 h 607512"/>
              <a:gd name="connsiteX3" fmla="*/ 19151 w 1818217"/>
              <a:gd name="connsiteY3" fmla="*/ 353546 h 607512"/>
              <a:gd name="connsiteX4" fmla="*/ 815316 w 1818217"/>
              <a:gd name="connsiteY4" fmla="*/ 76686 h 607512"/>
              <a:gd name="connsiteX0" fmla="*/ 530664 w 1816414"/>
              <a:gd name="connsiteY0" fmla="*/ 35410 h 598031"/>
              <a:gd name="connsiteX1" fmla="*/ 1816414 w 1816414"/>
              <a:gd name="connsiteY1" fmla="*/ 343611 h 598031"/>
              <a:gd name="connsiteX2" fmla="*/ 886719 w 1816414"/>
              <a:gd name="connsiteY2" fmla="*/ 597612 h 598031"/>
              <a:gd name="connsiteX3" fmla="*/ 17348 w 1816414"/>
              <a:gd name="connsiteY3" fmla="*/ 344065 h 598031"/>
              <a:gd name="connsiteX4" fmla="*/ 813513 w 1816414"/>
              <a:gd name="connsiteY4" fmla="*/ 67205 h 598031"/>
              <a:gd name="connsiteX0" fmla="*/ 527115 w 1812865"/>
              <a:gd name="connsiteY0" fmla="*/ 29142 h 591763"/>
              <a:gd name="connsiteX1" fmla="*/ 1812865 w 1812865"/>
              <a:gd name="connsiteY1" fmla="*/ 337343 h 591763"/>
              <a:gd name="connsiteX2" fmla="*/ 883170 w 1812865"/>
              <a:gd name="connsiteY2" fmla="*/ 591344 h 591763"/>
              <a:gd name="connsiteX3" fmla="*/ 13799 w 1812865"/>
              <a:gd name="connsiteY3" fmla="*/ 337797 h 591763"/>
              <a:gd name="connsiteX4" fmla="*/ 809964 w 1812865"/>
              <a:gd name="connsiteY4" fmla="*/ 60937 h 591763"/>
              <a:gd name="connsiteX0" fmla="*/ 517728 w 1803478"/>
              <a:gd name="connsiteY0" fmla="*/ 27047 h 516267"/>
              <a:gd name="connsiteX1" fmla="*/ 1803478 w 1803478"/>
              <a:gd name="connsiteY1" fmla="*/ 335248 h 516267"/>
              <a:gd name="connsiteX2" fmla="*/ 883308 w 1803478"/>
              <a:gd name="connsiteY2" fmla="*/ 489237 h 516267"/>
              <a:gd name="connsiteX3" fmla="*/ 4412 w 1803478"/>
              <a:gd name="connsiteY3" fmla="*/ 335702 h 516267"/>
              <a:gd name="connsiteX4" fmla="*/ 800577 w 1803478"/>
              <a:gd name="connsiteY4" fmla="*/ 58842 h 516267"/>
              <a:gd name="connsiteX0" fmla="*/ 517728 w 1803478"/>
              <a:gd name="connsiteY0" fmla="*/ 27047 h 490538"/>
              <a:gd name="connsiteX1" fmla="*/ 1803478 w 1803478"/>
              <a:gd name="connsiteY1" fmla="*/ 254286 h 490538"/>
              <a:gd name="connsiteX2" fmla="*/ 883308 w 1803478"/>
              <a:gd name="connsiteY2" fmla="*/ 489237 h 490538"/>
              <a:gd name="connsiteX3" fmla="*/ 4412 w 1803478"/>
              <a:gd name="connsiteY3" fmla="*/ 335702 h 490538"/>
              <a:gd name="connsiteX4" fmla="*/ 800577 w 1803478"/>
              <a:gd name="connsiteY4" fmla="*/ 58842 h 490538"/>
              <a:gd name="connsiteX0" fmla="*/ 513341 w 1799091"/>
              <a:gd name="connsiteY0" fmla="*/ 18361 h 481834"/>
              <a:gd name="connsiteX1" fmla="*/ 1799091 w 1799091"/>
              <a:gd name="connsiteY1" fmla="*/ 245600 h 481834"/>
              <a:gd name="connsiteX2" fmla="*/ 878921 w 1799091"/>
              <a:gd name="connsiteY2" fmla="*/ 480551 h 481834"/>
              <a:gd name="connsiteX3" fmla="*/ 25 w 1799091"/>
              <a:gd name="connsiteY3" fmla="*/ 327016 h 481834"/>
              <a:gd name="connsiteX4" fmla="*/ 872390 w 1799091"/>
              <a:gd name="connsiteY4" fmla="*/ 59681 h 481834"/>
              <a:gd name="connsiteX0" fmla="*/ 503816 w 1799091"/>
              <a:gd name="connsiteY0" fmla="*/ 70748 h 481834"/>
              <a:gd name="connsiteX1" fmla="*/ 1799091 w 1799091"/>
              <a:gd name="connsiteY1" fmla="*/ 245600 h 481834"/>
              <a:gd name="connsiteX2" fmla="*/ 878921 w 1799091"/>
              <a:gd name="connsiteY2" fmla="*/ 480551 h 481834"/>
              <a:gd name="connsiteX3" fmla="*/ 25 w 1799091"/>
              <a:gd name="connsiteY3" fmla="*/ 327016 h 481834"/>
              <a:gd name="connsiteX4" fmla="*/ 872390 w 1799091"/>
              <a:gd name="connsiteY4" fmla="*/ 59681 h 481834"/>
              <a:gd name="connsiteX0" fmla="*/ 503816 w 1799091"/>
              <a:gd name="connsiteY0" fmla="*/ 70748 h 481834"/>
              <a:gd name="connsiteX1" fmla="*/ 1799091 w 1799091"/>
              <a:gd name="connsiteY1" fmla="*/ 245600 h 481834"/>
              <a:gd name="connsiteX2" fmla="*/ 878921 w 1799091"/>
              <a:gd name="connsiteY2" fmla="*/ 480551 h 481834"/>
              <a:gd name="connsiteX3" fmla="*/ 25 w 1799091"/>
              <a:gd name="connsiteY3" fmla="*/ 327016 h 481834"/>
              <a:gd name="connsiteX4" fmla="*/ 872390 w 1799091"/>
              <a:gd name="connsiteY4" fmla="*/ 59681 h 481834"/>
              <a:gd name="connsiteX0" fmla="*/ 532973 w 1828248"/>
              <a:gd name="connsiteY0" fmla="*/ 83320 h 500144"/>
              <a:gd name="connsiteX1" fmla="*/ 1828248 w 1828248"/>
              <a:gd name="connsiteY1" fmla="*/ 258172 h 500144"/>
              <a:gd name="connsiteX2" fmla="*/ 908078 w 1828248"/>
              <a:gd name="connsiteY2" fmla="*/ 493123 h 500144"/>
              <a:gd name="connsiteX3" fmla="*/ 29182 w 1828248"/>
              <a:gd name="connsiteY3" fmla="*/ 339588 h 500144"/>
              <a:gd name="connsiteX4" fmla="*/ 901547 w 1828248"/>
              <a:gd name="connsiteY4" fmla="*/ 72253 h 500144"/>
              <a:gd name="connsiteX0" fmla="*/ 716329 w 1829381"/>
              <a:gd name="connsiteY0" fmla="*/ 38077 h 500144"/>
              <a:gd name="connsiteX1" fmla="*/ 1828248 w 1829381"/>
              <a:gd name="connsiteY1" fmla="*/ 258172 h 500144"/>
              <a:gd name="connsiteX2" fmla="*/ 908078 w 1829381"/>
              <a:gd name="connsiteY2" fmla="*/ 493123 h 500144"/>
              <a:gd name="connsiteX3" fmla="*/ 29182 w 1829381"/>
              <a:gd name="connsiteY3" fmla="*/ 339588 h 500144"/>
              <a:gd name="connsiteX4" fmla="*/ 901547 w 1829381"/>
              <a:gd name="connsiteY4" fmla="*/ 72253 h 500144"/>
              <a:gd name="connsiteX0" fmla="*/ 738711 w 1851763"/>
              <a:gd name="connsiteY0" fmla="*/ 66751 h 528818"/>
              <a:gd name="connsiteX1" fmla="*/ 1850630 w 1851763"/>
              <a:gd name="connsiteY1" fmla="*/ 286846 h 528818"/>
              <a:gd name="connsiteX2" fmla="*/ 930460 w 1851763"/>
              <a:gd name="connsiteY2" fmla="*/ 521797 h 528818"/>
              <a:gd name="connsiteX3" fmla="*/ 51564 w 1851763"/>
              <a:gd name="connsiteY3" fmla="*/ 368262 h 528818"/>
              <a:gd name="connsiteX4" fmla="*/ 757241 w 1851763"/>
              <a:gd name="connsiteY4" fmla="*/ 67590 h 528818"/>
              <a:gd name="connsiteX0" fmla="*/ 738711 w 1880299"/>
              <a:gd name="connsiteY0" fmla="*/ 66751 h 530692"/>
              <a:gd name="connsiteX1" fmla="*/ 1879205 w 1880299"/>
              <a:gd name="connsiteY1" fmla="*/ 260652 h 530692"/>
              <a:gd name="connsiteX2" fmla="*/ 930460 w 1880299"/>
              <a:gd name="connsiteY2" fmla="*/ 521797 h 530692"/>
              <a:gd name="connsiteX3" fmla="*/ 51564 w 1880299"/>
              <a:gd name="connsiteY3" fmla="*/ 368262 h 530692"/>
              <a:gd name="connsiteX4" fmla="*/ 757241 w 1880299"/>
              <a:gd name="connsiteY4" fmla="*/ 67590 h 530692"/>
              <a:gd name="connsiteX0" fmla="*/ 738711 w 1879757"/>
              <a:gd name="connsiteY0" fmla="*/ 66751 h 530692"/>
              <a:gd name="connsiteX1" fmla="*/ 1879205 w 1879757"/>
              <a:gd name="connsiteY1" fmla="*/ 260652 h 530692"/>
              <a:gd name="connsiteX2" fmla="*/ 930460 w 1879757"/>
              <a:gd name="connsiteY2" fmla="*/ 521797 h 530692"/>
              <a:gd name="connsiteX3" fmla="*/ 51564 w 1879757"/>
              <a:gd name="connsiteY3" fmla="*/ 368262 h 530692"/>
              <a:gd name="connsiteX4" fmla="*/ 757241 w 1879757"/>
              <a:gd name="connsiteY4" fmla="*/ 67590 h 530692"/>
              <a:gd name="connsiteX0" fmla="*/ 872061 w 1879312"/>
              <a:gd name="connsiteY0" fmla="*/ 69132 h 530692"/>
              <a:gd name="connsiteX1" fmla="*/ 1879205 w 1879312"/>
              <a:gd name="connsiteY1" fmla="*/ 260652 h 530692"/>
              <a:gd name="connsiteX2" fmla="*/ 930460 w 1879312"/>
              <a:gd name="connsiteY2" fmla="*/ 521797 h 530692"/>
              <a:gd name="connsiteX3" fmla="*/ 51564 w 1879312"/>
              <a:gd name="connsiteY3" fmla="*/ 368262 h 530692"/>
              <a:gd name="connsiteX4" fmla="*/ 757241 w 1879312"/>
              <a:gd name="connsiteY4" fmla="*/ 67590 h 530692"/>
              <a:gd name="connsiteX0" fmla="*/ 852862 w 1860113"/>
              <a:gd name="connsiteY0" fmla="*/ 60881 h 522441"/>
              <a:gd name="connsiteX1" fmla="*/ 1860006 w 1860113"/>
              <a:gd name="connsiteY1" fmla="*/ 252401 h 522441"/>
              <a:gd name="connsiteX2" fmla="*/ 911261 w 1860113"/>
              <a:gd name="connsiteY2" fmla="*/ 513546 h 522441"/>
              <a:gd name="connsiteX3" fmla="*/ 32365 w 1860113"/>
              <a:gd name="connsiteY3" fmla="*/ 360011 h 522441"/>
              <a:gd name="connsiteX4" fmla="*/ 871392 w 1860113"/>
              <a:gd name="connsiteY4" fmla="*/ 68864 h 522441"/>
              <a:gd name="connsiteX0" fmla="*/ 869361 w 1876612"/>
              <a:gd name="connsiteY0" fmla="*/ 27700 h 489260"/>
              <a:gd name="connsiteX1" fmla="*/ 1876505 w 1876612"/>
              <a:gd name="connsiteY1" fmla="*/ 219220 h 489260"/>
              <a:gd name="connsiteX2" fmla="*/ 927760 w 1876612"/>
              <a:gd name="connsiteY2" fmla="*/ 480365 h 489260"/>
              <a:gd name="connsiteX3" fmla="*/ 48864 w 1876612"/>
              <a:gd name="connsiteY3" fmla="*/ 326830 h 489260"/>
              <a:gd name="connsiteX4" fmla="*/ 887891 w 1876612"/>
              <a:gd name="connsiteY4" fmla="*/ 35683 h 489260"/>
              <a:gd name="connsiteX0" fmla="*/ 869361 w 1876612"/>
              <a:gd name="connsiteY0" fmla="*/ 28644 h 478297"/>
              <a:gd name="connsiteX1" fmla="*/ 1876505 w 1876612"/>
              <a:gd name="connsiteY1" fmla="*/ 208257 h 478297"/>
              <a:gd name="connsiteX2" fmla="*/ 927760 w 1876612"/>
              <a:gd name="connsiteY2" fmla="*/ 469402 h 478297"/>
              <a:gd name="connsiteX3" fmla="*/ 48864 w 1876612"/>
              <a:gd name="connsiteY3" fmla="*/ 315867 h 478297"/>
              <a:gd name="connsiteX4" fmla="*/ 887891 w 1876612"/>
              <a:gd name="connsiteY4" fmla="*/ 24720 h 478297"/>
              <a:gd name="connsiteX0" fmla="*/ 869361 w 1876512"/>
              <a:gd name="connsiteY0" fmla="*/ 63835 h 513488"/>
              <a:gd name="connsiteX1" fmla="*/ 1876505 w 1876512"/>
              <a:gd name="connsiteY1" fmla="*/ 243448 h 513488"/>
              <a:gd name="connsiteX2" fmla="*/ 927760 w 1876512"/>
              <a:gd name="connsiteY2" fmla="*/ 504593 h 513488"/>
              <a:gd name="connsiteX3" fmla="*/ 48864 w 1876512"/>
              <a:gd name="connsiteY3" fmla="*/ 351058 h 513488"/>
              <a:gd name="connsiteX4" fmla="*/ 887891 w 1876512"/>
              <a:gd name="connsiteY4" fmla="*/ 59911 h 513488"/>
              <a:gd name="connsiteX0" fmla="*/ 860913 w 1868064"/>
              <a:gd name="connsiteY0" fmla="*/ 63835 h 513488"/>
              <a:gd name="connsiteX1" fmla="*/ 1868057 w 1868064"/>
              <a:gd name="connsiteY1" fmla="*/ 243448 h 513488"/>
              <a:gd name="connsiteX2" fmla="*/ 919312 w 1868064"/>
              <a:gd name="connsiteY2" fmla="*/ 504593 h 513488"/>
              <a:gd name="connsiteX3" fmla="*/ 40416 w 1868064"/>
              <a:gd name="connsiteY3" fmla="*/ 351058 h 513488"/>
              <a:gd name="connsiteX4" fmla="*/ 934212 w 1868064"/>
              <a:gd name="connsiteY4" fmla="*/ 90867 h 513488"/>
              <a:gd name="connsiteX0" fmla="*/ 729944 w 1869125"/>
              <a:gd name="connsiteY0" fmla="*/ 32143 h 443696"/>
              <a:gd name="connsiteX1" fmla="*/ 1868057 w 1869125"/>
              <a:gd name="connsiteY1" fmla="*/ 173656 h 443696"/>
              <a:gd name="connsiteX2" fmla="*/ 919312 w 1869125"/>
              <a:gd name="connsiteY2" fmla="*/ 434801 h 443696"/>
              <a:gd name="connsiteX3" fmla="*/ 40416 w 1869125"/>
              <a:gd name="connsiteY3" fmla="*/ 281266 h 443696"/>
              <a:gd name="connsiteX4" fmla="*/ 934212 w 1869125"/>
              <a:gd name="connsiteY4" fmla="*/ 21075 h 443696"/>
              <a:gd name="connsiteX0" fmla="*/ 708717 w 1847898"/>
              <a:gd name="connsiteY0" fmla="*/ 86403 h 497956"/>
              <a:gd name="connsiteX1" fmla="*/ 1846830 w 1847898"/>
              <a:gd name="connsiteY1" fmla="*/ 227916 h 497956"/>
              <a:gd name="connsiteX2" fmla="*/ 898085 w 1847898"/>
              <a:gd name="connsiteY2" fmla="*/ 489061 h 497956"/>
              <a:gd name="connsiteX3" fmla="*/ 19189 w 1847898"/>
              <a:gd name="connsiteY3" fmla="*/ 335526 h 497956"/>
              <a:gd name="connsiteX4" fmla="*/ 912985 w 1847898"/>
              <a:gd name="connsiteY4" fmla="*/ 75335 h 497956"/>
              <a:gd name="connsiteX0" fmla="*/ 708717 w 1847898"/>
              <a:gd name="connsiteY0" fmla="*/ 92233 h 503786"/>
              <a:gd name="connsiteX1" fmla="*/ 1846830 w 1847898"/>
              <a:gd name="connsiteY1" fmla="*/ 233746 h 503786"/>
              <a:gd name="connsiteX2" fmla="*/ 898085 w 1847898"/>
              <a:gd name="connsiteY2" fmla="*/ 494891 h 503786"/>
              <a:gd name="connsiteX3" fmla="*/ 19189 w 1847898"/>
              <a:gd name="connsiteY3" fmla="*/ 341356 h 503786"/>
              <a:gd name="connsiteX4" fmla="*/ 912985 w 1847898"/>
              <a:gd name="connsiteY4" fmla="*/ 81165 h 503786"/>
              <a:gd name="connsiteX0" fmla="*/ 708717 w 1793204"/>
              <a:gd name="connsiteY0" fmla="*/ 101105 h 515918"/>
              <a:gd name="connsiteX1" fmla="*/ 1792061 w 1793204"/>
              <a:gd name="connsiteY1" fmla="*/ 197374 h 515918"/>
              <a:gd name="connsiteX2" fmla="*/ 898085 w 1793204"/>
              <a:gd name="connsiteY2" fmla="*/ 503763 h 515918"/>
              <a:gd name="connsiteX3" fmla="*/ 19189 w 1793204"/>
              <a:gd name="connsiteY3" fmla="*/ 350228 h 515918"/>
              <a:gd name="connsiteX4" fmla="*/ 912985 w 1793204"/>
              <a:gd name="connsiteY4" fmla="*/ 90037 h 515918"/>
              <a:gd name="connsiteX0" fmla="*/ 708717 w 1793374"/>
              <a:gd name="connsiteY0" fmla="*/ 133147 h 547960"/>
              <a:gd name="connsiteX1" fmla="*/ 1792061 w 1793374"/>
              <a:gd name="connsiteY1" fmla="*/ 229416 h 547960"/>
              <a:gd name="connsiteX2" fmla="*/ 898085 w 1793374"/>
              <a:gd name="connsiteY2" fmla="*/ 535805 h 547960"/>
              <a:gd name="connsiteX3" fmla="*/ 19189 w 1793374"/>
              <a:gd name="connsiteY3" fmla="*/ 382270 h 547960"/>
              <a:gd name="connsiteX4" fmla="*/ 912985 w 1793374"/>
              <a:gd name="connsiteY4" fmla="*/ 122079 h 547960"/>
              <a:gd name="connsiteX0" fmla="*/ 708717 w 1801201"/>
              <a:gd name="connsiteY0" fmla="*/ 101554 h 528336"/>
              <a:gd name="connsiteX1" fmla="*/ 1792061 w 1801201"/>
              <a:gd name="connsiteY1" fmla="*/ 197823 h 528336"/>
              <a:gd name="connsiteX2" fmla="*/ 1162404 w 1801201"/>
              <a:gd name="connsiteY2" fmla="*/ 518500 h 528336"/>
              <a:gd name="connsiteX3" fmla="*/ 19189 w 1801201"/>
              <a:gd name="connsiteY3" fmla="*/ 350677 h 528336"/>
              <a:gd name="connsiteX4" fmla="*/ 912985 w 1801201"/>
              <a:gd name="connsiteY4" fmla="*/ 90486 h 528336"/>
              <a:gd name="connsiteX0" fmla="*/ 708717 w 1794390"/>
              <a:gd name="connsiteY0" fmla="*/ 135094 h 561876"/>
              <a:gd name="connsiteX1" fmla="*/ 1792061 w 1794390"/>
              <a:gd name="connsiteY1" fmla="*/ 231363 h 561876"/>
              <a:gd name="connsiteX2" fmla="*/ 1162404 w 1794390"/>
              <a:gd name="connsiteY2" fmla="*/ 552040 h 561876"/>
              <a:gd name="connsiteX3" fmla="*/ 19189 w 1794390"/>
              <a:gd name="connsiteY3" fmla="*/ 384217 h 561876"/>
              <a:gd name="connsiteX4" fmla="*/ 912985 w 1794390"/>
              <a:gd name="connsiteY4" fmla="*/ 124026 h 561876"/>
              <a:gd name="connsiteX0" fmla="*/ 708717 w 1794390"/>
              <a:gd name="connsiteY0" fmla="*/ 121962 h 545825"/>
              <a:gd name="connsiteX1" fmla="*/ 1792061 w 1794390"/>
              <a:gd name="connsiteY1" fmla="*/ 261094 h 545825"/>
              <a:gd name="connsiteX2" fmla="*/ 1162404 w 1794390"/>
              <a:gd name="connsiteY2" fmla="*/ 538908 h 545825"/>
              <a:gd name="connsiteX3" fmla="*/ 19189 w 1794390"/>
              <a:gd name="connsiteY3" fmla="*/ 371085 h 545825"/>
              <a:gd name="connsiteX4" fmla="*/ 912985 w 1794390"/>
              <a:gd name="connsiteY4" fmla="*/ 110894 h 545825"/>
              <a:gd name="connsiteX0" fmla="*/ 708717 w 1792154"/>
              <a:gd name="connsiteY0" fmla="*/ 109236 h 533099"/>
              <a:gd name="connsiteX1" fmla="*/ 1792061 w 1792154"/>
              <a:gd name="connsiteY1" fmla="*/ 248368 h 533099"/>
              <a:gd name="connsiteX2" fmla="*/ 1162404 w 1792154"/>
              <a:gd name="connsiteY2" fmla="*/ 526182 h 533099"/>
              <a:gd name="connsiteX3" fmla="*/ 19189 w 1792154"/>
              <a:gd name="connsiteY3" fmla="*/ 358359 h 533099"/>
              <a:gd name="connsiteX4" fmla="*/ 912985 w 1792154"/>
              <a:gd name="connsiteY4" fmla="*/ 98168 h 53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2154" h="533099">
                <a:moveTo>
                  <a:pt x="708717" y="109236"/>
                </a:moveTo>
                <a:cubicBezTo>
                  <a:pt x="923619" y="-138414"/>
                  <a:pt x="1785504" y="90770"/>
                  <a:pt x="1792061" y="248368"/>
                </a:cubicBezTo>
                <a:cubicBezTo>
                  <a:pt x="1798618" y="405966"/>
                  <a:pt x="1457883" y="507850"/>
                  <a:pt x="1162404" y="526182"/>
                </a:cubicBezTo>
                <a:cubicBezTo>
                  <a:pt x="866925" y="544514"/>
                  <a:pt x="120290" y="538041"/>
                  <a:pt x="19189" y="358359"/>
                </a:cubicBezTo>
                <a:cubicBezTo>
                  <a:pt x="-81912" y="178677"/>
                  <a:pt x="216572" y="-116871"/>
                  <a:pt x="912985" y="98168"/>
                </a:cubicBezTo>
              </a:path>
            </a:pathLst>
          </a:custGeom>
          <a:noFill/>
          <a:ln w="28575" cap="rnd" cmpd="sng">
            <a:solidFill>
              <a:srgbClr val="E2375D"/>
            </a:solidFill>
            <a:round/>
            <a:headEnd w="sm" len="sm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991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92365" y="-571501"/>
            <a:ext cx="8020050" cy="672465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1263417" y="844279"/>
            <a:ext cx="32999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 smtClean="0">
                <a:ea typeface="微软雅黑" panose="020B0503020204020204" pitchFamily="34" charset="-122"/>
              </a:rPr>
              <a:t>       朗朗的父亲郎国任</a:t>
            </a:r>
            <a:r>
              <a:rPr lang="x-none" altLang="zh-CN" sz="2400" dirty="0" smtClean="0">
                <a:ea typeface="微软雅黑" panose="020B0503020204020204" pitchFamily="34" charset="-122"/>
              </a:rPr>
              <a:t>为了郎朗的钢琴事业辞去了公职，一直陪伴郎朗的在国内外求学、比赛、巡演。</a:t>
            </a:r>
            <a:endParaRPr lang="en-US" altLang="zh-CN" sz="2400" dirty="0" smtClean="0"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3777" y="4402394"/>
            <a:ext cx="676011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ADA7"/>
                </a:solidFill>
              </a:rPr>
              <a:t>【</a:t>
            </a:r>
            <a:r>
              <a:rPr lang="zh-CN" altLang="en-US" sz="2400" b="1" dirty="0" smtClean="0">
                <a:solidFill>
                  <a:srgbClr val="00ADA7"/>
                </a:solidFill>
              </a:rPr>
              <a:t>启示三</a:t>
            </a:r>
            <a:r>
              <a:rPr lang="en-US" altLang="zh-CN" sz="2400" b="1" dirty="0" smtClean="0">
                <a:solidFill>
                  <a:srgbClr val="00ADA7"/>
                </a:solidFill>
              </a:rPr>
              <a:t>】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这并不是告诉父母一定要为了孩子的未来而辞职，而是父母对于孩子“协同培养”的教育方式可以帮助孩子成长。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 rot="290795">
            <a:off x="4755813" y="405472"/>
            <a:ext cx="2756838" cy="3267623"/>
            <a:chOff x="1408583" y="3455927"/>
            <a:chExt cx="2756838" cy="3267623"/>
          </a:xfrm>
        </p:grpSpPr>
        <p:sp>
          <p:nvSpPr>
            <p:cNvPr id="22" name="矩形 21"/>
            <p:cNvSpPr/>
            <p:nvPr/>
          </p:nvSpPr>
          <p:spPr>
            <a:xfrm>
              <a:off x="1661788" y="3530407"/>
              <a:ext cx="2503633" cy="319314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21441806">
              <a:off x="1584772" y="3499296"/>
              <a:ext cx="2503633" cy="319314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 rot="280526">
              <a:off x="1408583" y="3455927"/>
              <a:ext cx="2564271" cy="3193143"/>
              <a:chOff x="1208295" y="3010854"/>
              <a:chExt cx="2564271" cy="3193143"/>
            </a:xfrm>
          </p:grpSpPr>
          <p:sp>
            <p:nvSpPr>
              <p:cNvPr id="25" name="矩形 24"/>
              <p:cNvSpPr/>
              <p:nvPr/>
            </p:nvSpPr>
            <p:spPr>
              <a:xfrm rot="21009587">
                <a:off x="1268933" y="3010854"/>
                <a:ext cx="2503633" cy="3193143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CN" altLang="en-US"/>
              </a:p>
            </p:txBody>
          </p:sp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aintStrokes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993992">
                <a:off x="2161106" y="3553682"/>
                <a:ext cx="1306291" cy="2074146"/>
              </a:xfrm>
              <a:prstGeom prst="rect">
                <a:avLst/>
              </a:prstGeom>
            </p:spPr>
          </p:pic>
          <p:sp>
            <p:nvSpPr>
              <p:cNvPr id="27" name="矩形 26"/>
              <p:cNvSpPr/>
              <p:nvPr/>
            </p:nvSpPr>
            <p:spPr>
              <a:xfrm rot="20990269">
                <a:off x="1208295" y="3207014"/>
                <a:ext cx="203132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zh-CN" altLang="en-US" sz="2400" b="1" dirty="0" smtClean="0">
                    <a:solidFill>
                      <a:srgbClr val="2E3D55"/>
                    </a:solidFill>
                  </a:rPr>
                  <a:t>钢琴家是如何</a:t>
                </a:r>
                <a:endParaRPr lang="en-US" altLang="zh-CN" sz="2400" b="1" dirty="0" smtClean="0">
                  <a:solidFill>
                    <a:srgbClr val="2E3D55"/>
                  </a:solidFill>
                </a:endParaRPr>
              </a:p>
              <a:p>
                <a:pPr algn="just"/>
                <a:r>
                  <a:rPr lang="zh-CN" altLang="en-US" sz="2400" b="1" dirty="0" smtClean="0">
                    <a:solidFill>
                      <a:srgbClr val="2E3D55"/>
                    </a:solidFill>
                  </a:rPr>
                  <a:t>炼成的</a:t>
                </a:r>
                <a:endParaRPr lang="zh-CN" altLang="en-US" sz="2400" b="1" dirty="0">
                  <a:solidFill>
                    <a:srgbClr val="2E3D55"/>
                  </a:solidFill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 rot="-660000">
                <a:off x="1600571" y="4524969"/>
                <a:ext cx="2047922" cy="1642783"/>
                <a:chOff x="-409575" y="5076825"/>
                <a:chExt cx="2118022" cy="1558161"/>
              </a:xfrm>
            </p:grpSpPr>
            <p:cxnSp>
              <p:nvCxnSpPr>
                <p:cNvPr id="29" name="直接连接符 28"/>
                <p:cNvCxnSpPr/>
                <p:nvPr/>
              </p:nvCxnSpPr>
              <p:spPr>
                <a:xfrm>
                  <a:off x="-409575" y="5076825"/>
                  <a:ext cx="678089" cy="0"/>
                </a:xfrm>
                <a:prstGeom prst="line">
                  <a:avLst/>
                </a:prstGeom>
                <a:ln w="28575">
                  <a:solidFill>
                    <a:srgbClr val="2E3D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-409575" y="5229225"/>
                  <a:ext cx="678089" cy="0"/>
                </a:xfrm>
                <a:prstGeom prst="line">
                  <a:avLst/>
                </a:prstGeom>
                <a:ln w="28575">
                  <a:solidFill>
                    <a:srgbClr val="2E3D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-409575" y="5381625"/>
                  <a:ext cx="678089" cy="0"/>
                </a:xfrm>
                <a:prstGeom prst="line">
                  <a:avLst/>
                </a:prstGeom>
                <a:ln w="28575">
                  <a:solidFill>
                    <a:srgbClr val="2E3D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-409575" y="5534025"/>
                  <a:ext cx="678089" cy="0"/>
                </a:xfrm>
                <a:prstGeom prst="line">
                  <a:avLst/>
                </a:prstGeom>
                <a:ln w="28575">
                  <a:solidFill>
                    <a:srgbClr val="2E3D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>
                  <a:off x="-409575" y="5686425"/>
                  <a:ext cx="678089" cy="0"/>
                </a:xfrm>
                <a:prstGeom prst="line">
                  <a:avLst/>
                </a:prstGeom>
                <a:ln w="28575">
                  <a:solidFill>
                    <a:srgbClr val="2E3D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>
                  <a:off x="-409575" y="5838825"/>
                  <a:ext cx="678089" cy="0"/>
                </a:xfrm>
                <a:prstGeom prst="line">
                  <a:avLst/>
                </a:prstGeom>
                <a:ln w="28575">
                  <a:solidFill>
                    <a:srgbClr val="2E3D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>
                <a:xfrm>
                  <a:off x="-409575" y="5991225"/>
                  <a:ext cx="678089" cy="0"/>
                </a:xfrm>
                <a:prstGeom prst="line">
                  <a:avLst/>
                </a:prstGeom>
                <a:ln w="28575">
                  <a:solidFill>
                    <a:srgbClr val="2E3D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>
                  <a:off x="-409575" y="6143625"/>
                  <a:ext cx="678089" cy="0"/>
                </a:xfrm>
                <a:prstGeom prst="line">
                  <a:avLst/>
                </a:prstGeom>
                <a:ln w="28575">
                  <a:solidFill>
                    <a:srgbClr val="2E3D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 rot="660000" flipV="1">
                  <a:off x="-389938" y="6108990"/>
                  <a:ext cx="2098385" cy="374071"/>
                </a:xfrm>
                <a:prstGeom prst="line">
                  <a:avLst/>
                </a:prstGeom>
                <a:ln w="28575">
                  <a:solidFill>
                    <a:srgbClr val="2E3D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 rot="660000" flipV="1">
                  <a:off x="-389988" y="6261864"/>
                  <a:ext cx="2093067" cy="373122"/>
                </a:xfrm>
                <a:prstGeom prst="line">
                  <a:avLst/>
                </a:prstGeom>
                <a:ln w="28575">
                  <a:solidFill>
                    <a:srgbClr val="2E3D5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514622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Latha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5197</TotalTime>
  <Words>935</Words>
  <Application>Microsoft Office PowerPoint</Application>
  <PresentationFormat>全屏显示(4:3)</PresentationFormat>
  <Paragraphs>164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Adobe Garamond Pro Bold</vt:lpstr>
      <vt:lpstr>等线</vt:lpstr>
      <vt:lpstr>方正正黑简体</vt:lpstr>
      <vt:lpstr>方正正中黑简体</vt:lpstr>
      <vt:lpstr>汉仪小麦体简</vt:lpstr>
      <vt:lpstr>微软雅黑</vt:lpstr>
      <vt:lpstr>Arial</vt:lpstr>
      <vt:lpstr>Helvetica</vt:lpstr>
      <vt:lpstr>Latha</vt:lpstr>
      <vt:lpstr>Showcard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《异类》 不一样的成功启示录</dc:title>
  <dc:creator>王亚赛</dc:creator>
  <cp:lastModifiedBy>YANGS-PC</cp:lastModifiedBy>
  <cp:revision>341</cp:revision>
  <dcterms:created xsi:type="dcterms:W3CDTF">2015-07-13T13:12:51Z</dcterms:created>
  <dcterms:modified xsi:type="dcterms:W3CDTF">2015-12-28T14:53:05Z</dcterms:modified>
</cp:coreProperties>
</file>