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4F12A-D244-4FE6-B26B-8BE00B0BD1D0}" v="1" dt="2024-08-17T17:23:19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15DA9-11EC-7C72-B2A1-C37D2862D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70A58D-5C78-27CE-AD21-96FAD0B81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63EFF9-352C-924F-90E4-0D29CB96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713-C4B8-49C6-BD52-6D98ED8E233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6DEF7-C85E-F2C9-D6DC-C44B16FD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16D56-FEE2-9A4C-BAF3-DFD8A589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AF-C01C-44BD-95B4-BE813E420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8C34D-793F-0DE8-0D57-B73BB59E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F43A8F-4E92-1D9F-8149-BAB742CBC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F56843-EEC1-1218-7714-A14285E3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713-C4B8-49C6-BD52-6D98ED8E233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D4E35-248B-68AB-26A1-34663E1C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8D021C-2D6C-CCD9-7FBB-EEBA43C8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AF-C01C-44BD-95B4-BE813E420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7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A5355C-51D9-2E3B-CE9C-13BC3A9A6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8E0114-15B4-5EF6-27EE-F30FFE8ED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8A6B83-EAEF-78BD-08D9-BA975BE9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713-C4B8-49C6-BD52-6D98ED8E233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C5CF2F-5B2F-AE3F-2FA9-123CD65A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A2C96-7754-FDCB-FD19-049D8711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AF-C01C-44BD-95B4-BE813E420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12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64B-2029-D841-FD96-7EF8D0B7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C6760-352F-C528-564B-2F36B11B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63FFA-C142-0E84-6664-AC874893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713-C4B8-49C6-BD52-6D98ED8E233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DE1452-D88F-88A3-63B6-FB4494D9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6CCAE-4C96-A8EB-A842-9B1C242C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AF-C01C-44BD-95B4-BE813E420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93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B1C6A-0AEF-36ED-F645-5DF2CF38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B2BAB5-A122-D09E-690C-A7ED3F785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DF019-CE41-50C6-1E07-C2FD2F74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713-C4B8-49C6-BD52-6D98ED8E233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9B7C4-CC87-74E0-72B4-29CE044B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D66D6-6960-9EB1-7D39-E94471C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AF-C01C-44BD-95B4-BE813E420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82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A989C-76E5-926A-06D7-61844E25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72F23-A47E-14BD-BA5C-88C5D0C85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EC6B0-3F94-41F6-8716-C1951477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6DF9D3-10F1-6049-F8C7-6B0BBE93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713-C4B8-49C6-BD52-6D98ED8E233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885F77-6E2F-592C-2B22-6C89F632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E55F67-37FA-75F4-67A8-6DD8E11B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AF-C01C-44BD-95B4-BE813E420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78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1F20E-C287-E519-3258-15FD3B77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6DC09F-38B8-7C9A-29A2-55B5C05E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911AB7-4893-6AAA-563A-1F313618F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962779-A742-E2BF-3355-0235F28BA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0204F7-878E-15F2-9DF8-C41F15581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AD16C1-9A4C-BCC7-EB57-C085694C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713-C4B8-49C6-BD52-6D98ED8E233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97E84D-E6F6-ADFE-22E6-1335C5B4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E8BF7F-774C-4CE0-C645-10EEAD71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AF-C01C-44BD-95B4-BE813E420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9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ADA3F-6FE2-ED43-7542-336B1154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FC5B2C-1B35-15C8-29E4-5213EFEE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713-C4B8-49C6-BD52-6D98ED8E233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F66A6E-3166-BEF6-2BB1-1EAF0D6D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5E9330-8E53-E78D-0568-C35AD174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AF-C01C-44BD-95B4-BE813E420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56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D9E2C3-DC43-0FA6-55FD-E8F7D300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713-C4B8-49C6-BD52-6D98ED8E233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42F19B-881F-BEA1-34FB-AEBF12C9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896E93-7F3D-1237-AD8C-6CAAD9A6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AF-C01C-44BD-95B4-BE813E420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62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64916-76B1-1C62-642A-0D2C2B94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E0DE7D-FF84-AAB6-ED5C-E75D1DEB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97B623-620B-0CD1-08F7-A5CFF82A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FAC6C3-05CB-EC11-CBA4-2EFF5BDA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713-C4B8-49C6-BD52-6D98ED8E233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6C47CE-0EB4-A091-9CDE-21F391D7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7E4900-42C9-D24F-8DE1-232B6CFF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AF-C01C-44BD-95B4-BE813E420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2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A48C1-2776-1B49-636F-F542108A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DCAEA6-28E6-CC15-2F0E-6821355D2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EA6FF7-F773-76DC-FBD8-9A37F629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8BFDD3-8AC3-5336-AF35-3EC40D90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713-C4B8-49C6-BD52-6D98ED8E233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DB04D1-7F31-28B9-76E7-7ADF2A74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D9BC21-BFCD-62EC-D349-9A8D70DF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AF-C01C-44BD-95B4-BE813E420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60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E25071-FD37-84DF-486E-31FF429C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21230C-CF66-6EE7-A5D1-25318552A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676C4-1FAF-DA47-0F2F-2AD01C825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4D713-C4B8-49C6-BD52-6D98ED8E233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D96242-EFD4-40CB-0858-B548648F5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D5AB5C-A37D-B7A5-A0B5-658B14014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7EBAF-C01C-44BD-95B4-BE813E420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50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829EDE4A-D4D8-8C6E-548C-11018D9C99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09891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829EDE4A-D4D8-8C6E-548C-11018D9C99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64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EECDF95D-8840-6E8F-86D0-D546A38787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99068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EECDF95D-8840-6E8F-86D0-D546A38787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86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9ADC5BC3-5C4C-15E1-F406-F84B50346F1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9ADC5BC3-5C4C-15E1-F406-F84B50346F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601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64B5B57D-15F1-4820-AFBE-2A5F4D3424CC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a42c3e12-8bbc-4c23-803e-544a056a18aa/ReportSection?experience=power-bi&quot;"/>
    <we:property name="reportName" value="&quot;sample_financial&quot;"/>
    <we:property name="reportState" value="&quot;CONNECTED&quot;"/>
    <we:property name="embedUrl" value="&quot;/reportEmbed?reportId=a42c3e12-8bbc-4c23-803e-544a056a18aa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ágina 1&quot;"/>
    <we:property name="datasetId" value="&quot;25b29e71-9cea-43ff-89dd-d5ff1e41a95f&quot;"/>
    <we:property name="backgroundColor" value="&quot;#FFFFFF&quot;"/>
    <we:property name="bookmark" value="&quot;H4sIAAAAAAAAA+1YX2/bNhD/KoZe+uIEsi1ZVt9SJ8GCekMQB9nDEAwn8SyzoEWVpLJ4gb/Qvsa+2I6k5NSOE7dpt25ZHgRQx+Pxd3955F3AuK4ELH+CBQZvg7OS8RyYVJ1e0A1KTwxZOhplozibpZAAJv1hHNOsrAyXpQ7e3gUGVIHmiusahJVExF+uuwEIcQ6F/ZuB0NgNKlRaliD47+iZacqoGlfdAG8rIRVYkVMDBq3YG2Knf4LQOxzQjpAbfoNTzI2nXmAllWn/u4H2Iwdpc84KcxuOZWmAlyTY0iBis5zNwjAPe1kWRRCmzNJnXJiGJVue3FaK9CEtl5U1x5jQFVKRnUTgcCvUutlkLEW9cKOTDfpU1irHC5y5qdJwsyRJM15CmXNrhhWZ4FxJMpCboSGrc+PIc/nbWCFtStDCVXeN44jd0GqiboM4KgqFBbSKn/wtCDtTEOipp3XZWDl8iPeaKJqXhWg8fu+KS69GxXE8B2VsRGUfyF/W7LRIKobq3dJZ/pir1pH97hbw76rt6rqNSmL+8En4NUHi4X/7qLhe2SmWpkk2HOEABpgOe3kaJvFr+H4WQuvPzjlZAbec2ntGCAPx/vtj+CmVv28cw6w/AkiyGFLo56MkSTDaG8f/jfLX/UfzborFAstn5t0PHBWofL6c4A2Kh2DW8w+nWghXoLg/wh3wZyrU9CJrYcGGjse2ObBsn+Bpxh9rDh2GHQYGvKhGleColE8a5SnnvGS7/PjnH3qHYfZWvFzUmlITmY/cncVvfz15yZZtIu5lK9mEj6/iQ4SQ9ZN+ErMhYz3Efr6/mX6tRq/V6KurkRbU1KiN+hMskK6kdlAg3fbsIgq6ygPkqO8Dc3N01V45qUc7VXLhljWqWmesrTGR5B2r5SVkAn9NhxjGYYwHwHqDg2iWRwejYR8PGIMoiiEbpL2ElnvAoW23fp5T/WzaKrp1t+3K2VYboD+/82rdSUC3+gIfcLTpFYja3c5J5oQbb5g7Tya+ftiLJpbTZrT97Brrpx3WW0jm7Isuo3eKe/MONM/fBKuVF/fImbAG9bKj+/91InSDHPI5slOXWsf+lenM4MI7mrujQee02xnzLfCiIhy6bYjbv/e8tEXA7jAzX94rPydNdyZPN7jgxdw8Eult4vhr+caTmp0KbB5RokCp2/ctbwYlhRu1OUBswlrSz36sUS1JI8dx77tDq8/h2muHO3xyaEGTMK7JXAIqbSupfWkjEkNnnPe4/ILa8u0N6tCd87JsodnU+AqNXeQ9ovLmPsSkpHSubI3RlqCyFoIid84FU1g2kbrJ8mjlHExarS5lQYfVerum9sVR3M8iHEUj927DMAV3y33yaDN4azJ5u9lbN3G267STtdEV5HgOJe4o2i4GGbI9hds9167L9mr1FzL4TSInFgAA&quot;"/>
    <we:property name="initialStateBookmark" value="&quot;H4sIAAAAAAAAA+1YzW7bOBB+FUOXXhRDtuW/3hwnwQZxWiMOsodFUIzFscyCFlWSysYN/EL7GvtiOyQlp3acuE27291sDgKo4XD4zS+HvAsY17mA5TtYYPA2OM0YT4BJVWsEYZB54uH792fng4uzD+8G58dElrnhMtPB27vAgErRXHFdgLAiiPjbdRiAEGNI7d8MhMYwyFFpmYHgn9Ez05RRBa7CAG9zIRVYkRMDBq3YG2Knf9q7UW/RjpAYfoMTTIynXmAulan+w0D7kYO0OWeFuQ2HMjPAMxJsaRCzWcJmUZREjek0jiHqM0ufcWFKluny+DZXpA9pucytHYaELpWKDCQCh1uh1uUmQymKhRsdb9AnslAJXuDMTWWGmyVJmvEMsoRbM6zIBGMlyUBuhoasSIwjz+XvQ4W0KUGLVuEax4Dd0GqiboMYpKnCFCrFj/8WhLUJCPTUkyIrrRw9xHtNFM2zVJQev3fFpVcj5zicgzI2oqYfyV/W7LRIKobqcOksf8RV5chmuAX8p2q7uq6ikpg/fhF+ZZB4+D8+Kq5Xdor1+91pp4ctaGG/00j6Ubf9Gr5fhdD6szYmK+CWUxvPCGEg3n9/DD+l8s+NY5g1ewDdaRv60Ex63W4X471x/N8of+E/mncTTBeYPTPvfuGoQCXz5QhvUDwEs55/OFVBuALF/RHugD9TobIJWQsLNnQ8ss2BZfsCTzn+VHCoMawxMOBFlaoEg0w+aZSnnPOS7XL+5x96h2H2VrxEFJpSE5mP3J3Fb389ecmWLSPuZStZho+v4h2EiDW7zW6bdRhrIDaT/c30azV6rUbfXY20oKZGbdSfYIF0JbWDFOm2ZxdR0OUeIEd9H5ibo6vqykk92omSC7esVNU6Y22NkSTvWC0vYSrwQ7+DUTtq4wGwRusgniXxQa/TxAPGII7bMG31G11a7gFHtt36dU71s2yr6LpdtSunW22A/vrOq3InAd3qC3zA0aZXIAp3OyeZI268Ye48mfiaUSMeWU6b0faza6yfdlhvIZmzL7qM3inuzSFonrwJVisv7pEzYQ3qZUf3/+tECIMEkjmyE5daR/556dTgwjuau6NBJ7TbKfMt8CInHLpqiKu/M57ZImB3mJlv75Wfk6Y7kycMLng6N49EepU4/lq+8ZZmpwKbR5QokOnqfcubQUnhRlUOEJuwlvSznwpUS9LIcdz7rm71qa+9Vt/hk7oFTcK4JnMJyLWtpPaljUgMnXHOcPkNteXHG9ShG/Msq6DZ1PgOjV3kPaLy5j7EpKR0rqyMUZWgrBCCInfOBVOYlZG6yfJo5WyNKq0uZUqH1Xq7sva143ZzGmMv7rl3G4Z9cLfcJ482g7dmKm83e+syznaddrIwOocEx5DhjqLtYpAh21O43XNt4DYhNJwcvWeBVXRd5lervwCXWfxiUBYAAA==&quot;"/>
    <we:property name="isFiltersActionButtonVisible" value="false"/>
    <we:property name="isVisualContainerHeaderHidden" value="false"/>
    <we:property name="reportEmbeddedTime" value="&quot;2024-08-17T17:22:32.886Z&quot;"/>
    <we:property name="creatorTenantId" value="&quot;8ae3b11e-0830-43a5-9f18-5bdbf3f5e324&quot;"/>
    <we:property name="creatorUserId" value="&quot;100320025799D5B0&quot;"/>
    <we:property name="creatorSessionId" value="&quot;3143867d-f4a3-48e5-8ed3-7574430e842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92AE3B5-3A78-4521-80E6-CB6590A93F15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a42c3e12-8bbc-4c23-803e-544a056a18aa/ReportSection94cd32de8ee5b036b71a?experience=power-bi&quot;"/>
    <we:property name="reportName" value="&quot;sample_financial&quot;"/>
    <we:property name="reportState" value="&quot;CONNECTED&quot;"/>
    <we:property name="embedUrl" value="&quot;/reportEmbed?reportId=a42c3e12-8bbc-4c23-803e-544a056a18aa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94cd32de8ee5b036b71a&quot;"/>
    <we:property name="pageDisplayName" value="&quot;Página 2&quot;"/>
    <we:property name="datasetId" value="&quot;25b29e71-9cea-43ff-89dd-d5ff1e41a95f&quot;"/>
    <we:property name="backgroundColor" value="&quot;#FFFFFF&quot;"/>
    <we:property name="bookmark" value="&quot;H4sIAAAAAAAAA+1XS27bMBC9isG1UVAfW1J2qZOiBdIiiNtsCi9G5NhhwJAqRbl2A1+o1+jFQorKr07soAgaI+1K5Aw1n/eG5PCScFFXEpaf4ALJHvmguGDAtelFpE9UEEYppzEOeDlMKC+xoCmA0+rKCq1qsndJLJgZ2lNRNyC9JSf8OukTkPIYZn42BVljn1Roaq1Aih8YFjuVNQ2u+gQXldQGvMmxBYve7Nwtd3MfwpvEeQRmxRzHyGyQnmClje3mRcp4EnPMEQclTYZlFvko66Btw9y+3jttAxtpZUEoF4CXYQ40jZOc8ySLGYOIx5mX10LNZJfK7b+fl5WHzeLClnrhkSrPnU9vabVyqQ4HyHNaDPIshxgpBwpD//dUSNs5LJeHi8o4FB22wdo+n4NiyEkLlcE6IHNJ9mczgzOw3fTwnnKkZXPxgHysG8PwBKetSllhl87HVCjnQ3hafJzHRjvCWk1vDBKD9F2jOvypn57p7yODjjDuBRMn2QgKA8PvI+ImhqN5u2yzPRDmmt64/1vQL5qpS82JaJmkMR8kLGE4LBFoSaMdp+6LErbujbXk/wJ9m7INFJacF0k6zcuI8bQokzhj5VYKRw6hmTbubJRrLD5X6CPdKGuWZJ2W/o6UkhtOhX2GMqoEjs7A2J0upceyXU2ubyK34vzO9dIVSQj/+ati0l4eiCwbFJxmNCp4BgnPM7bjJ9BTy+YJZf5eoAHDzpZHOEe5HtqNfl11HdApGBHajDaNP0yv65dujJF7GR/4BsYvuxNPN/7WCOhx7HGwEEx1qZB9pTfu/U1n0GvG5eOvn/UDwGy/q2RTuy2BPNTxgwfO9n38mpHtKu51J9mVTzg90yGHQYbUdd9RFidlQgv4f/n/5SfAE/blTjUCjz8JXq4RaKv5FjJyge4F7ge6sXUFDI9BYeu/CiYEhpfsogLFPVPt2PjvkXB0BKJOQTaeo/a9Tlo3rbcrChw1uygQAAA=&quot;"/>
    <we:property name="initialStateBookmark" value="&quot;H4sIAAAAAAAAA+1X224TMRD9lcjPEdpLkt3wlqZFoF7VQF9QhGbtSerKtRevNyRU+SF+gx/Dl+2NtEmFKhoVntae8c7lnLE9viKMV6WAxRFcInlLPkjGKTClWzFpExmEO8fH+4eD0/0vR4PDPStWpeFKVuTtFTGgp2jOeFWDcCas8PO4TUCIE5i62QREhW1Soq6UBMG/Y1hsVUbXuGwTnJdCaXAmRwYMOrMzu9zOre/4TWo9AjV8hiOkJkhPsVTaNPN+h7I0YZgjdoso7RVZDPafKmh9mJvXO6c+sKGSBri0ATgZ5hB1kjRnLM0SSiFmSebkFZdT0aRy++/HRenwMjg3hZo7pIoL69NZWi5tqr0usjzqd/MshwQjBhH03N8TLkzjsFjszUttUbTYBmsDNgNJkREPlcYqIHNFBtOpximYZrp3TzlUor58QD5StaZ4ihOvkoabhfUx4dL64I4WF+eJVpYwr2mNQGCQvqtlg3/kpufq21CjJYw5wdhK1oJCQbP7iNiJZqh3Fj7bXa6v6U3avwX9opna1KwoKtJOwropTSn2CoSoiOItp+6T5KZqjZRg/wJ967INFBaM9dPOJC9iyjr9Ik0yWmykcGgRmiptD0WxwuJzhT5UtTR6QVZpaW9JKdnhhJtnKKOS4/ActNnqUnos2+X4+iayKy7uXC9NkYTwn78qxv7yQKRZt8+iLIr7LIOU5Rnd8hPoqWXzhDJ/z1GDpueLA5yhWA3tRr+qug7oDDQPbYZP4w/TaxqlG2PkXsa7roFxy+7E04y/1hxaDFsMDARTTSpkINXavb/uDHrNuBz+/FE9AMzmu0rUld0SyEIdP3jgbN7HrxnZpuJed5JN+YTTs9Nj0M0wst13nCVpkUZ9+H/5/+UnwBP25VY1Ao8/CV6uEfDVfAsZuUT7AncDVZuqBIonINH7L4MJjuElOy9BMseUH2v3PeCWjkDUGYjaceTf68Q7sdzxQuCGH9wrnviwfHS/AEjzE4hREAAA&quot;"/>
    <we:property name="isFiltersActionButtonVisible" value="false"/>
    <we:property name="isVisualContainerHeaderHidden" value="false"/>
    <we:property name="reportEmbeddedTime" value="&quot;2024-08-17T17:22:56.576Z&quot;"/>
    <we:property name="creatorTenantId" value="&quot;8ae3b11e-0830-43a5-9f18-5bdbf3f5e324&quot;"/>
    <we:property name="creatorUserId" value="&quot;100320025799D5B0&quot;"/>
    <we:property name="creatorSessionId" value="&quot;9784151e-d881-4d62-8e79-a90549c19f3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E19EC27-9C5D-47C2-BC6E-492E122E3C1A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a42c3e12-8bbc-4c23-803e-544a056a18aa/31d490af5aca023df7b8?experience=power-bi&quot;"/>
    <we:property name="reportName" value="&quot;sample_financial&quot;"/>
    <we:property name="reportState" value="&quot;CONNECTED&quot;"/>
    <we:property name="embedUrl" value="&quot;/reportEmbed?reportId=a42c3e12-8bbc-4c23-803e-544a056a18aa&amp;config=eyJjbHVzdGVyVXJsIjoiaHR0cHM6Ly9XQUJJLUJSQVpJTC1TT1VUSC1CLVBSSU1BUlktcmVkaXJlY3QuYW5hbHlzaXMud2luZG93cy5uZXQiLCJlbWJlZEZlYXR1cmVzIjp7InVzYWdlTWV0cmljc1ZOZXh0Ijp0cnVlfX0%3D&amp;disableSensitivityBanner=true&quot;"/>
    <we:property name="pageName" value="&quot;31d490af5aca023df7b8&quot;"/>
    <we:property name="pageDisplayName" value="&quot;Página 3&quot;"/>
    <we:property name="datasetId" value="&quot;25b29e71-9cea-43ff-89dd-d5ff1e41a95f&quot;"/>
    <we:property name="backgroundColor" value="&quot;#FFFFFF&quot;"/>
    <we:property name="bookmark" value="&quot;H4sIAAAAAAAAA+1WTY/TMBD9K5XPFcpH0zS9LaVISAhVFPaCepja46xXrh05Tmmp8t8ZO112t0LAgY8VkEvGbyYzb8bPSU5MqLbRcHwDO2Rz9soIxUFYN0rZmJkBnE2LPOdFzvMtzHhZFlnJyWsbr6xp2fzEPLga/bVqO9AhE4EfNmMGWq+gDisJusUxa9C11oBWn3AIJpd3HfZjhodGWwch5dqDx5B2T+G0Jgrps5wqAvdqj2vkfkDzVEyqBGQBHJIsF7LcziisHQIis6+GhNSx/MIaD8pQmYDNUiFnSZmkKGU55VVaTdKAS6X9OWR7XB4aR91Rz8cmDGdBXGvraGqaxS4ctgPpE1tY3e2itXyEr23nOL5FGV3GK3+kTFIZMFyFofQ0kJWzNK7oWdjOeHeM8I39uHBIRQWbJ/34C48rsaenCb0kcVXXDmvw5+XylzAcrUHjgL7szHl/kqfL971Rvh2trRbf57whpFWm1mfN3svn3dDKDppwHLa3pLugkv5OqVTw9oEWz1I5Rvn8fG1s+uAqJlWRpFCR3LmQiRBk/BfxDzEkUyr/twmC3mLlNMFssp0UvOQyTTL+JASxxnqHxv8LgmgULm7A+UtVWCfQPR/2/4Vydx+2bHxB/I92229+p3zvVTHIt0pm0xyyrJrSZ3mSSoAqvs++OW+PB7+1h8fjjtdDhO2QfluCYTvfNsBxBQZjN81ASGGMI+mBEWGvo+3C/bWi0zOUvgbdharxJ4fFMoF7/xkFRONpXQkAAA==&quot;"/>
    <we:property name="initialStateBookmark" value="&quot;H4sIAAAAAAAAA+1WTW/bMAz9K4XOwWAnzodzS70MGLq2Qb32MgQDY1GuCkUyZDlLFvi/j5LTtQ2GdYd9FNt8MfVEk4/Uk6w947KuFOwuYI1syt5qLgvgxp7ErMd0B55eXp6dz67OPl7MzucEm8pJo2s23TMHtkR3I+sGlA9B4Idlj4FSCyj9SICqsccqtLXRoORn7JxpytkG2x7DbaWMBR8yd+DQh92QO40pd/xqQBmhcHKDORauQwcxT9IIxBAKiPoDLsarCbnVnUNg9k0XHzqkz4x2IDWl8dgk5mISjaMYhRiPijROk9jjQip3cFnt5tvKUnVU867yXcmIa2kstUuxUIXFuiO9Z5lRzTpY8yd4bhpb4BWKMKWddDuKJKQGXUjflJYasrCG2hVmMtNoZ3cBvjWfMouUlLNp1Pa+8pjxDX1N6DGJWVlaLMEdhvNfwvAkB4Ud+qbRh/WJXi7fay1dfZIbxZ/nvCSklrpUB80+yOd9V8oaKr8dVnekO6+S9l6plPDukRYPUtkF+fx8bSxbPzVM0mEUQ0pyL7iIOCfjv4h/iCGZQrq/TRB0io1HEfaTVTIsxoWIo37xIgSRY7lG7f4FQVQSs1uw7lgVxnK0p936v5b2/sfW7x0R/6PVtsvfKd8HVXTyTaPJaAD9fjqi33ISC4A0nGff7bfDrVuZ7dN2h+cxwtZI1xZvmMbVFRS4AI2hmqojJDH4kfRAc7/Wwbb+/U7S7ulS34BqfNZwyWEhCbGRK4XPfOCvPizQ8rW2XwDafRjOhgkAAA==&quot;"/>
    <we:property name="isFooterCollapsed" value="false"/>
    <we:property name="isFiltersActionButtonVisible" value="false"/>
    <we:property name="isVisualContainerHeaderHidden" value="false"/>
    <we:property name="reportEmbeddedTime" value="&quot;2024-08-17T17:17:57.889Z&quot;"/>
    <we:property name="creatorTenantId" value="&quot;8ae3b11e-0830-43a5-9f18-5bdbf3f5e324&quot;"/>
    <we:property name="creatorUserId" value="&quot;100320025799D5B0&quot;"/>
    <we:property name="creatorSessionId" value="&quot;4deab706-8df0-4a26-ae07-8604c7d9687d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Ailson Coelho</dc:creator>
  <cp:lastModifiedBy>Ailson Coelho</cp:lastModifiedBy>
  <cp:revision>1</cp:revision>
  <dcterms:created xsi:type="dcterms:W3CDTF">2024-08-17T17:13:13Z</dcterms:created>
  <dcterms:modified xsi:type="dcterms:W3CDTF">2024-08-17T17:23:28Z</dcterms:modified>
</cp:coreProperties>
</file>