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3BEB-4D49-4541-AC0C-0A6F4A2B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E58D5-2090-4E78-803F-29559AF1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52E84-C948-4183-8C73-8B4D766E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0E749-B6F9-489D-B349-47E734D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DA407-CB14-46A8-844F-85CBFD4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85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8645-4835-4D56-832D-42B45F90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455EEE-EFE0-4862-8763-B78CF62C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B6D4E-AA03-4ECE-9BC9-EE5B2B5A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C647A-7B02-4B26-A9F2-826D703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EFEBD-ECFD-458D-8435-6A7488C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78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F6EBD8-6974-4107-9CF8-0836CEA11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244ADB-47D6-497C-8AB6-C61B3CF3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C078F-239D-4E82-B9FE-20477257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F3A5A-9AB8-4E49-8EF2-941A3786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7AF0E-4421-4F25-8952-9CC0FE63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8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DE07C-707D-42DF-97DB-F973A1FB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F7246-DF2A-4AE9-93DC-51FB5C56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6E6EFB-EC8F-4730-850F-7660C2A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260D1-4E85-4961-B3C3-E234BD3E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2AD75-05C1-4A2A-8B91-3BD3252A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0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90AE-33AA-43A9-B1C9-E1E4E36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AEC691-9487-43A4-853A-4581064F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06517-D94B-4F29-81E6-38CCD001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5C2AC-0760-4B5C-8083-D1BE9613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7A650-1024-4584-A49F-EE82A2D1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6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B1D7-F8B1-49D4-AADD-80674613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9BC810-8E8B-4A55-9152-92A2A0A0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1DF91C-EC59-4FD2-9FD7-7067327C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0BD55-DA76-4BBD-AA41-7F57A0A9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41B8C-AD48-4EBF-9504-F63B30C5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2202C-C085-4BD0-8F8D-00DCE1DE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40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19F1C-FC00-423F-9390-3D13DB2B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AFF0F6-6DCE-4CA8-8A9C-EC930E16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A65A84-83A7-47C6-A3B8-5A84DD15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A9277E-D71D-4A86-B01D-EC36D0E2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0C6E3C-4DE8-456C-9ADB-ECF66393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73CE92-A644-4862-98D0-440F120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4805EA-0A1E-4291-8BAD-76F0174B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42E81F-981E-416F-8D82-A283D2D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52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AD84B-9164-46CE-9C72-7D733A3B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600990-641D-421A-9AAB-FC5694CC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D68B60-A8A1-4D1B-9881-62012F7A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96EB83-AC84-40B7-BB4F-A434FBE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14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DEFCE4-15B3-49D1-A1BB-58466EE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07D4BB-B69A-4D34-ABE4-A6E58DBD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BB859A-17C2-409B-9D59-F4387508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59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53AF9-A36C-4662-AB35-FDDEEDC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A9116-9637-4809-94A4-EA7C37DA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2B4662-1020-4133-A4B2-0AC5F982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276C3-698D-46EE-8E0E-C218051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60073C-37D0-47BA-AA76-B87D1F60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F25704-7FFB-47B1-8FE1-51F63D0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2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D54CE-EC05-46DA-84FF-D25F3376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9AECA-095C-46A3-96AC-095E0A179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47B9C-B47E-4296-8097-FF0EAF4E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08F8D-5280-4E7E-A17A-946E38FE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7AC299-B848-4963-B8BB-1F4C4021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5E45E-1F50-4AEB-BEF8-BD93BC3C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95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243D5-DFD4-452F-A83E-625F7A7F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8F407-35AD-430C-9C75-279884BD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22C3E-3DF3-41A7-A9C8-1B073FC9B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4CBE-90A8-430C-8798-F165524955BA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D17F6-5E33-48E4-AF6E-0961D9BC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CC566-41CE-4262-A250-6065AE8A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9757-D753-4F04-943F-04EBA0A25F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3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6611EEC-EA4E-400A-8CAD-C4B2158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731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24D274-B62B-4E7B-89D7-A56754833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33015" r="8970" b="33177"/>
          <a:stretch/>
        </p:blipFill>
        <p:spPr>
          <a:xfrm>
            <a:off x="3040913" y="2945219"/>
            <a:ext cx="5858538" cy="17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243-2B62-4145-869D-E9411B2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7EAAFC1-43C4-45BB-AB18-60AF617375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427" r="29378" b="23488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0F5DE8-E744-490C-9D60-011BA639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você ira selecionar a cidade do fuso horário</a:t>
            </a:r>
          </a:p>
        </p:txBody>
      </p:sp>
    </p:spTree>
    <p:extLst>
      <p:ext uri="{BB962C8B-B14F-4D97-AF65-F5344CB8AC3E}">
        <p14:creationId xmlns:p14="http://schemas.microsoft.com/office/powerpoint/2010/main" val="138021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F0B17-4AEC-41E7-BB4A-5E2EEB14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00E3CAB-AA34-45A7-A528-AEC894831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t="21078" r="29378" b="23502"/>
          <a:stretch/>
        </p:blipFill>
        <p:spPr>
          <a:xfrm>
            <a:off x="838201" y="1825625"/>
            <a:ext cx="5181600" cy="43513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57E21-9C96-46D0-B8B9-BEA7944A5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ira particionar o disco selecionando a opção “assistido-usar o disco inteiro e continuar.</a:t>
            </a:r>
          </a:p>
        </p:txBody>
      </p:sp>
    </p:spTree>
    <p:extLst>
      <p:ext uri="{BB962C8B-B14F-4D97-AF65-F5344CB8AC3E}">
        <p14:creationId xmlns:p14="http://schemas.microsoft.com/office/powerpoint/2010/main" val="211397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2B0F1-CD33-48B6-8672-507F6687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82CD757-34A3-48C7-AC01-EDDB71FEB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 t="21792" r="29172" b="23853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784989-157F-4190-B152-2C0623B26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ira selecionar o disco a ser utilizado e continuar.</a:t>
            </a:r>
          </a:p>
        </p:txBody>
      </p:sp>
    </p:spTree>
    <p:extLst>
      <p:ext uri="{BB962C8B-B14F-4D97-AF65-F5344CB8AC3E}">
        <p14:creationId xmlns:p14="http://schemas.microsoft.com/office/powerpoint/2010/main" val="266718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FCBB-7187-478B-8E01-99D12CA9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52057B-0414-44B4-8B4C-AD166D2CA6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20710" r="28967" b="23534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57C48-9537-4884-9418-3D0F53C92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ira selecionar o esquema de particionamento onde será a opção “todos os arquivos em uma partição (para iniciantes)” e prosseguir.</a:t>
            </a:r>
          </a:p>
        </p:txBody>
      </p:sp>
    </p:spTree>
    <p:extLst>
      <p:ext uri="{BB962C8B-B14F-4D97-AF65-F5344CB8AC3E}">
        <p14:creationId xmlns:p14="http://schemas.microsoft.com/office/powerpoint/2010/main" val="347137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C7A2-60FD-4226-B94F-20EFCD99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B3A555C-486F-407C-BE76-BBA429E439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21442" r="29378" b="23502"/>
          <a:stretch/>
        </p:blipFill>
        <p:spPr>
          <a:xfrm>
            <a:off x="838200" y="1825625"/>
            <a:ext cx="5181601" cy="43513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36BD57-48EE-4256-BB92-85131D5A1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você ira selecionar a opção “finalizar particionamento e escrever as mudanças no disco”</a:t>
            </a:r>
          </a:p>
        </p:txBody>
      </p:sp>
    </p:spTree>
    <p:extLst>
      <p:ext uri="{BB962C8B-B14F-4D97-AF65-F5344CB8AC3E}">
        <p14:creationId xmlns:p14="http://schemas.microsoft.com/office/powerpoint/2010/main" val="2239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D685-75FF-4131-8447-302F9643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A1F52A-B618-48E0-8E60-416D090D91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t="21062" r="29583" b="23488"/>
          <a:stretch/>
        </p:blipFill>
        <p:spPr>
          <a:xfrm>
            <a:off x="838201" y="1825625"/>
            <a:ext cx="5181600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61E46D-235D-4D61-8151-979945CC7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a opção “sim” para escrever as mudanças no disco;</a:t>
            </a:r>
          </a:p>
        </p:txBody>
      </p:sp>
    </p:spTree>
    <p:extLst>
      <p:ext uri="{BB962C8B-B14F-4D97-AF65-F5344CB8AC3E}">
        <p14:creationId xmlns:p14="http://schemas.microsoft.com/office/powerpoint/2010/main" val="39224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5FF4-3EB9-4AF6-8D90-2566316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C0101F9-583F-4081-A09A-5A0C2BEC6F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791" r="29583" b="23124"/>
          <a:stretch/>
        </p:blipFill>
        <p:spPr>
          <a:xfrm>
            <a:off x="838200" y="1825624"/>
            <a:ext cx="5181601" cy="43513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4D68EF-9D24-435C-B8FF-D54A0BC558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depois de selecionado a opção “sim” ele ira instalar o sistema básico e prosseguir.</a:t>
            </a:r>
          </a:p>
        </p:txBody>
      </p:sp>
    </p:spTree>
    <p:extLst>
      <p:ext uri="{BB962C8B-B14F-4D97-AF65-F5344CB8AC3E}">
        <p14:creationId xmlns:p14="http://schemas.microsoft.com/office/powerpoint/2010/main" val="262314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5D075-DEFA-40BB-8CDF-FD0CF5F6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F7FCF00-5336-4BF5-97C7-6226ED6814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21791" r="29583" b="23124"/>
          <a:stretch/>
        </p:blipFill>
        <p:spPr>
          <a:xfrm>
            <a:off x="838200" y="1825624"/>
            <a:ext cx="5181601" cy="43513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E119E6-07E7-4CCE-9884-51BEFC87F2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a opção “não” para não ler outro CD e prosseguir</a:t>
            </a:r>
          </a:p>
        </p:txBody>
      </p:sp>
    </p:spTree>
    <p:extLst>
      <p:ext uri="{BB962C8B-B14F-4D97-AF65-F5344CB8AC3E}">
        <p14:creationId xmlns:p14="http://schemas.microsoft.com/office/powerpoint/2010/main" val="18904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18334-A891-49C7-A93C-9708CBEB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5DB151-773E-402E-AB78-ED4825DE2B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7" t="21427" r="29583" b="24218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089B07-87C0-492F-BD18-4FE190FC2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marcar a opção “não” para não adicionar um repositório de dados</a:t>
            </a:r>
          </a:p>
        </p:txBody>
      </p:sp>
    </p:spTree>
    <p:extLst>
      <p:ext uri="{BB962C8B-B14F-4D97-AF65-F5344CB8AC3E}">
        <p14:creationId xmlns:p14="http://schemas.microsoft.com/office/powerpoint/2010/main" val="192981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C33FD-0261-417A-8208-B292B77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6CC194-A1C7-466D-AAE6-6BA0B50883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859" t="21427" r="29233" b="23124"/>
          <a:stretch/>
        </p:blipFill>
        <p:spPr>
          <a:xfrm>
            <a:off x="838200" y="1825625"/>
            <a:ext cx="5181601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544D3-0DEC-4FD9-90FC-A5943BECC9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“não” e prosseguir</a:t>
            </a:r>
          </a:p>
        </p:txBody>
      </p:sp>
    </p:spTree>
    <p:extLst>
      <p:ext uri="{BB962C8B-B14F-4D97-AF65-F5344CB8AC3E}">
        <p14:creationId xmlns:p14="http://schemas.microsoft.com/office/powerpoint/2010/main" val="3423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09831-ED66-481D-8E60-4C8E302C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329609"/>
            <a:ext cx="10774960" cy="1496016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</a:t>
            </a:r>
            <a:b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Operacional Debian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DDE04F2-86D0-49DC-AE69-F2E4BAF547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181600" cy="435133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178293-EC34-478C-9A3B-A822F3256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criado a maquina virtual o usuário deve clicar no ícone da pasta e procurar a imagem de disco onde está localizada para selecionar e abrir.</a:t>
            </a:r>
          </a:p>
        </p:txBody>
      </p:sp>
    </p:spTree>
    <p:extLst>
      <p:ext uri="{BB962C8B-B14F-4D97-AF65-F5344CB8AC3E}">
        <p14:creationId xmlns:p14="http://schemas.microsoft.com/office/powerpoint/2010/main" val="112049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80CDC-BC18-458C-8D13-19827676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FFC5C1-5581-4EEF-874A-78A12114D6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967" t="21792" r="29172" b="24218"/>
          <a:stretch/>
        </p:blipFill>
        <p:spPr>
          <a:xfrm>
            <a:off x="838200" y="1825625"/>
            <a:ext cx="5181601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6F8EB2-DB8A-428F-AC51-B39E32D2B8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escolher o software a ser instalado e continuar</a:t>
            </a:r>
          </a:p>
        </p:txBody>
      </p:sp>
    </p:spTree>
    <p:extLst>
      <p:ext uri="{BB962C8B-B14F-4D97-AF65-F5344CB8AC3E}">
        <p14:creationId xmlns:p14="http://schemas.microsoft.com/office/powerpoint/2010/main" val="425862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BB61-3F43-41D4-9D98-1A11705D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B8DCED-F9E6-4A8F-834B-D12C785ACE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9172" t="21428" r="29378" b="23488"/>
          <a:stretch/>
        </p:blipFill>
        <p:spPr>
          <a:xfrm>
            <a:off x="838200" y="1825625"/>
            <a:ext cx="5181601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C61C8-FA73-4A1D-AF1A-B3339ED2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a opção “sim” para instalar o carregador de inicialização continuar.</a:t>
            </a:r>
          </a:p>
        </p:txBody>
      </p:sp>
    </p:spTree>
    <p:extLst>
      <p:ext uri="{BB962C8B-B14F-4D97-AF65-F5344CB8AC3E}">
        <p14:creationId xmlns:p14="http://schemas.microsoft.com/office/powerpoint/2010/main" val="229603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F4185-DBA1-45CA-A737-561B85CA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3309B3-5753-453B-9AB2-1A5787AA3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9378" t="21442" r="29378" b="23138"/>
          <a:stretch/>
        </p:blipFill>
        <p:spPr>
          <a:xfrm>
            <a:off x="838201" y="1825625"/>
            <a:ext cx="5181600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4ED2F5-FE62-43D7-87C4-DEBD15F2E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escolher um disco rígido onde você quer instalar o carregador de inicialização e continue.</a:t>
            </a:r>
          </a:p>
        </p:txBody>
      </p:sp>
    </p:spTree>
    <p:extLst>
      <p:ext uri="{BB962C8B-B14F-4D97-AF65-F5344CB8AC3E}">
        <p14:creationId xmlns:p14="http://schemas.microsoft.com/office/powerpoint/2010/main" val="320032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17F9-E7D2-4907-8F97-E8B3630F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CAD5A7-AD63-43E6-839E-6B7612840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9378" t="21062" r="29378" b="23124"/>
          <a:stretch/>
        </p:blipFill>
        <p:spPr>
          <a:xfrm>
            <a:off x="838201" y="1825625"/>
            <a:ext cx="5181600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A5310-0ACD-44AE-B421-F4D77E50F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devera certificar-se de remover a mídia e finalize a instalação.</a:t>
            </a:r>
          </a:p>
        </p:txBody>
      </p:sp>
    </p:spTree>
    <p:extLst>
      <p:ext uri="{BB962C8B-B14F-4D97-AF65-F5344CB8AC3E}">
        <p14:creationId xmlns:p14="http://schemas.microsoft.com/office/powerpoint/2010/main" val="130633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5936E-928B-4931-A9CD-CBA8688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2296CD-0B49-4FBB-B8F9-F2B0FAA0E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 finalizado a instalação e iniciado o vamos testar alguns comandos e suas funções através do terminal, clique na opção “atividades” no canto superior esquerdo.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D1A427A-7B93-474F-ACED-803BBF8E1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AD1CD-2311-40E8-A5FC-4BA67E39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3C1B6A-3435-4D47-8143-502F8A9B43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35C0A-0847-4D06-B6A1-45E55DAA64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barra de pesquisa digite “Terminal” e clique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app encontrado para iniciar e testar alguns comandos básicos.</a:t>
            </a:r>
          </a:p>
        </p:txBody>
      </p:sp>
    </p:spTree>
    <p:extLst>
      <p:ext uri="{BB962C8B-B14F-4D97-AF65-F5344CB8AC3E}">
        <p14:creationId xmlns:p14="http://schemas.microsoft.com/office/powerpoint/2010/main" val="25441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E00B2-D2D7-4A3D-9FEA-91DFEE3D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41BBD3-48A4-4B01-A184-3990EB8B8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0DD5FF-BD8E-4D84-A0ED-BD6B1F5C0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vamos ver no terminal como exibir o nome do usuário digitando o comando “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depois “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limpar a tela e vermos outros comandos.</a:t>
            </a:r>
          </a:p>
        </p:txBody>
      </p:sp>
    </p:spTree>
    <p:extLst>
      <p:ext uri="{BB962C8B-B14F-4D97-AF65-F5344CB8AC3E}">
        <p14:creationId xmlns:p14="http://schemas.microsoft.com/office/powerpoint/2010/main" val="26196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DC938-4883-4EBA-965C-63A3944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541F54-C18C-489C-A8A8-FA590B350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C93DA-A2E0-4547-8C1C-E9DA20A554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vamos ver em qual diretório ou pasta o usuário está para isso usamos o comando “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8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450FA-FF59-459F-889F-ECA7102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C4C560-5F42-4E7E-B8F6-320056B13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E9E3D-8A49-4215-94D2-68841FFF30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vamos listar os arquivos e pastas do diretório onde o usuário está, com o comando “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5402-335E-486A-AF27-115C720B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01A498-B9D6-4A2D-B6BE-A499BB069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3E968-58AD-410E-B01B-0D2AEE68C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vamos ver como navegar em uma pasta com o comando “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 da pasta” no caso do exemplo a pasta usada foi “Documentos”</a:t>
            </a:r>
          </a:p>
        </p:txBody>
      </p:sp>
    </p:spTree>
    <p:extLst>
      <p:ext uri="{BB962C8B-B14F-4D97-AF65-F5344CB8AC3E}">
        <p14:creationId xmlns:p14="http://schemas.microsoft.com/office/powerpoint/2010/main" val="250298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4A6C-2334-42CD-B87B-63746540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413B3DA-248F-4DAA-8B51-D5BE364907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2" t="26874" r="33105" b="28496"/>
          <a:stretch/>
        </p:blipFill>
        <p:spPr>
          <a:xfrm>
            <a:off x="838201" y="1690688"/>
            <a:ext cx="5181600" cy="448627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C80F92-E6DE-4E95-9F7E-403296661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a opção “Gráfica Install” para começar a instalação.</a:t>
            </a:r>
          </a:p>
        </p:txBody>
      </p:sp>
    </p:spTree>
    <p:extLst>
      <p:ext uri="{BB962C8B-B14F-4D97-AF65-F5344CB8AC3E}">
        <p14:creationId xmlns:p14="http://schemas.microsoft.com/office/powerpoint/2010/main" val="64676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1B07-911A-44D4-A755-AFCEFF84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706492-7B7D-4F64-AFC8-A9A1F0D350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4EAC2-CD02-4F82-BC56-616A792FB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para finalizar vamos usar o comando “help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nome do comando” que serve para esclarecer qual é a função do comando listado caso o usuário esteja com dúvida em relação ao comando.</a:t>
            </a:r>
          </a:p>
        </p:txBody>
      </p:sp>
    </p:spTree>
    <p:extLst>
      <p:ext uri="{BB962C8B-B14F-4D97-AF65-F5344CB8AC3E}">
        <p14:creationId xmlns:p14="http://schemas.microsoft.com/office/powerpoint/2010/main" val="114720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8112-D11C-4E3D-937E-3940F872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653C82-2F75-4883-968A-ABF952F38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21661" r="29788" b="23827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31E512-A431-4E10-9627-B424E1358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selecionar o idioma a ser usado no sistema operacional e continuar.</a:t>
            </a:r>
          </a:p>
        </p:txBody>
      </p:sp>
    </p:spTree>
    <p:extLst>
      <p:ext uri="{BB962C8B-B14F-4D97-AF65-F5344CB8AC3E}">
        <p14:creationId xmlns:p14="http://schemas.microsoft.com/office/powerpoint/2010/main" val="413443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FF16F-732E-4F68-A9DD-3C4CA2FB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F47761-E106-46AE-943F-2F08C9FC2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062" r="29378" b="23853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64CFB-9C33-4E7A-A663-3BBCA451C9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 colocar o nome da maquina virtual e continuar.</a:t>
            </a:r>
          </a:p>
        </p:txBody>
      </p:sp>
    </p:spTree>
    <p:extLst>
      <p:ext uri="{BB962C8B-B14F-4D97-AF65-F5344CB8AC3E}">
        <p14:creationId xmlns:p14="http://schemas.microsoft.com/office/powerpoint/2010/main" val="77970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B547F-95CD-4D5F-A963-DC35742D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90513C5-C488-4AB3-B617-D476FB58E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640" r="29583" b="22951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5D4E8F-BF23-40A2-B0E4-FFF4750E1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devera observar se é a rede em que está conectado e prosseguir.</a:t>
            </a:r>
          </a:p>
        </p:txBody>
      </p:sp>
    </p:spTree>
    <p:extLst>
      <p:ext uri="{BB962C8B-B14F-4D97-AF65-F5344CB8AC3E}">
        <p14:creationId xmlns:p14="http://schemas.microsoft.com/office/powerpoint/2010/main" val="274061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8B45-DE34-43EB-86C7-6DA35A0B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0934E14-DD0F-4519-AEA8-90B2494C7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427" r="29583" b="23124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096CE1-24B4-4309-AB7D-765AF12DE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próxima tela você ira colocar a senha do ‘root` onde deve ser uma senha forte contendo letras números e pontuação para não correr o risco de ser adivinhada.</a:t>
            </a:r>
          </a:p>
        </p:txBody>
      </p:sp>
    </p:spTree>
    <p:extLst>
      <p:ext uri="{BB962C8B-B14F-4D97-AF65-F5344CB8AC3E}">
        <p14:creationId xmlns:p14="http://schemas.microsoft.com/office/powerpoint/2010/main" val="115393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A955-D14E-4094-AEC2-6E4E55DA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23085C-41C5-4DD4-9BAC-2ABC2E5353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792" r="29378" b="24218"/>
          <a:stretch/>
        </p:blipFill>
        <p:spPr>
          <a:xfrm>
            <a:off x="838200" y="1690688"/>
            <a:ext cx="5181601" cy="448627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4D10C-75CF-4371-ACFC-F51CF60340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ira colocar o nome</a:t>
            </a:r>
          </a:p>
        </p:txBody>
      </p:sp>
    </p:spTree>
    <p:extLst>
      <p:ext uri="{BB962C8B-B14F-4D97-AF65-F5344CB8AC3E}">
        <p14:creationId xmlns:p14="http://schemas.microsoft.com/office/powerpoint/2010/main" val="305182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34FF-247D-49D6-93AA-4A85C351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latin typeface="Algerian" panose="04020705040A02060702" pitchFamily="82" charset="0"/>
              </a:rPr>
              <a:t>Instalação do Sistema Operacional Debian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E3AC4AB-EF0A-42A4-A7CF-987E89CF33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21427" r="29583" b="23488"/>
          <a:stretch/>
        </p:blipFill>
        <p:spPr>
          <a:xfrm>
            <a:off x="838200" y="1825625"/>
            <a:ext cx="5181601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A5449C-9830-4C58-8BB4-1A9F0B2C5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 passo o usuário ira colocar a senha novamente e prosseguir.</a:t>
            </a:r>
          </a:p>
        </p:txBody>
      </p:sp>
    </p:spTree>
    <p:extLst>
      <p:ext uri="{BB962C8B-B14F-4D97-AF65-F5344CB8AC3E}">
        <p14:creationId xmlns:p14="http://schemas.microsoft.com/office/powerpoint/2010/main" val="4339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726</Words>
  <Application>Microsoft Office PowerPoint</Application>
  <PresentationFormat>Widescreen</PresentationFormat>
  <Paragraphs>59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Arial Black</vt:lpstr>
      <vt:lpstr>Calibri</vt:lpstr>
      <vt:lpstr>Calibri Light</vt:lpstr>
      <vt:lpstr>Tema do Office</vt:lpstr>
      <vt:lpstr>Instalação do Sistema Operacional Debian</vt:lpstr>
      <vt:lpstr>Instalação do Sistema 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  <vt:lpstr>Instalação do Sistema Operacional Debian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68</cp:revision>
  <dcterms:created xsi:type="dcterms:W3CDTF">2020-11-11T23:10:58Z</dcterms:created>
  <dcterms:modified xsi:type="dcterms:W3CDTF">2020-11-14T00:42:36Z</dcterms:modified>
</cp:coreProperties>
</file>