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E37D44B4-E8C8-4D17-B093-1C98FA60CA9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15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01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4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01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62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14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221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768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59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7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5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84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5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0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6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44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19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F76CBD-BB73-4801-AF37-FF5500F4010D}" type="datetimeFigureOut">
              <a:rPr lang="pt-BR" smtClean="0"/>
              <a:t>01/08/2021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446C-684E-4D78-9526-DB7ADC641F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758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26C4E-93EF-4B52-9D00-0F0740F1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IDENTIDADE VISUAL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FD91802-0008-4A42-89A8-48044D41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2629" y="2060575"/>
            <a:ext cx="4926011" cy="3806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Mascote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Simplicidade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Carisma e Simpatia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Fácil Memorização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Fácil Identificação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Humor</a:t>
            </a:r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0F8C350E-1E88-47CB-B922-6B028D882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46" y="3636334"/>
            <a:ext cx="2178452" cy="1620448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F3762FE-29E1-4B77-82AA-401322DC3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49" y="5382073"/>
            <a:ext cx="315211" cy="2878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365CD3-33F5-4109-A51C-5F55E796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60" y="5382593"/>
            <a:ext cx="315211" cy="2878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6C454D-7389-4838-B056-D39659EC4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66" y="5379794"/>
            <a:ext cx="315211" cy="2878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71EB95-0870-44EC-B8C2-B9226DF4D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72" y="5379794"/>
            <a:ext cx="315211" cy="2878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B94F86-5593-4E1C-AED0-FB50EEE07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38" y="5379794"/>
            <a:ext cx="315211" cy="2878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0CED70A-6DED-4F0F-89FB-280361F7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261" y="3636334"/>
            <a:ext cx="4082568" cy="16204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5C4323-BB76-494E-95E2-919498587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3187" y="5364481"/>
            <a:ext cx="315211" cy="2878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76019CA-7097-4A0D-BAEB-3F4E708A2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60" y="5364481"/>
            <a:ext cx="315211" cy="2878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26F784C-E1A8-41FD-887F-509F43962A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260" y="2060575"/>
            <a:ext cx="4980864" cy="129856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4AAFBB-9AB0-4C53-BF94-FC74739B5A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04" y="5379794"/>
            <a:ext cx="315211" cy="28784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A9DE25A-9446-4EAB-A6B2-2CAB450C94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98" y="5364480"/>
            <a:ext cx="315211" cy="2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IDENTIDADE VISUAL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Palheta de Cores</dc:title>
  <dc:creator>Ailton</dc:creator>
  <cp:lastModifiedBy>Ailton</cp:lastModifiedBy>
  <cp:revision>28</cp:revision>
  <dcterms:created xsi:type="dcterms:W3CDTF">2021-07-14T18:54:09Z</dcterms:created>
  <dcterms:modified xsi:type="dcterms:W3CDTF">2021-08-01T18:31:41Z</dcterms:modified>
</cp:coreProperties>
</file>