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85C9-A049-4881-B26C-525454C154A2}" type="datetimeFigureOut">
              <a:rPr lang="es-ES" smtClean="0"/>
              <a:t>07/05/2023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A4B4-815B-417E-A366-93738CFBD2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15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43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3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Title 1">
            <a:extLst>
              <a:ext uri="{FF2B5EF4-FFF2-40B4-BE49-F238E27FC236}">
                <a16:creationId xmlns:a16="http://schemas.microsoft.com/office/drawing/2014/main" id="{C3593A3F-E735-77A3-8300-AE62B0AF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3" y="1011383"/>
            <a:ext cx="6112828" cy="1648690"/>
          </a:xfrm>
        </p:spPr>
        <p:txBody>
          <a:bodyPr tIns="182880" bIns="182880" anchor="b">
            <a:normAutofit fontScale="90000"/>
          </a:bodyPr>
          <a:lstStyle/>
          <a:p>
            <a:r>
              <a:rPr lang="es-ES" b="0" i="0" dirty="0">
                <a:effectLst/>
                <a:latin typeface="Google Sans"/>
              </a:rPr>
              <a:t>“Año de la unidad, la paz   y el desarrollo”</a:t>
            </a:r>
            <a:br>
              <a:rPr lang="es-ES" b="0" i="0" dirty="0">
                <a:effectLst/>
                <a:latin typeface="Google Sans"/>
              </a:rPr>
            </a:br>
            <a:endParaRPr lang="en-US" dirty="0"/>
          </a:p>
        </p:txBody>
      </p:sp>
      <p:sp useBgFill="1">
        <p:nvSpPr>
          <p:cNvPr id="25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2244437"/>
            <a:ext cx="6112828" cy="3394364"/>
          </a:xfrm>
        </p:spPr>
        <p:txBody>
          <a:bodyPr anchor="t">
            <a:normAutofit/>
          </a:bodyPr>
          <a:lstStyle/>
          <a:p>
            <a:r>
              <a:rPr lang="en-US" b="1" dirty="0"/>
              <a:t>Curso:</a:t>
            </a:r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programación de aplicaciones web</a:t>
            </a:r>
          </a:p>
          <a:p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285750" indent="-285750">
              <a:buFontTx/>
              <a:buChar char="-"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Ailton Cardenas Ccahuin </a:t>
            </a:r>
          </a:p>
          <a:p>
            <a:pPr marL="285750" indent="-285750">
              <a:buFontTx/>
              <a:buChar char="-"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Elidanet Yanina perez perez </a:t>
            </a:r>
          </a:p>
          <a:p>
            <a:pPr marL="285750" indent="-285750">
              <a:buFontTx/>
              <a:buChar char="-"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Richar chachayma Loayza </a:t>
            </a:r>
          </a:p>
          <a:p>
            <a:pPr marL="285750" indent="-285750">
              <a:buFontTx/>
              <a:buChar char="-"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Ely ivan vera muñoz</a:t>
            </a:r>
          </a:p>
          <a:p>
            <a:pPr marL="285750" indent="-285750">
              <a:buFontTx/>
              <a:buChar char="-"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Alvaro roald jayo choque </a:t>
            </a:r>
          </a:p>
          <a:p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5E650E1-1061-9192-8BB9-FADEAC4F0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5" r="2" b="11126"/>
          <a:stretch/>
        </p:blipFill>
        <p:spPr>
          <a:xfrm>
            <a:off x="7543800" y="1"/>
            <a:ext cx="4648200" cy="3135312"/>
          </a:xfrm>
          <a:prstGeom prst="rect">
            <a:avLst/>
          </a:prstGeom>
          <a:noFill/>
        </p:spPr>
      </p:pic>
      <p:pic>
        <p:nvPicPr>
          <p:cNvPr id="17" name="Picture 3" descr="Una red de puntos conectados">
            <a:extLst>
              <a:ext uri="{FF2B5EF4-FFF2-40B4-BE49-F238E27FC236}">
                <a16:creationId xmlns:a16="http://schemas.microsoft.com/office/drawing/2014/main" id="{0E303F1C-A896-69B0-9EF4-420C8A130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47" r="10190" b="-2"/>
          <a:stretch/>
        </p:blipFill>
        <p:spPr>
          <a:xfrm>
            <a:off x="7543800" y="3135313"/>
            <a:ext cx="4648202" cy="3722687"/>
          </a:xfrm>
          <a:prstGeom prst="rect">
            <a:avLst/>
          </a:prstGeom>
          <a:noFill/>
        </p:spPr>
      </p:pic>
      <p:sp>
        <p:nvSpPr>
          <p:cNvPr id="29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31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752E6D0-0C3C-2822-43BF-6FD82E0B8049}"/>
              </a:ext>
            </a:extLst>
          </p:cNvPr>
          <p:cNvSpPr/>
          <p:nvPr/>
        </p:nvSpPr>
        <p:spPr>
          <a:xfrm>
            <a:off x="2426767" y="6068290"/>
            <a:ext cx="4020792" cy="6927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2023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5522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54332-B4F1-DE88-035F-D4D8FDBF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3" y="1080655"/>
            <a:ext cx="2743740" cy="1108363"/>
          </a:xfrm>
        </p:spPr>
        <p:txBody>
          <a:bodyPr>
            <a:normAutofit/>
          </a:bodyPr>
          <a:lstStyle/>
          <a:p>
            <a:r>
              <a:rPr lang="es-ES" dirty="0"/>
              <a:t>Concepto:</a:t>
            </a:r>
            <a:br>
              <a:rPr lang="es-ES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0DC9E-B8EA-0D87-EEAC-B3146A6A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1704109"/>
            <a:ext cx="9629447" cy="4184073"/>
          </a:xfrm>
        </p:spPr>
        <p:txBody>
          <a:bodyPr>
            <a:normAutofit/>
          </a:bodyPr>
          <a:lstStyle/>
          <a:p>
            <a:r>
              <a:rPr lang="es-PE" dirty="0"/>
              <a:t>Viendo que la institución la pontificia no cuenta con un sistema de control de laboratorios, hemos decidido implementar  dicho sistema.</a:t>
            </a:r>
          </a:p>
          <a:p>
            <a:r>
              <a:rPr lang="es-PE" dirty="0"/>
              <a:t>Por lo tanto, nuestro sistema “CONLAB” se encargara de llevar un control detallado de todas las maquinas, para poder saber que maquinas están en buen estado y cuales no .</a:t>
            </a:r>
          </a:p>
          <a:p>
            <a:r>
              <a:rPr lang="es-PE" dirty="0"/>
              <a:t>Con nuestro sistema sabremos también cuantas maquinas tenemos en cada laboratorio.</a:t>
            </a:r>
          </a:p>
          <a:p>
            <a:r>
              <a:rPr lang="es-PE" dirty="0"/>
              <a:t>También podremos saber que carreras utilizarán los laboratorios, así mismo se sabrá a que carrera pertenecen.</a:t>
            </a:r>
          </a:p>
          <a:p>
            <a:r>
              <a:rPr lang="es-PE" dirty="0"/>
              <a:t>Podrá asignar a cada alumno una maquina.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F52368-6506-FE44-C35B-10F7B466F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41" y="4839530"/>
            <a:ext cx="1680750" cy="14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A2D94EF-BC78-AF0D-18E8-242B84F6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585787"/>
            <a:ext cx="10058400" cy="56864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BF53FA-37EA-658D-6A02-39518FC0C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50" y="5284030"/>
            <a:ext cx="1680750" cy="14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109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141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Google Sans</vt:lpstr>
      <vt:lpstr>Trade Gothic Next Cond</vt:lpstr>
      <vt:lpstr>Trade Gothic Next Light</vt:lpstr>
      <vt:lpstr>LimelightVTI</vt:lpstr>
      <vt:lpstr>“Año de la unidad, la paz   y el desarrollo” </vt:lpstr>
      <vt:lpstr>Concepto: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“Año de la unidad, la paz y el desarrollo”</dc:title>
  <dc:creator>ALUMNO - JULIO HUMBERTO VERA MU�OZ</dc:creator>
  <cp:lastModifiedBy>AILTON  CARDENAS CCAHUIN</cp:lastModifiedBy>
  <cp:revision>2</cp:revision>
  <dcterms:created xsi:type="dcterms:W3CDTF">2023-05-08T02:22:06Z</dcterms:created>
  <dcterms:modified xsi:type="dcterms:W3CDTF">2023-05-08T03:29:54Z</dcterms:modified>
</cp:coreProperties>
</file>