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4" r:id="rId4"/>
    <p:sldId id="256" r:id="rId5"/>
    <p:sldId id="267" r:id="rId6"/>
    <p:sldId id="268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9632" autoAdjust="0"/>
  </p:normalViewPr>
  <p:slideViewPr>
    <p:cSldViewPr snapToGrid="0">
      <p:cViewPr>
        <p:scale>
          <a:sx n="100" d="100"/>
          <a:sy n="100" d="100"/>
        </p:scale>
        <p:origin x="960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3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6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6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9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E9FC-2B1D-4872-899A-D30A2EC5410F}" type="datetimeFigureOut">
              <a:rPr lang="pt-BR" smtClean="0"/>
              <a:t>03/06/2017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A47F-330E-4610-B1F9-91D279AEB5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0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510293" y="5685381"/>
            <a:ext cx="122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LOADING...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32" y="1586078"/>
            <a:ext cx="8198606" cy="409930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EXIBIÇÃO DO SPLASH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2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21" y="2004573"/>
            <a:ext cx="5866485" cy="304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TELA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4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8432" y="1270756"/>
            <a:ext cx="8015164" cy="45352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978432" y="906931"/>
            <a:ext cx="2654856" cy="48990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1989705" y="1562386"/>
            <a:ext cx="866760" cy="1207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28214" y="1813778"/>
            <a:ext cx="16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Usuário:</a:t>
            </a:r>
            <a:endParaRPr lang="pt-BR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026314" y="2183110"/>
            <a:ext cx="168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Administrador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443583" y="4416239"/>
            <a:ext cx="19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Serviços</a:t>
            </a:r>
            <a:endParaRPr lang="pt-BR" i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59006" y="4998199"/>
            <a:ext cx="265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Funcionários</a:t>
            </a:r>
            <a:endParaRPr lang="pt-BR" sz="1600" i="1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3" y="4914684"/>
            <a:ext cx="1179939" cy="7042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6" y="3792397"/>
            <a:ext cx="610722" cy="4580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21506" y="3836752"/>
            <a:ext cx="226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Clientes</a:t>
            </a:r>
            <a:endParaRPr lang="pt-BR" i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2" y="4287126"/>
            <a:ext cx="616183" cy="62755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89705" y="875768"/>
            <a:ext cx="8015164" cy="4544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451501" y="911852"/>
            <a:ext cx="13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Relatório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277032" y="932000"/>
            <a:ext cx="134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Sair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375119" y="906931"/>
            <a:ext cx="221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19:50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40954" y="927535"/>
            <a:ext cx="17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Informações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82" y="825319"/>
            <a:ext cx="475044" cy="47504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74" y="923902"/>
            <a:ext cx="467160" cy="46716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41" y="969216"/>
            <a:ext cx="306853" cy="306853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2232783" y="3219063"/>
            <a:ext cx="216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Consulta</a:t>
            </a:r>
            <a:endParaRPr lang="pt-BR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79" y="3168093"/>
            <a:ext cx="377391" cy="377391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83" y="875768"/>
            <a:ext cx="1121964" cy="435039"/>
          </a:xfrm>
          <a:prstGeom prst="rect">
            <a:avLst/>
          </a:prstGeom>
        </p:spPr>
      </p:pic>
      <p:sp>
        <p:nvSpPr>
          <p:cNvPr id="45" name="CaixaDeTexto 44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MENU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9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DA PESSOA FÍSICA/JURÍDICA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3747705" y="6161492"/>
            <a:ext cx="128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17:19</a:t>
            </a:r>
            <a:endParaRPr lang="pt-BR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27" y="1685925"/>
            <a:ext cx="8420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77" y="1685925"/>
            <a:ext cx="8420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219325"/>
            <a:ext cx="240622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6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</a:t>
            </a:r>
            <a:r>
              <a:rPr lang="pt-BR" dirty="0"/>
              <a:t>DO FUNCIONÁRIO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14450"/>
            <a:ext cx="84105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23975"/>
            <a:ext cx="8410575" cy="50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832800"/>
            <a:ext cx="2449083" cy="371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7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</a:t>
            </a:r>
            <a:r>
              <a:rPr lang="pt-BR" dirty="0" smtClean="0"/>
              <a:t>DO </a:t>
            </a:r>
            <a:r>
              <a:rPr lang="pt-BR" dirty="0"/>
              <a:t>SERVIÇO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04925"/>
            <a:ext cx="84010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304925"/>
            <a:ext cx="84010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1797844"/>
            <a:ext cx="2362200" cy="375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4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14450"/>
            <a:ext cx="8420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DA CONSULTA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23974"/>
            <a:ext cx="8420100" cy="49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841255"/>
            <a:ext cx="2453845" cy="372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7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09688"/>
            <a:ext cx="84105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300163"/>
            <a:ext cx="8410576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1847851"/>
            <a:ext cx="2347913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4339796" y="100224"/>
            <a:ext cx="35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DADOS DO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6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23975"/>
            <a:ext cx="8420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14450"/>
            <a:ext cx="8420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857376"/>
            <a:ext cx="23336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0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37</Words>
  <Application>Microsoft Office PowerPoint</Application>
  <PresentationFormat>Personalizar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2B Modular Info</dc:creator>
  <cp:lastModifiedBy>Mesquita</cp:lastModifiedBy>
  <cp:revision>106</cp:revision>
  <dcterms:created xsi:type="dcterms:W3CDTF">2017-04-07T22:58:56Z</dcterms:created>
  <dcterms:modified xsi:type="dcterms:W3CDTF">2017-06-03T20:46:17Z</dcterms:modified>
</cp:coreProperties>
</file>