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tim"/>
      <p:regular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tim-regular.fntdata"/><Relationship Id="rId12" Type="http://schemas.openxmlformats.org/officeDocument/2006/relationships/slide" Target="slides/slide8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b238304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b238304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a869234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a869234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1a869234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1a869234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1a8692343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1a8692343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1a8692343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1a8692343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1a8692343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1a8692343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1a8692343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1a8692343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a8692343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a8692343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6B26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1" name="Google Shape;281;p1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Google Shape;300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11"/>
          <p:cNvSpPr txBox="1"/>
          <p:nvPr>
            <p:ph type="title"/>
          </p:nvPr>
        </p:nvSpPr>
        <p:spPr>
          <a:xfrm>
            <a:off x="720000" y="540000"/>
            <a:ext cx="77040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7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2"/>
          <p:cNvSpPr txBox="1"/>
          <p:nvPr>
            <p:ph idx="1" type="subTitle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27" name="Google Shape;327;p12"/>
          <p:cNvSpPr txBox="1"/>
          <p:nvPr>
            <p:ph idx="2" type="subTitle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28" name="Google Shape;328;p12"/>
          <p:cNvSpPr txBox="1"/>
          <p:nvPr>
            <p:ph idx="3" type="subTitle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29" name="Google Shape;329;p12"/>
          <p:cNvSpPr txBox="1"/>
          <p:nvPr>
            <p:ph idx="4" type="subTitle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30" name="Google Shape;330;p12"/>
          <p:cNvSpPr txBox="1"/>
          <p:nvPr>
            <p:ph idx="5" type="subTitle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31" name="Google Shape;331;p12"/>
          <p:cNvSpPr txBox="1"/>
          <p:nvPr>
            <p:ph idx="6" type="subTitle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32" name="Google Shape;332;p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7" type="subTitle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4" name="Google Shape;334;p12"/>
          <p:cNvSpPr txBox="1"/>
          <p:nvPr>
            <p:ph idx="8" type="subTitle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5" name="Google Shape;335;p12"/>
          <p:cNvSpPr txBox="1"/>
          <p:nvPr>
            <p:ph idx="9" type="subTitle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6" name="Google Shape;336;p12"/>
          <p:cNvSpPr txBox="1"/>
          <p:nvPr>
            <p:ph idx="13" type="subTitle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7" name="Google Shape;337;p12"/>
          <p:cNvSpPr txBox="1"/>
          <p:nvPr>
            <p:ph idx="14" type="subTitle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8" name="Google Shape;338;p12"/>
          <p:cNvSpPr txBox="1"/>
          <p:nvPr>
            <p:ph idx="15" type="subTitle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3"/>
          <p:cNvSpPr txBox="1"/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13"/>
          <p:cNvSpPr txBox="1"/>
          <p:nvPr>
            <p:ph idx="1" type="body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14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9" name="Google Shape;389;p14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7" name="Google Shape;397;p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6" name="Google Shape;416;p1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1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 txBox="1"/>
          <p:nvPr>
            <p:ph type="title"/>
          </p:nvPr>
        </p:nvSpPr>
        <p:spPr>
          <a:xfrm>
            <a:off x="720000" y="1484450"/>
            <a:ext cx="3519300" cy="16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9" name="Google Shape;419;p15"/>
          <p:cNvSpPr txBox="1"/>
          <p:nvPr>
            <p:ph idx="1" type="subTitle"/>
          </p:nvPr>
        </p:nvSpPr>
        <p:spPr>
          <a:xfrm rot="684086">
            <a:off x="5795182" y="1704721"/>
            <a:ext cx="1878775" cy="178816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2" name="Google Shape;422;p1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" name="Google Shape;423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4" name="Google Shape;424;p1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1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6" name="Google Shape;456;p1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2" name="Google Shape;462;p16"/>
          <p:cNvSpPr txBox="1"/>
          <p:nvPr>
            <p:ph idx="1" type="subTitle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3" name="Google Shape;463;p16"/>
          <p:cNvSpPr txBox="1"/>
          <p:nvPr>
            <p:ph idx="2" type="subTitle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4" name="Google Shape;464;p16"/>
          <p:cNvSpPr txBox="1"/>
          <p:nvPr>
            <p:ph idx="3" type="subTitle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5" name="Google Shape;465;p16"/>
          <p:cNvSpPr txBox="1"/>
          <p:nvPr>
            <p:ph idx="4" type="subTitle"/>
          </p:nvPr>
        </p:nvSpPr>
        <p:spPr>
          <a:xfrm>
            <a:off x="5427475" y="1810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6" name="Google Shape;466;p16"/>
          <p:cNvSpPr txBox="1"/>
          <p:nvPr>
            <p:ph idx="5" type="subTitle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7" name="Google Shape;467;p16"/>
          <p:cNvSpPr txBox="1"/>
          <p:nvPr>
            <p:ph idx="6" type="subTitle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8" name="Google Shape;468;p16"/>
          <p:cNvSpPr txBox="1"/>
          <p:nvPr>
            <p:ph idx="7" type="subTitle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9" name="Google Shape;469;p16"/>
          <p:cNvSpPr txBox="1"/>
          <p:nvPr>
            <p:ph idx="8" type="subTitle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16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17"/>
          <p:cNvSpPr txBox="1"/>
          <p:nvPr>
            <p:ph idx="1" type="subTitle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6" name="Google Shape;496;p17"/>
          <p:cNvSpPr txBox="1"/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7" name="Google Shape;497;p17"/>
          <p:cNvSpPr txBox="1"/>
          <p:nvPr>
            <p:ph hasCustomPrompt="1" idx="2" type="title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18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32" name="Google Shape;532;p18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CUSTOM_1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0" name="Google Shape;56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" name="Google Shape;561;p2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1"/>
          <p:cNvSpPr txBox="1"/>
          <p:nvPr>
            <p:ph hasCustomPrompt="1" type="title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/>
          <p:nvPr>
            <p:ph idx="1" type="body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10" name="Google Shape;610;p22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2" name="Google Shape;612;p2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4" name="Google Shape;644;p2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0" name="Google Shape;650;p22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1" name="Google Shape;651;p22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2" name="Google Shape;652;p22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3" name="Google Shape;653;p22"/>
          <p:cNvSpPr txBox="1"/>
          <p:nvPr>
            <p:ph idx="1" type="subTitle"/>
          </p:nvPr>
        </p:nvSpPr>
        <p:spPr>
          <a:xfrm>
            <a:off x="720000" y="1939588"/>
            <a:ext cx="29394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22"/>
          <p:cNvSpPr txBox="1"/>
          <p:nvPr>
            <p:ph idx="4" type="subTitle"/>
          </p:nvPr>
        </p:nvSpPr>
        <p:spPr>
          <a:xfrm>
            <a:off x="720000" y="3742100"/>
            <a:ext cx="29394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5" name="Google Shape;655;p22"/>
          <p:cNvSpPr txBox="1"/>
          <p:nvPr>
            <p:ph idx="5" type="subTitle"/>
          </p:nvPr>
        </p:nvSpPr>
        <p:spPr>
          <a:xfrm>
            <a:off x="5291700" y="37421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58" name="Google Shape;658;p2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0" name="Google Shape;660;p2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2" name="Google Shape;692;p2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20000" y="2633338"/>
            <a:ext cx="2073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9" name="Google Shape;699;p23"/>
          <p:cNvSpPr txBox="1"/>
          <p:nvPr>
            <p:ph type="title"/>
          </p:nvPr>
        </p:nvSpPr>
        <p:spPr>
          <a:xfrm>
            <a:off x="720000" y="1452200"/>
            <a:ext cx="16212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02" name="Google Shape;702;p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1" name="Google Shape;721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4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4" name="Google Shape;724;p24"/>
          <p:cNvSpPr txBox="1"/>
          <p:nvPr/>
        </p:nvSpPr>
        <p:spPr>
          <a:xfrm>
            <a:off x="2422213" y="37445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4"/>
          <p:cNvSpPr txBox="1"/>
          <p:nvPr>
            <p:ph idx="1" type="subTitle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6" name="Google Shape;726;p2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727" name="Google Shape;727;p24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740" name="Google Shape;740;p2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1" name="Google Shape;741;p2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2" name="Google Shape;742;p2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743" name="Google Shape;743;p2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2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759" name="Google Shape;759;p2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74" name="Google Shape;774;p2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2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0" name="Google Shape;780;p25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1" name="Google Shape;781;p25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" name="Google Shape;122;p5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5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5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5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5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5"/>
          <p:cNvSpPr txBox="1"/>
          <p:nvPr>
            <p:ph idx="5" type="subTitle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5"/>
          <p:cNvSpPr txBox="1"/>
          <p:nvPr>
            <p:ph idx="6" type="subTitle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5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5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6"/>
          <p:cNvSpPr txBox="1"/>
          <p:nvPr>
            <p:ph idx="3" type="subTitle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6"/>
          <p:cNvSpPr txBox="1"/>
          <p:nvPr>
            <p:ph idx="4" type="subTitle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" name="Google Shape;220;p7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7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7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7"/>
          <p:cNvSpPr txBox="1"/>
          <p:nvPr>
            <p:ph idx="4" type="subTitle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7"/>
          <p:cNvSpPr txBox="1"/>
          <p:nvPr>
            <p:ph idx="5" type="subTitle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7"/>
          <p:cNvSpPr txBox="1"/>
          <p:nvPr>
            <p:ph idx="6" type="subTitle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4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8"/>
          <p:cNvSpPr txBox="1"/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8"/>
          <p:cNvSpPr txBox="1"/>
          <p:nvPr>
            <p:ph idx="1" type="subTitle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5">
    <p:bg>
      <p:bgPr>
        <a:solidFill>
          <a:schemeClr val="lt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7" name="Google Shape;257;p1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6" name="Google Shape;276;p1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10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 txBox="1"/>
          <p:nvPr>
            <p:ph type="title"/>
          </p:nvPr>
        </p:nvSpPr>
        <p:spPr>
          <a:xfrm>
            <a:off x="720000" y="540000"/>
            <a:ext cx="5363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7"/>
          <p:cNvSpPr txBox="1"/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Komunikasi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788" name="Google Shape;788;p27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Galeh Ariya Irwana_3130021003</a:t>
            </a:r>
            <a:endParaRPr/>
          </a:p>
        </p:txBody>
      </p:sp>
      <p:cxnSp>
        <p:nvCxnSpPr>
          <p:cNvPr id="789" name="Google Shape;789;p27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7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1" name="Google Shape;791;p27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2" name="Google Shape;792;p27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27"/>
          <p:cNvSpPr/>
          <p:nvPr/>
        </p:nvSpPr>
        <p:spPr>
          <a:xfrm rot="489382">
            <a:off x="6587619" y="458135"/>
            <a:ext cx="932338" cy="512411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27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3" name="Google Shape;803;p27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Sejarah Thread</a:t>
            </a:r>
            <a:endParaRPr/>
          </a:p>
        </p:txBody>
      </p:sp>
      <p:sp>
        <p:nvSpPr>
          <p:cNvPr id="817" name="Google Shape;817;p28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Sebuah program biasanya berjalan dalam sebuah proses, dan proses tersebut memiliki sumber yang berbeda dengan proses lain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Seperti yang kita tahu, sistem operasi saat ini, tidak hanya menjalankan satu proses, namun juga bisa menjalankan banyak proses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Thread ini membuat aplikasi yang kita buat, tidak harus berjalan satu persatu, jadi dengan thread ini kita bisa membuat aplikasi kita berjalan secara asynchronous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823" name="Google Shape;823;p29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thread is a path of execution within a process. A process can contain multiple threads.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</a:t>
            </a:r>
            <a:endParaRPr/>
          </a:p>
        </p:txBody>
      </p:sp>
      <p:sp>
        <p:nvSpPr>
          <p:cNvPr id="829" name="Google Shape;829;p30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46925"/>
            <a:ext cx="6747850" cy="37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Communication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2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Communication</a:t>
            </a:r>
            <a:endParaRPr/>
          </a:p>
        </p:txBody>
      </p:sp>
      <p:sp>
        <p:nvSpPr>
          <p:cNvPr id="841" name="Google Shape;841;p32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Saat kita membuat aplikasi yang multi thread, terkadang sebuah thread menunggu thread lain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Artinya thread yang menunggu ini harus menunggu sampai thread yang lain selesai dalam menyelesaikan tugasnya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3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dalam sebuah bahasa pemrograman</a:t>
            </a:r>
            <a:endParaRPr/>
          </a:p>
        </p:txBody>
      </p:sp>
      <p:sp>
        <p:nvSpPr>
          <p:cNvPr id="847" name="Google Shape;847;p33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848" name="Google Shape;8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46925"/>
            <a:ext cx="6529225" cy="36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Dalam Kehidupan Nyata</a:t>
            </a:r>
            <a:endParaRPr/>
          </a:p>
        </p:txBody>
      </p:sp>
      <p:sp>
        <p:nvSpPr>
          <p:cNvPr id="854" name="Google Shape;854;p34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Transfer Uang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Notebook by Slidesgo">
  <a:themeElements>
    <a:clrScheme name="Simple Light">
      <a:dk1>
        <a:srgbClr val="E28D0A"/>
      </a:dk1>
      <a:lt1>
        <a:srgbClr val="FFFFFF"/>
      </a:lt1>
      <a:dk2>
        <a:srgbClr val="000000"/>
      </a:dk2>
      <a:lt2>
        <a:srgbClr val="EEEEEE"/>
      </a:lt2>
      <a:accent1>
        <a:srgbClr val="EBD251"/>
      </a:accent1>
      <a:accent2>
        <a:srgbClr val="DA5656"/>
      </a:accent2>
      <a:accent3>
        <a:srgbClr val="FFBBAA"/>
      </a:accent3>
      <a:accent4>
        <a:srgbClr val="F9CB9C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