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11E3E-1906-83B3-7D6F-25CD5951919C}" v="664" dt="2024-07-22T02:30:22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4A131F01-F562-C3F3-EAAE-31ACDC03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TaskTrack</a:t>
            </a:r>
            <a:endParaRPr lang="en-US" sz="3200" kern="1200" dirty="0" err="1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Content Placeholder 3" descr="How To Write A To Do List That You'll Actually Stick To">
            <a:extLst>
              <a:ext uri="{FF2B5EF4-FFF2-40B4-BE49-F238E27FC236}">
                <a16:creationId xmlns:a16="http://schemas.microsoft.com/office/drawing/2014/main" id="{4254C39B-217D-017F-B2FF-9C028B48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31" r="31521" b="-2"/>
          <a:stretch/>
        </p:blipFill>
        <p:spPr>
          <a:xfrm>
            <a:off x="-34" y="1488998"/>
            <a:ext cx="6629290" cy="5372881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3" name="Content Placeholder 31">
            <a:extLst>
              <a:ext uri="{FF2B5EF4-FFF2-40B4-BE49-F238E27FC236}">
                <a16:creationId xmlns:a16="http://schemas.microsoft.com/office/drawing/2014/main" id="{46BF2216-5487-5916-A007-258320DA7DD0}"/>
              </a:ext>
            </a:extLst>
          </p:cNvPr>
          <p:cNvSpPr>
            <a:spLocks/>
          </p:cNvSpPr>
          <p:nvPr/>
        </p:nvSpPr>
        <p:spPr>
          <a:xfrm>
            <a:off x="10023973" y="6404425"/>
            <a:ext cx="2662155" cy="45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502920">
              <a:spcAft>
                <a:spcPts val="600"/>
              </a:spcAft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By Trinity Zamora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19A67-A4AE-F9CA-C851-F1707A7C0875}"/>
              </a:ext>
            </a:extLst>
          </p:cNvPr>
          <p:cNvSpPr txBox="1"/>
          <p:nvPr/>
        </p:nvSpPr>
        <p:spPr>
          <a:xfrm>
            <a:off x="285238" y="3867671"/>
            <a:ext cx="158049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US" sz="1400" kern="1200" dirty="0">
                <a:solidFill>
                  <a:srgbClr val="1C1C1C"/>
                </a:solidFill>
                <a:latin typeface="Seaford"/>
              </a:rPr>
              <a:t>"</a:t>
            </a:r>
            <a:r>
              <a:rPr lang="en-US" sz="1400" dirty="0" err="1">
                <a:solidFill>
                  <a:srgbClr val="1C1C1C"/>
                </a:solidFill>
                <a:latin typeface="Seaford"/>
              </a:rPr>
              <a:t>TaskTrack</a:t>
            </a:r>
            <a:r>
              <a:rPr lang="en-US" sz="1400" dirty="0">
                <a:solidFill>
                  <a:srgbClr val="1C1C1C"/>
                </a:solidFill>
                <a:latin typeface="Seaford"/>
              </a:rPr>
              <a:t>: Maximize</a:t>
            </a:r>
            <a:r>
              <a:rPr lang="en-US" sz="1400" kern="1200" dirty="0">
                <a:solidFill>
                  <a:srgbClr val="1C1C1C"/>
                </a:solidFill>
                <a:latin typeface="Seaford"/>
              </a:rPr>
              <a:t> Your Productivity, Minimize Your Stress"</a:t>
            </a:r>
            <a:r>
              <a:rPr lang="en-US" sz="1400" kern="1200" dirty="0">
                <a:latin typeface="Seaford"/>
              </a:rPr>
              <a:t>​</a:t>
            </a:r>
            <a:endParaRPr lang="en-US" sz="1400" dirty="0">
              <a:latin typeface="Seafor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7E20A-D6AA-2903-79FC-5A1C28BEB430}"/>
              </a:ext>
            </a:extLst>
          </p:cNvPr>
          <p:cNvSpPr txBox="1"/>
          <p:nvPr/>
        </p:nvSpPr>
        <p:spPr>
          <a:xfrm>
            <a:off x="4119024" y="130835"/>
            <a:ext cx="45597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US" sz="2400" kern="1200" dirty="0" err="1">
                <a:solidFill>
                  <a:schemeClr val="bg1"/>
                </a:solidFill>
                <a:latin typeface="Seaford"/>
              </a:rPr>
              <a:t>TaskTrack</a:t>
            </a:r>
            <a:r>
              <a:rPr lang="en-US" sz="2400" kern="1200" dirty="0">
                <a:solidFill>
                  <a:schemeClr val="bg1"/>
                </a:solidFill>
                <a:latin typeface="Seaford"/>
              </a:rPr>
              <a:t> is a task management app that allows users to create, prioritize, and organize tasks.</a:t>
            </a:r>
            <a:endParaRPr lang="en-US" dirty="0">
              <a:solidFill>
                <a:schemeClr val="bg1"/>
              </a:solidFill>
              <a:latin typeface="Seaford"/>
            </a:endParaRPr>
          </a:p>
        </p:txBody>
      </p:sp>
      <p:pic>
        <p:nvPicPr>
          <p:cNvPr id="10" name="Content Placeholder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DF8500F-5287-650C-1D9F-4087EDC5A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8694" y="2628100"/>
            <a:ext cx="5316008" cy="226248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00919F-AEBE-418E-9428-43F29CAF4904}"/>
              </a:ext>
            </a:extLst>
          </p:cNvPr>
          <p:cNvSpPr txBox="1"/>
          <p:nvPr/>
        </p:nvSpPr>
        <p:spPr>
          <a:xfrm>
            <a:off x="8406967" y="1932537"/>
            <a:ext cx="20129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How it works: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B93999-0995-1748-2B63-5D51893430B2}"/>
              </a:ext>
            </a:extLst>
          </p:cNvPr>
          <p:cNvSpPr txBox="1"/>
          <p:nvPr/>
        </p:nvSpPr>
        <p:spPr>
          <a:xfrm>
            <a:off x="7883371" y="5035118"/>
            <a:ext cx="383811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 Repository Link: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https://github.com/ksu-is/TaskTrack</a:t>
            </a:r>
          </a:p>
        </p:txBody>
      </p:sp>
    </p:spTree>
    <p:extLst>
      <p:ext uri="{BB962C8B-B14F-4D97-AF65-F5344CB8AC3E}">
        <p14:creationId xmlns:p14="http://schemas.microsoft.com/office/powerpoint/2010/main" val="295669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TaskTrack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337</cp:revision>
  <dcterms:created xsi:type="dcterms:W3CDTF">2024-07-21T04:20:24Z</dcterms:created>
  <dcterms:modified xsi:type="dcterms:W3CDTF">2024-07-22T02:41:32Z</dcterms:modified>
</cp:coreProperties>
</file>