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Online Shopping Management System (SMS)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Group Members: Bakytzhan Rustombekov – </a:t>
            </a:r>
            <a:r>
              <a:rPr lang="en-US" err="1"/>
              <a:t>Aimal</a:t>
            </a:r>
            <a:r>
              <a:rPr lang="en-US"/>
              <a:t> Khan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9B65-6805-4B90-A420-D0FA57186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Tools and 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6D58C-C7E0-495B-A0BB-B950CE751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Java EE, JSPs and Servlets</a:t>
            </a:r>
          </a:p>
          <a:p>
            <a:r>
              <a:rPr lang="en-US"/>
              <a:t>Java, JavaScript</a:t>
            </a:r>
          </a:p>
          <a:p>
            <a:r>
              <a:rPr lang="en-US"/>
              <a:t>Bootstrap for front end</a:t>
            </a:r>
          </a:p>
          <a:p>
            <a:r>
              <a:rPr lang="en-US"/>
              <a:t>MySQL database</a:t>
            </a:r>
          </a:p>
          <a:p>
            <a:r>
              <a:rPr lang="en-US"/>
              <a:t>JUnit</a:t>
            </a:r>
          </a:p>
          <a:p>
            <a:r>
              <a:rPr lang="en-US" err="1"/>
              <a:t>StarUML</a:t>
            </a:r>
          </a:p>
        </p:txBody>
      </p:sp>
    </p:spTree>
    <p:extLst>
      <p:ext uri="{BB962C8B-B14F-4D97-AF65-F5344CB8AC3E}">
        <p14:creationId xmlns:p14="http://schemas.microsoft.com/office/powerpoint/2010/main" val="230552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9D704-2BAF-4DFD-A778-1701D6736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Core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48F2C-9C43-4AC9-A869-8DCAEBB6D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20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Category Management</a:t>
            </a:r>
          </a:p>
          <a:p>
            <a:r>
              <a:rPr lang="en-US"/>
              <a:t>Product Management</a:t>
            </a:r>
          </a:p>
          <a:p>
            <a:r>
              <a:rPr lang="en-US"/>
              <a:t>Users Management – (Users and Admin)</a:t>
            </a:r>
          </a:p>
          <a:p>
            <a:r>
              <a:rPr lang="en-US"/>
              <a:t>Registration/Login/Logout</a:t>
            </a:r>
          </a:p>
          <a:p>
            <a:r>
              <a:rPr lang="en-US"/>
              <a:t>Account Verification</a:t>
            </a:r>
          </a:p>
          <a:p>
            <a:r>
              <a:rPr lang="en-US"/>
              <a:t>Product Review </a:t>
            </a:r>
          </a:p>
          <a:p>
            <a:r>
              <a:rPr lang="en-US"/>
              <a:t>Shopping Cart Management</a:t>
            </a:r>
          </a:p>
          <a:p>
            <a:r>
              <a:rPr lang="en-US"/>
              <a:t>Email Notifications</a:t>
            </a:r>
          </a:p>
          <a:p>
            <a:r>
              <a:rPr lang="en-US"/>
              <a:t>Password Recovery</a:t>
            </a:r>
          </a:p>
        </p:txBody>
      </p:sp>
    </p:spTree>
    <p:extLst>
      <p:ext uri="{BB962C8B-B14F-4D97-AF65-F5344CB8AC3E}">
        <p14:creationId xmlns:p14="http://schemas.microsoft.com/office/powerpoint/2010/main" val="1403075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D8313A6-485E-458A-B77A-163F6FACE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295275"/>
            <a:ext cx="6053153" cy="56769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1CBE5AA-70D8-4C7F-9FBB-662A2A4EC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476250"/>
            <a:ext cx="6037263" cy="588192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D4A3F8E-385B-45FD-888F-4ECD886EB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885825"/>
            <a:ext cx="6408738" cy="579704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020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9AE77FC-4333-4EE2-BE45-A7FD21491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457200"/>
            <a:ext cx="7705725" cy="544179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4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A2BA8C2B-20C8-4EF9-8235-7733F8108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50" y="733425"/>
            <a:ext cx="7853363" cy="559774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CE49A89-8096-4BF3-9047-B41D93156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104900"/>
            <a:ext cx="7581900" cy="553267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553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B7D67-5C8D-4646-80DC-7B6D9BC6A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Diagram</a:t>
            </a:r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85804899-9056-49A1-8678-78CE69CC13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875" y="1428750"/>
            <a:ext cx="10225088" cy="510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44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Online Shopping Management System (SMS)</vt:lpstr>
      <vt:lpstr>Tools and Technologies Used</vt:lpstr>
      <vt:lpstr>Core Use Cases</vt:lpstr>
      <vt:lpstr>PowerPoint Presentation</vt:lpstr>
      <vt:lpstr>PowerPoint Presentation</vt:lpstr>
      <vt:lpstr>Class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Shopping Management System (SMS)</dc:title>
  <cp:revision>2</cp:revision>
  <dcterms:modified xsi:type="dcterms:W3CDTF">2018-03-12T06:00:52Z</dcterms:modified>
</cp:coreProperties>
</file>