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7D2615F-A469-428E-85D9-53790F6F9CF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1F5CCD4-C956-4FF6-9BFC-15C280F5F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14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615F-A469-428E-85D9-53790F6F9CF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CCD4-C956-4FF6-9BFC-15C280F5F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0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615F-A469-428E-85D9-53790F6F9CF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CCD4-C956-4FF6-9BFC-15C280F5F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457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615F-A469-428E-85D9-53790F6F9CF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CCD4-C956-4FF6-9BFC-15C280F5F2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91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615F-A469-428E-85D9-53790F6F9CF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CCD4-C956-4FF6-9BFC-15C280F5F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17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615F-A469-428E-85D9-53790F6F9CF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CCD4-C956-4FF6-9BFC-15C280F5F2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025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615F-A469-428E-85D9-53790F6F9CF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CCD4-C956-4FF6-9BFC-15C280F5F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707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615F-A469-428E-85D9-53790F6F9CF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CCD4-C956-4FF6-9BFC-15C280F5F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753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615F-A469-428E-85D9-53790F6F9CF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CCD4-C956-4FF6-9BFC-15C280F5F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28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615F-A469-428E-85D9-53790F6F9CF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CCD4-C956-4FF6-9BFC-15C280F5F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1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615F-A469-428E-85D9-53790F6F9CF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CCD4-C956-4FF6-9BFC-15C280F5F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37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615F-A469-428E-85D9-53790F6F9CF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CCD4-C956-4FF6-9BFC-15C280F5F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5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615F-A469-428E-85D9-53790F6F9CF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CCD4-C956-4FF6-9BFC-15C280F5F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63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615F-A469-428E-85D9-53790F6F9CF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CCD4-C956-4FF6-9BFC-15C280F5F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11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615F-A469-428E-85D9-53790F6F9CF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CCD4-C956-4FF6-9BFC-15C280F5F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1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615F-A469-428E-85D9-53790F6F9CF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CCD4-C956-4FF6-9BFC-15C280F5F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45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615F-A469-428E-85D9-53790F6F9CF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CCD4-C956-4FF6-9BFC-15C280F5F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7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D2615F-A469-428E-85D9-53790F6F9CF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F5CCD4-C956-4FF6-9BFC-15C280F5F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5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347087-DEE1-4F23-8486-A2690AA19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BB81AE-EE4A-4AA4-8941-104B6C943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5" name="Picture 4" descr="A robot holding a tray&#10;&#10;Description automatically generated with medium confidence">
            <a:extLst>
              <a:ext uri="{FF2B5EF4-FFF2-40B4-BE49-F238E27FC236}">
                <a16:creationId xmlns:a16="http://schemas.microsoft.com/office/drawing/2014/main" id="{1607E54E-D39C-CFAE-7E26-18301DC4C5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52" b="22667"/>
          <a:stretch/>
        </p:blipFill>
        <p:spPr>
          <a:xfrm>
            <a:off x="486138" y="457855"/>
            <a:ext cx="11227442" cy="588329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A791FC-1AEF-4561-93B5-6B9E981BB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21280" y="3594428"/>
            <a:ext cx="6949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AA2202F-2A68-464D-8E53-CEBE9303D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129734-DF6D-46B8-A0E0-4F178B3AD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19" name="Rounded Rectangle 21">
              <a:extLst>
                <a:ext uri="{FF2B5EF4-FFF2-40B4-BE49-F238E27FC236}">
                  <a16:creationId xmlns:a16="http://schemas.microsoft.com/office/drawing/2014/main" id="{6A986578-4991-4E9B-94B7-056F6B09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57D0097-ACF2-46A6-804C-C5D55A18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21" name="Rounded Rectangle 27">
              <a:extLst>
                <a:ext uri="{FF2B5EF4-FFF2-40B4-BE49-F238E27FC236}">
                  <a16:creationId xmlns:a16="http://schemas.microsoft.com/office/drawing/2014/main" id="{A71DA5EB-109A-4C2F-A093-7E5F6490B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A85B8CE-EB01-4DD0-8B39-D413503D7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E6E516-826E-8662-9050-3F4F6ED5D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4403" y="1113698"/>
            <a:ext cx="8229600" cy="2345264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chemeClr val="bg1"/>
                </a:solidFill>
              </a:rPr>
              <a:t>Meal Picker 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ED7DC-7142-98F0-0172-202677395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3003" y="3729894"/>
            <a:ext cx="7772400" cy="132080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Aiman Haroon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Final Project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CPSC 46000-003: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10864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440FBE6-72B7-43D4-A8EB-FDBC35FE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47B8492-BC4D-4046-B35A-C38E03494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264A7B-BD07-443B-B4AE-B7D112274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D9B85B4-ACC6-412B-BC6B-2163BCCD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D5E57D-F913-44D3-9AF3-FCDFAE64F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CF01E4E-4102-455A-BC41-D5F848B94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0D5D68-61C5-9E9A-79B2-3EF2A795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400" b="1" dirty="0"/>
              <a:t>Chatbots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1600" dirty="0"/>
              <a:t>-Human like Conversations</a:t>
            </a:r>
            <a:br>
              <a:rPr lang="en-US" sz="1600" dirty="0"/>
            </a:br>
            <a:r>
              <a:rPr lang="en-US" sz="1600" dirty="0"/>
              <a:t>-Written or Spoken</a:t>
            </a:r>
            <a:br>
              <a:rPr lang="en-US" sz="1600" dirty="0"/>
            </a:br>
            <a:r>
              <a:rPr lang="en-US" sz="1600" dirty="0"/>
              <a:t>-Simple/Complex User Inquires</a:t>
            </a:r>
            <a:endParaRPr lang="en-US" sz="24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652DC1-CA18-4263-AC06-BAB0B05EC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F2E36-CEF3-7A23-22D4-91D98FA0D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1" y="2493774"/>
            <a:ext cx="3660057" cy="33820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400" b="1" dirty="0"/>
              <a:t>Type Of Chatbots</a:t>
            </a:r>
            <a:r>
              <a:rPr lang="en-US" sz="2400" dirty="0"/>
              <a:t>:</a:t>
            </a:r>
            <a:endParaRPr lang="en-US" sz="1600" dirty="0"/>
          </a:p>
          <a:p>
            <a:pPr algn="l"/>
            <a:br>
              <a:rPr lang="en-US" sz="2400" dirty="0"/>
            </a:br>
            <a:r>
              <a:rPr lang="en-US" sz="1600" dirty="0"/>
              <a:t>-Menu/Button Based Chatbots</a:t>
            </a:r>
            <a:br>
              <a:rPr lang="en-US" sz="1600" dirty="0"/>
            </a:br>
            <a:r>
              <a:rPr lang="en-US" sz="1600" dirty="0"/>
              <a:t>-Rule based Chatbots (Linguistic Based)</a:t>
            </a:r>
            <a:br>
              <a:rPr lang="en-US" sz="1600" dirty="0"/>
            </a:br>
            <a:r>
              <a:rPr lang="en-US" sz="1600" dirty="0"/>
              <a:t>-Machine Learning Chatbot</a:t>
            </a:r>
            <a:br>
              <a:rPr lang="en-US" sz="1600" dirty="0"/>
            </a:br>
            <a:r>
              <a:rPr lang="en-US" sz="1600" dirty="0"/>
              <a:t>-Hybrid Chatbot</a:t>
            </a:r>
            <a:br>
              <a:rPr lang="en-US" sz="1600" dirty="0"/>
            </a:br>
            <a:r>
              <a:rPr lang="en-US" sz="1600" dirty="0"/>
              <a:t>-Voice Bot</a:t>
            </a:r>
          </a:p>
        </p:txBody>
      </p:sp>
      <p:pic>
        <p:nvPicPr>
          <p:cNvPr id="6" name="Picture Placeholder 5" descr="A cartoon of a robot with a computer&#10;&#10;Description automatically generated with low confidence">
            <a:extLst>
              <a:ext uri="{FF2B5EF4-FFF2-40B4-BE49-F238E27FC236}">
                <a16:creationId xmlns:a16="http://schemas.microsoft.com/office/drawing/2014/main" id="{7C726E4D-6891-AF28-D979-23A0C19804E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0" r="2" b="6868"/>
          <a:stretch/>
        </p:blipFill>
        <p:spPr>
          <a:xfrm>
            <a:off x="5418668" y="982131"/>
            <a:ext cx="5469466" cy="48937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68865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1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33" name="Straight Connector 17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19">
            <a:extLst>
              <a:ext uri="{FF2B5EF4-FFF2-40B4-BE49-F238E27FC236}">
                <a16:creationId xmlns:a16="http://schemas.microsoft.com/office/drawing/2014/main" id="{75E66D3F-14EA-4BCD-819B-EEF581746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21">
            <a:extLst>
              <a:ext uri="{FF2B5EF4-FFF2-40B4-BE49-F238E27FC236}">
                <a16:creationId xmlns:a16="http://schemas.microsoft.com/office/drawing/2014/main" id="{D49D3EDE-CC3B-4573-A04B-26F32F1B2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00D0D4B-CC81-434D-B595-71AA69192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047919-8C66-4EF3-9979-FB7112EB6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00195C4-7BCF-469C-A003-AC2F0D2F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EE82425-33CD-4CF1-9623-91BECE687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4C1726-31D9-CD90-B4B6-FADDF11ED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My ChatBot:</a:t>
            </a:r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DD5289D1-D3B7-4C53-823E-280A79C02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hatbot&#10;&#10;Description automatically generated with medium confidence">
            <a:extLst>
              <a:ext uri="{FF2B5EF4-FFF2-40B4-BE49-F238E27FC236}">
                <a16:creationId xmlns:a16="http://schemas.microsoft.com/office/drawing/2014/main" id="{3445DB9D-C238-D230-CA17-3BE8C09379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16" y="1410208"/>
            <a:ext cx="3685134" cy="3858780"/>
          </a:xfrm>
          <a:prstGeom prst="rect">
            <a:avLst/>
          </a:prstGeom>
        </p:spPr>
      </p:pic>
      <p:cxnSp>
        <p:nvCxnSpPr>
          <p:cNvPr id="37" name="Straight Connector 29">
            <a:extLst>
              <a:ext uri="{FF2B5EF4-FFF2-40B4-BE49-F238E27FC236}">
                <a16:creationId xmlns:a16="http://schemas.microsoft.com/office/drawing/2014/main" id="{A456CE10-0EE3-4503-ACF3-1D53A6FDB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A2DA058-8A6D-5D44-B897-8D2145FD8112}"/>
              </a:ext>
            </a:extLst>
          </p:cNvPr>
          <p:cNvSpPr txBox="1"/>
          <p:nvPr/>
        </p:nvSpPr>
        <p:spPr>
          <a:xfrm>
            <a:off x="6094412" y="2556932"/>
            <a:ext cx="4802184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</a:rPr>
              <a:t>Combination of Rule based and Menu Based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</a:rPr>
              <a:t>If/else conditions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</a:rPr>
              <a:t>Defined set of Rules/Methods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</a:rPr>
              <a:t>General Inquiry Method (Linguistic based)</a:t>
            </a:r>
          </a:p>
        </p:txBody>
      </p:sp>
    </p:spTree>
    <p:extLst>
      <p:ext uri="{BB962C8B-B14F-4D97-AF65-F5344CB8AC3E}">
        <p14:creationId xmlns:p14="http://schemas.microsoft.com/office/powerpoint/2010/main" val="62629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6B80853-775B-47C1-A508-0AAD6FCE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9BF62520-0403-497A-958B-FD6E8037E8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85" y="471792"/>
            <a:ext cx="11264630" cy="5914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D3C2CDC-3A31-4CED-C718-6FAE76D51C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376"/>
          <a:stretch/>
        </p:blipFill>
        <p:spPr>
          <a:xfrm>
            <a:off x="2885768" y="727588"/>
            <a:ext cx="6420464" cy="241783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B3A422A-21ED-464B-B2EF-EE5B061BE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744" y="635508"/>
            <a:ext cx="10954512" cy="5586984"/>
          </a:xfrm>
          <a:prstGeom prst="rect">
            <a:avLst/>
          </a:prstGeom>
          <a:noFill/>
          <a:ln w="22225" cap="flat">
            <a:solidFill>
              <a:srgbClr val="FEEF00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87134C2-6717-310F-2EB8-2B54A03D2E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8136" r="17927" b="35628"/>
          <a:stretch/>
        </p:blipFill>
        <p:spPr>
          <a:xfrm>
            <a:off x="1263558" y="3237504"/>
            <a:ext cx="4832442" cy="213605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62F8A97-F6C5-BEB5-40C6-D79CD9BD9E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56"/>
          <a:stretch/>
        </p:blipFill>
        <p:spPr>
          <a:xfrm>
            <a:off x="5920386" y="3145424"/>
            <a:ext cx="5594332" cy="263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6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program&#10;&#10;Description automatically generated with medium confidence">
            <a:extLst>
              <a:ext uri="{FF2B5EF4-FFF2-40B4-BE49-F238E27FC236}">
                <a16:creationId xmlns:a16="http://schemas.microsoft.com/office/drawing/2014/main" id="{C72DB88D-E7E1-83FC-45B9-74AF451F04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04"/>
          <a:stretch/>
        </p:blipFill>
        <p:spPr>
          <a:xfrm>
            <a:off x="1506997" y="205782"/>
            <a:ext cx="9178005" cy="64464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2646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740CA6-3598-6782-D850-57D1FC1909B1}"/>
              </a:ext>
            </a:extLst>
          </p:cNvPr>
          <p:cNvSpPr/>
          <p:nvPr/>
        </p:nvSpPr>
        <p:spPr>
          <a:xfrm>
            <a:off x="2596140" y="2967335"/>
            <a:ext cx="69997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Let’s run the application: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1928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593E-3DB3-11A1-44E6-8B273C5F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Conclusion: What I learned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74A90-7B06-E200-3406-BD3709056816}"/>
              </a:ext>
            </a:extLst>
          </p:cNvPr>
          <p:cNvSpPr txBox="1"/>
          <p:nvPr/>
        </p:nvSpPr>
        <p:spPr>
          <a:xfrm>
            <a:off x="1295402" y="2756120"/>
            <a:ext cx="557734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Natural Language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Combining Gui and Chatbot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Design and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User Input Processing</a:t>
            </a:r>
            <a:endParaRPr lang="en-US" sz="28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7327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</TotalTime>
  <Words>116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Meal Picker Chatbot</vt:lpstr>
      <vt:lpstr>Chatbots: -Human like Conversations -Written or Spoken -Simple/Complex User Inquires</vt:lpstr>
      <vt:lpstr>My ChatBot:</vt:lpstr>
      <vt:lpstr>PowerPoint Presentation</vt:lpstr>
      <vt:lpstr>PowerPoint Presentation</vt:lpstr>
      <vt:lpstr>PowerPoint Presentation</vt:lpstr>
      <vt:lpstr>Conclusion: What I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Meal Picker Chatbot</dc:title>
  <dc:creator>Aiman Haroon</dc:creator>
  <cp:lastModifiedBy>Aiman Haroon</cp:lastModifiedBy>
  <cp:revision>3</cp:revision>
  <dcterms:created xsi:type="dcterms:W3CDTF">2023-05-06T05:58:14Z</dcterms:created>
  <dcterms:modified xsi:type="dcterms:W3CDTF">2023-05-08T03:13:56Z</dcterms:modified>
</cp:coreProperties>
</file>