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8610480" y="283680"/>
            <a:ext cx="3380040" cy="855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AD7A67E-5076-494E-951A-3E87F8DBEAC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18/06/2019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E0C2D0-1180-4C9A-9BFD-A3279BEF171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8610480" y="283680"/>
            <a:ext cx="3380040" cy="8553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7E6B95-958A-4915-87C1-40D621134AE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18/06/2019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7890F7-F739-42D3-8456-9AA3A4EB2F8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SR03 : Evaluation des stagiaires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Jérémie Levet – Aiman Zaki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1120" y="2791800"/>
            <a:ext cx="53499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Diagramme de classes –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Modèle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5" descr=""/>
          <p:cNvPicPr/>
          <p:nvPr/>
        </p:nvPicPr>
        <p:blipFill>
          <a:blip r:embed="rId1"/>
          <a:stretch/>
        </p:blipFill>
        <p:spPr>
          <a:xfrm>
            <a:off x="5884200" y="0"/>
            <a:ext cx="6307560" cy="69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480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Diagramme de classes – 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DAO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/>
          <a:stretch/>
        </p:blipFill>
        <p:spPr>
          <a:xfrm>
            <a:off x="0" y="2494440"/>
            <a:ext cx="12191760" cy="297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Technologies utilisées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2382120" y="2574360"/>
            <a:ext cx="2642040" cy="264204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7815600" y="2452680"/>
            <a:ext cx="141876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Difficultés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Problèmes de configuration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Eclipse/Windows ⇔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IntelliJ/Linux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  <Words>33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2019-06-18T14:57:01Z</dcterms:created>
  <dc:creator>Jeremie Levet</dc:creator>
  <dc:description/>
  <dc:language>fr-FR</dc:language>
  <cp:lastModifiedBy>Jeremie Levet</cp:lastModifiedBy>
  <dcterms:modified xsi:type="dcterms:W3CDTF">2019-06-18T16:06:12Z</dcterms:modified>
  <cp:revision>5</cp:revision>
  <dc:subject/>
  <dc:title>SR03 : Evaluation des stagiaires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