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4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7A9B-F292-48D4-B641-299ED7DCB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08578-9132-469C-B266-4A39D875D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55893-AC2E-46C5-8B60-46F72AEE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A597-63EB-4746-8FE0-D5A8DA32B118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3FAC2-F77A-4D55-A521-B9361CAC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D3DFB-E9BE-4C6C-98CC-451DAAFC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304E-52DA-4C5E-AC93-2B0F9AE966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42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8598-EF4F-4217-AF73-DF662B71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E2038-11D7-4A26-B5F8-14A67F38C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DFC75-778A-4C58-99AF-DA6E30A3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A597-63EB-4746-8FE0-D5A8DA32B118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40B6C-78BD-4A79-BD5B-51EEBFDB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39E72-0657-4541-8C85-444FC3F7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304E-52DA-4C5E-AC93-2B0F9AE966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87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B0D7E4-0E99-480C-B122-DFF0B875B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D0D95-3F0C-4676-87F6-161266225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978BC-C60B-4D2C-B23F-3E0973F6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A597-63EB-4746-8FE0-D5A8DA32B118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C297A-612C-4E06-BB69-12ACF1A4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F92B1-06AD-4F5D-9C7A-08BCD560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304E-52DA-4C5E-AC93-2B0F9AE966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92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DEAC-F633-4F06-A1A7-6647AB60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26DBB-B735-415F-BADF-D9AEE9715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974A7-CFC3-4381-88BC-9B16FE6A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A597-63EB-4746-8FE0-D5A8DA32B118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97198-3F22-4F83-B05B-6BF96EA9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480B8-EA10-4237-BAA5-070AE10C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304E-52DA-4C5E-AC93-2B0F9AE966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79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4B51-6F62-446D-BE46-2A603845B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98500-051F-4C28-8036-A9E118D2F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1CBF7-C8E5-4DFD-8D4B-F90BEA52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A597-63EB-4746-8FE0-D5A8DA32B118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CA788-BC4E-41FC-A2E0-E1F1DABD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9AE19-A729-411E-AB54-E417A3EF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304E-52DA-4C5E-AC93-2B0F9AE966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77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13A6-B4C8-42B9-883A-D8BB409F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56767-61B6-4305-A72D-B9018DE53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A343E-2B07-40A8-8F78-8ABC32570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5C2DC-4FC7-4951-B4F0-704DAA84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A597-63EB-4746-8FE0-D5A8DA32B118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CF85B-7623-4A3A-8C01-F610932D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CDF17-BFC1-49D8-9762-5B1ABE06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304E-52DA-4C5E-AC93-2B0F9AE966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46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C1E4-B6AA-4369-8EF8-20B62A56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2EC11-5B41-45ED-A7AA-693D9D249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F7567-C86C-4BCB-A8E3-74B029D11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8F4E7-C15D-4946-879D-20D82347C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1950A-8831-4C4C-BEE3-3B6F75071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B8153-B5A2-4FB9-8D62-E17FA42B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A597-63EB-4746-8FE0-D5A8DA32B118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54376-7D04-4934-9468-34D36CE9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4B49D-E7C0-4989-A781-EF5BF474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304E-52DA-4C5E-AC93-2B0F9AE966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71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232C-F103-4B9F-9719-DFA8B29A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189FA-292E-4823-B15A-A056EACE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A597-63EB-4746-8FE0-D5A8DA32B118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94412-5C83-46BB-B113-8BD1CB2D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5C8E5-26A9-4568-9FF3-A045E9FC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304E-52DA-4C5E-AC93-2B0F9AE966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03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7F6D29-B294-4278-81C1-C9ECC479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A597-63EB-4746-8FE0-D5A8DA32B118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35349-8F31-494D-9929-03C96F82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56324-E02E-4A5F-ADE8-D37DE2F4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304E-52DA-4C5E-AC93-2B0F9AE966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71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5CB1-4CFC-4924-937E-111B8A56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6E43C-E4AC-4AB4-ADCB-00FBDCD3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13B4B-6416-4A4B-9652-CA1CEE315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35026-29F6-4F42-B5B5-F7A343D9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A597-63EB-4746-8FE0-D5A8DA32B118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036A8-1092-4F3C-9FD2-3D9C7E287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F0B88-2FD8-444F-B5B0-F809649B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304E-52DA-4C5E-AC93-2B0F9AE966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00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8A54-6CB9-474C-B799-2C8BB462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98779-FB7C-4EBC-9903-1F0F26F84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81FF3-C036-475B-886D-91702E74F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655A4-6C92-48E7-B632-8880B101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A597-63EB-4746-8FE0-D5A8DA32B118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BFCB2-DBA6-43C7-9DED-FA294997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E5A11-4822-41D7-B75F-7950F837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304E-52DA-4C5E-AC93-2B0F9AE966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7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19FC7B-3E9A-4BAE-8714-279F418BA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948BB-13E9-469B-93B8-8D5AC28AA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CC420-3100-463A-9638-53BD2E3A9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FA597-63EB-4746-8FE0-D5A8DA32B118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7615B-DCAE-49DC-9997-8E90B7B6C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10ADF-D359-44D4-97FC-3B8603ABB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D304E-52DA-4C5E-AC93-2B0F9AE966F8}" type="slidenum">
              <a:rPr lang="fr-FR" smtClean="0"/>
              <a:t>‹#›</a:t>
            </a:fld>
            <a:endParaRPr lang="fr-FR"/>
          </a:p>
        </p:txBody>
      </p:sp>
      <p:pic>
        <p:nvPicPr>
          <p:cNvPr id="2050" name="Picture 2" descr="RÃ©sultat de recherche d'images pour &quot;logo utc&quot;">
            <a:extLst>
              <a:ext uri="{FF2B5EF4-FFF2-40B4-BE49-F238E27FC236}">
                <a16:creationId xmlns:a16="http://schemas.microsoft.com/office/drawing/2014/main" id="{BD6C821E-2CED-4782-9CF4-8282C45618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83585"/>
            <a:ext cx="3380509" cy="85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14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C3E3-FC20-4382-AF2F-46C5739B8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SR03 : Evaluation des stagiaires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A3D78-441E-4073-A26C-09154A3AAB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Jérémie Levet – Aiman Zaki</a:t>
            </a:r>
          </a:p>
        </p:txBody>
      </p:sp>
    </p:spTree>
    <p:extLst>
      <p:ext uri="{BB962C8B-B14F-4D97-AF65-F5344CB8AC3E}">
        <p14:creationId xmlns:p14="http://schemas.microsoft.com/office/powerpoint/2010/main" val="48730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8455-43B0-4827-9BC2-2EAEAB7A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63" y="2791830"/>
            <a:ext cx="535016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Diagramme de classes –</a:t>
            </a:r>
            <a:br>
              <a:rPr lang="fr-FR" dirty="0"/>
            </a:br>
            <a:r>
              <a:rPr lang="fr-FR" dirty="0"/>
              <a:t>Modèle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434EB2-D8B2-4E3E-AE4B-DF661CCA3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147" y="0"/>
            <a:ext cx="6307853" cy="690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2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8455-43B0-4827-9BC2-2EAEAB7A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0756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Diagramme de classes – </a:t>
            </a:r>
            <a:br>
              <a:rPr lang="fr-FR" dirty="0"/>
            </a:br>
            <a:r>
              <a:rPr lang="fr-FR" dirty="0"/>
              <a:t>DAO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D78531-864C-4709-85BE-B2F75953E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4286"/>
            <a:ext cx="12192000" cy="297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8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6CD2-BAB4-47EA-B57A-EB5ABD8D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pic>
        <p:nvPicPr>
          <p:cNvPr id="3074" name="Picture 2" descr="RÃ©sultat de recherche d'images pour &quot;struts 2 logo&quot;">
            <a:extLst>
              <a:ext uri="{FF2B5EF4-FFF2-40B4-BE49-F238E27FC236}">
                <a16:creationId xmlns:a16="http://schemas.microsoft.com/office/drawing/2014/main" id="{49749DB0-FDE1-49D2-8BAB-FDA0848D5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259" y="2574424"/>
            <a:ext cx="2642320" cy="264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Ã©sultat de recherche d'images pour &quot;vanilla js logo&quot;">
            <a:extLst>
              <a:ext uri="{FF2B5EF4-FFF2-40B4-BE49-F238E27FC236}">
                <a16:creationId xmlns:a16="http://schemas.microsoft.com/office/drawing/2014/main" id="{E68F31FA-CAF2-4198-9043-256B24288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551" y="2452546"/>
            <a:ext cx="141922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70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BF62-2D3E-4E5E-A2AD-7D426971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C6C54-3CF2-4963-8E72-D481D6D2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Problèmes de configuration </a:t>
            </a:r>
          </a:p>
          <a:p>
            <a:endParaRPr lang="fr-FR" dirty="0"/>
          </a:p>
          <a:p>
            <a:r>
              <a:rPr lang="fr-FR" dirty="0"/>
              <a:t>Eclipse/Windows </a:t>
            </a:r>
            <a:r>
              <a:rPr lang="fr-FR" dirty="0">
                <a:sym typeface="Wingdings" panose="05000000000000000000" pitchFamily="2" charset="2"/>
              </a:rPr>
              <a:t>/ </a:t>
            </a:r>
            <a:r>
              <a:rPr lang="fr-FR" dirty="0" err="1">
                <a:sym typeface="Wingdings" panose="05000000000000000000" pitchFamily="2" charset="2"/>
              </a:rPr>
              <a:t>IntelliJ</a:t>
            </a:r>
            <a:r>
              <a:rPr lang="fr-FR" dirty="0">
                <a:sym typeface="Wingdings" panose="05000000000000000000" pitchFamily="2" charset="2"/>
              </a:rPr>
              <a:t>/Linux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051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33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SR03 : Evaluation des stagiaires</vt:lpstr>
      <vt:lpstr>Diagramme de classes – Modèle</vt:lpstr>
      <vt:lpstr>Diagramme de classes –  DAO</vt:lpstr>
      <vt:lpstr>Technologies utilisées</vt:lpstr>
      <vt:lpstr>Difficultés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SR03 : Evaluation des stagiaires</dc:title>
  <dc:creator>Jeremie Levet</dc:creator>
  <cp:lastModifiedBy>Jeremie Levet</cp:lastModifiedBy>
  <cp:revision>5</cp:revision>
  <dcterms:created xsi:type="dcterms:W3CDTF">2019-06-18T14:57:01Z</dcterms:created>
  <dcterms:modified xsi:type="dcterms:W3CDTF">2019-06-18T16:06:12Z</dcterms:modified>
</cp:coreProperties>
</file>