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99" r:id="rId3"/>
    <p:sldId id="290" r:id="rId4"/>
    <p:sldId id="277" r:id="rId5"/>
    <p:sldId id="298" r:id="rId6"/>
    <p:sldId id="297" r:id="rId7"/>
    <p:sldId id="289" r:id="rId8"/>
    <p:sldId id="376" r:id="rId9"/>
    <p:sldId id="286" r:id="rId10"/>
    <p:sldId id="354" r:id="rId11"/>
    <p:sldId id="291" r:id="rId12"/>
    <p:sldId id="284" r:id="rId13"/>
    <p:sldId id="285" r:id="rId14"/>
    <p:sldId id="283" r:id="rId15"/>
    <p:sldId id="282" r:id="rId16"/>
    <p:sldId id="292" r:id="rId17"/>
    <p:sldId id="294" r:id="rId18"/>
    <p:sldId id="295" r:id="rId19"/>
    <p:sldId id="280" r:id="rId20"/>
    <p:sldId id="296" r:id="rId21"/>
    <p:sldId id="29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7"/>
    <p:restoredTop sz="74315"/>
  </p:normalViewPr>
  <p:slideViewPr>
    <p:cSldViewPr snapToGrid="0" snapToObjects="1">
      <p:cViewPr varScale="1">
        <p:scale>
          <a:sx n="92" d="100"/>
          <a:sy n="92" d="100"/>
        </p:scale>
        <p:origin x="164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D1EA3C2C-A031-4588-9532-8B190F6FC049}"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8D196A02-BF8C-4E34-A1C2-5A836597E796}">
      <dgm:prSet/>
      <dgm:spPr/>
      <dgm:t>
        <a:bodyPr/>
        <a:lstStyle/>
        <a:p>
          <a:pPr>
            <a:lnSpc>
              <a:spcPct val="100000"/>
            </a:lnSpc>
          </a:pPr>
          <a:r>
            <a:rPr lang="en-US"/>
            <a:t>Screen rotation</a:t>
          </a:r>
        </a:p>
      </dgm:t>
    </dgm:pt>
    <dgm:pt modelId="{79F2D94B-0CCA-422B-870C-743F733FD537}" type="parTrans" cxnId="{AAFA332F-A207-4986-89B5-BD0C01E1694E}">
      <dgm:prSet/>
      <dgm:spPr/>
      <dgm:t>
        <a:bodyPr/>
        <a:lstStyle/>
        <a:p>
          <a:endParaRPr lang="en-US"/>
        </a:p>
      </dgm:t>
    </dgm:pt>
    <dgm:pt modelId="{AC2687C1-93FD-47BF-83D4-AD2D09180C9D}" type="sibTrans" cxnId="{AAFA332F-A207-4986-89B5-BD0C01E1694E}">
      <dgm:prSet/>
      <dgm:spPr/>
      <dgm:t>
        <a:bodyPr/>
        <a:lstStyle/>
        <a:p>
          <a:endParaRPr lang="en-US"/>
        </a:p>
      </dgm:t>
    </dgm:pt>
    <dgm:pt modelId="{6BA462A2-A109-48AF-A426-42A4F7CA4F66}">
      <dgm:prSet/>
      <dgm:spPr/>
      <dgm:t>
        <a:bodyPr/>
        <a:lstStyle/>
        <a:p>
          <a:pPr>
            <a:lnSpc>
              <a:spcPct val="100000"/>
            </a:lnSpc>
          </a:pPr>
          <a:r>
            <a:rPr lang="en-US"/>
            <a:t>Keyboard changes</a:t>
          </a:r>
        </a:p>
      </dgm:t>
    </dgm:pt>
    <dgm:pt modelId="{971F25D9-26FF-40F1-99A8-52B2DC3C320A}" type="parTrans" cxnId="{A2964AE4-C339-4D42-B6CC-7A390500BD33}">
      <dgm:prSet/>
      <dgm:spPr/>
      <dgm:t>
        <a:bodyPr/>
        <a:lstStyle/>
        <a:p>
          <a:endParaRPr lang="en-US"/>
        </a:p>
      </dgm:t>
    </dgm:pt>
    <dgm:pt modelId="{4F221405-8D8A-413A-B16D-39BDE2C5B4F4}" type="sibTrans" cxnId="{A2964AE4-C339-4D42-B6CC-7A390500BD33}">
      <dgm:prSet/>
      <dgm:spPr/>
      <dgm:t>
        <a:bodyPr/>
        <a:lstStyle/>
        <a:p>
          <a:endParaRPr lang="en-US"/>
        </a:p>
      </dgm:t>
    </dgm:pt>
    <dgm:pt modelId="{CC7A09E0-000C-4999-B2D5-0EFC24051362}">
      <dgm:prSet/>
      <dgm:spPr/>
      <dgm:t>
        <a:bodyPr/>
        <a:lstStyle/>
        <a:p>
          <a:pPr>
            <a:lnSpc>
              <a:spcPct val="100000"/>
            </a:lnSpc>
          </a:pPr>
          <a:r>
            <a:rPr lang="en-US"/>
            <a:t>Language changes</a:t>
          </a:r>
        </a:p>
      </dgm:t>
    </dgm:pt>
    <dgm:pt modelId="{A0A38148-0724-4711-9FF4-CA70DABC73A4}" type="parTrans" cxnId="{49C53667-D7DD-403D-936E-CC2B9F457CDE}">
      <dgm:prSet/>
      <dgm:spPr/>
      <dgm:t>
        <a:bodyPr/>
        <a:lstStyle/>
        <a:p>
          <a:endParaRPr lang="en-US"/>
        </a:p>
      </dgm:t>
    </dgm:pt>
    <dgm:pt modelId="{39552755-6ADF-46F1-A727-F6802D1F588D}" type="sibTrans" cxnId="{49C53667-D7DD-403D-936E-CC2B9F457CDE}">
      <dgm:prSet/>
      <dgm:spPr/>
      <dgm:t>
        <a:bodyPr/>
        <a:lstStyle/>
        <a:p>
          <a:endParaRPr lang="en-US"/>
        </a:p>
      </dgm:t>
    </dgm:pt>
    <dgm:pt modelId="{3FA6C1FC-9F73-4E1A-B163-0FCAE0000CF2}">
      <dgm:prSet/>
      <dgm:spPr/>
      <dgm:t>
        <a:bodyPr/>
        <a:lstStyle/>
        <a:p>
          <a:pPr>
            <a:lnSpc>
              <a:spcPct val="100000"/>
            </a:lnSpc>
          </a:pPr>
          <a:r>
            <a:rPr lang="en-US"/>
            <a:t>Enabling multi window</a:t>
          </a:r>
        </a:p>
      </dgm:t>
    </dgm:pt>
    <dgm:pt modelId="{D26A49B7-F742-45FF-8F21-E094E60CEC1A}" type="parTrans" cxnId="{69B6174D-C001-4B80-86C3-06A2586B1BD2}">
      <dgm:prSet/>
      <dgm:spPr/>
      <dgm:t>
        <a:bodyPr/>
        <a:lstStyle/>
        <a:p>
          <a:endParaRPr lang="en-US"/>
        </a:p>
      </dgm:t>
    </dgm:pt>
    <dgm:pt modelId="{9989CC99-82F4-4A86-A1DC-03AAEF837A69}" type="sibTrans" cxnId="{69B6174D-C001-4B80-86C3-06A2586B1BD2}">
      <dgm:prSet/>
      <dgm:spPr/>
      <dgm:t>
        <a:bodyPr/>
        <a:lstStyle/>
        <a:p>
          <a:endParaRPr lang="en-US"/>
        </a:p>
      </dgm:t>
    </dgm:pt>
    <dgm:pt modelId="{DB597D99-D002-4DEE-A50E-37A7270FE319}" type="pres">
      <dgm:prSet presAssocID="{D1EA3C2C-A031-4588-9532-8B190F6FC049}" presName="root" presStyleCnt="0">
        <dgm:presLayoutVars>
          <dgm:dir/>
          <dgm:resizeHandles val="exact"/>
        </dgm:presLayoutVars>
      </dgm:prSet>
      <dgm:spPr/>
    </dgm:pt>
    <dgm:pt modelId="{E30CE56F-F071-4922-9666-11893157E9D2}" type="pres">
      <dgm:prSet presAssocID="{8D196A02-BF8C-4E34-A1C2-5A836597E796}" presName="compNode" presStyleCnt="0"/>
      <dgm:spPr/>
    </dgm:pt>
    <dgm:pt modelId="{E0C7F5FF-CF5D-419F-9012-D28EE3742CF2}" type="pres">
      <dgm:prSet presAssocID="{8D196A02-BF8C-4E34-A1C2-5A836597E796}" presName="bgRect" presStyleLbl="bgShp" presStyleIdx="0" presStyleCnt="4"/>
      <dgm:spPr/>
    </dgm:pt>
    <dgm:pt modelId="{1E6B5851-9BB7-431A-82E0-7E7214833D49}" type="pres">
      <dgm:prSet presAssocID="{8D196A02-BF8C-4E34-A1C2-5A836597E79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8F8482D3-5D74-446F-BF26-D523CC308BD7}" type="pres">
      <dgm:prSet presAssocID="{8D196A02-BF8C-4E34-A1C2-5A836597E796}" presName="spaceRect" presStyleCnt="0"/>
      <dgm:spPr/>
    </dgm:pt>
    <dgm:pt modelId="{C23CE468-B114-47C4-96CB-8F03CCA3D5CA}" type="pres">
      <dgm:prSet presAssocID="{8D196A02-BF8C-4E34-A1C2-5A836597E796}" presName="parTx" presStyleLbl="revTx" presStyleIdx="0" presStyleCnt="4">
        <dgm:presLayoutVars>
          <dgm:chMax val="0"/>
          <dgm:chPref val="0"/>
        </dgm:presLayoutVars>
      </dgm:prSet>
      <dgm:spPr/>
    </dgm:pt>
    <dgm:pt modelId="{FA29F74F-7C62-4788-8BDA-E4133E97F9F2}" type="pres">
      <dgm:prSet presAssocID="{AC2687C1-93FD-47BF-83D4-AD2D09180C9D}" presName="sibTrans" presStyleCnt="0"/>
      <dgm:spPr/>
    </dgm:pt>
    <dgm:pt modelId="{97E85E7F-F963-4F30-9FA7-B23FD5704D3D}" type="pres">
      <dgm:prSet presAssocID="{6BA462A2-A109-48AF-A426-42A4F7CA4F66}" presName="compNode" presStyleCnt="0"/>
      <dgm:spPr/>
    </dgm:pt>
    <dgm:pt modelId="{E6C88959-C880-45A3-AA54-E9A88A8D32B6}" type="pres">
      <dgm:prSet presAssocID="{6BA462A2-A109-48AF-A426-42A4F7CA4F66}" presName="bgRect" presStyleLbl="bgShp" presStyleIdx="1" presStyleCnt="4"/>
      <dgm:spPr/>
    </dgm:pt>
    <dgm:pt modelId="{34A1C489-9514-47BA-AE97-139599623158}" type="pres">
      <dgm:prSet presAssocID="{6BA462A2-A109-48AF-A426-42A4F7CA4F6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iano"/>
        </a:ext>
      </dgm:extLst>
    </dgm:pt>
    <dgm:pt modelId="{F068BECE-59A9-4713-BB5A-FD543CEFDE2F}" type="pres">
      <dgm:prSet presAssocID="{6BA462A2-A109-48AF-A426-42A4F7CA4F66}" presName="spaceRect" presStyleCnt="0"/>
      <dgm:spPr/>
    </dgm:pt>
    <dgm:pt modelId="{1CCC4437-6BEF-492B-AF90-72F3ED028773}" type="pres">
      <dgm:prSet presAssocID="{6BA462A2-A109-48AF-A426-42A4F7CA4F66}" presName="parTx" presStyleLbl="revTx" presStyleIdx="1" presStyleCnt="4">
        <dgm:presLayoutVars>
          <dgm:chMax val="0"/>
          <dgm:chPref val="0"/>
        </dgm:presLayoutVars>
      </dgm:prSet>
      <dgm:spPr/>
    </dgm:pt>
    <dgm:pt modelId="{79DA3876-B9B9-467C-8BB1-EF0F75E14B5B}" type="pres">
      <dgm:prSet presAssocID="{4F221405-8D8A-413A-B16D-39BDE2C5B4F4}" presName="sibTrans" presStyleCnt="0"/>
      <dgm:spPr/>
    </dgm:pt>
    <dgm:pt modelId="{9D0CDA0F-76B5-4568-B330-433900435482}" type="pres">
      <dgm:prSet presAssocID="{CC7A09E0-000C-4999-B2D5-0EFC24051362}" presName="compNode" presStyleCnt="0"/>
      <dgm:spPr/>
    </dgm:pt>
    <dgm:pt modelId="{E7615CEA-14D8-4C5C-95D5-EEEC429B5662}" type="pres">
      <dgm:prSet presAssocID="{CC7A09E0-000C-4999-B2D5-0EFC24051362}" presName="bgRect" presStyleLbl="bgShp" presStyleIdx="2" presStyleCnt="4"/>
      <dgm:spPr/>
    </dgm:pt>
    <dgm:pt modelId="{7624F2F7-04B1-4E66-B544-5580D551862B}" type="pres">
      <dgm:prSet presAssocID="{CC7A09E0-000C-4999-B2D5-0EFC2405136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44998B88-99FC-4F33-BD57-5DA8D9C0FA1B}" type="pres">
      <dgm:prSet presAssocID="{CC7A09E0-000C-4999-B2D5-0EFC24051362}" presName="spaceRect" presStyleCnt="0"/>
      <dgm:spPr/>
    </dgm:pt>
    <dgm:pt modelId="{8495435A-C53D-4A26-BEB9-BE54B4FA9E10}" type="pres">
      <dgm:prSet presAssocID="{CC7A09E0-000C-4999-B2D5-0EFC24051362}" presName="parTx" presStyleLbl="revTx" presStyleIdx="2" presStyleCnt="4">
        <dgm:presLayoutVars>
          <dgm:chMax val="0"/>
          <dgm:chPref val="0"/>
        </dgm:presLayoutVars>
      </dgm:prSet>
      <dgm:spPr/>
    </dgm:pt>
    <dgm:pt modelId="{22FCC984-4A7B-42EC-ADF5-923A78AC7CE7}" type="pres">
      <dgm:prSet presAssocID="{39552755-6ADF-46F1-A727-F6802D1F588D}" presName="sibTrans" presStyleCnt="0"/>
      <dgm:spPr/>
    </dgm:pt>
    <dgm:pt modelId="{B7B082B3-F153-4DA9-A591-B1733A825D01}" type="pres">
      <dgm:prSet presAssocID="{3FA6C1FC-9F73-4E1A-B163-0FCAE0000CF2}" presName="compNode" presStyleCnt="0"/>
      <dgm:spPr/>
    </dgm:pt>
    <dgm:pt modelId="{E98A1FE3-7DF6-4A70-BB92-6A80ED4F89BF}" type="pres">
      <dgm:prSet presAssocID="{3FA6C1FC-9F73-4E1A-B163-0FCAE0000CF2}" presName="bgRect" presStyleLbl="bgShp" presStyleIdx="3" presStyleCnt="4"/>
      <dgm:spPr/>
    </dgm:pt>
    <dgm:pt modelId="{B51CB060-DB49-4D46-86D4-FB882A1B4A7D}" type="pres">
      <dgm:prSet presAssocID="{3FA6C1FC-9F73-4E1A-B163-0FCAE0000CF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a:ext>
      </dgm:extLst>
    </dgm:pt>
    <dgm:pt modelId="{BC79424C-08FF-4C1B-8FE7-04E533B92673}" type="pres">
      <dgm:prSet presAssocID="{3FA6C1FC-9F73-4E1A-B163-0FCAE0000CF2}" presName="spaceRect" presStyleCnt="0"/>
      <dgm:spPr/>
    </dgm:pt>
    <dgm:pt modelId="{1716300E-86CB-43AF-A0C5-A793D8D36DCF}" type="pres">
      <dgm:prSet presAssocID="{3FA6C1FC-9F73-4E1A-B163-0FCAE0000CF2}" presName="parTx" presStyleLbl="revTx" presStyleIdx="3" presStyleCnt="4">
        <dgm:presLayoutVars>
          <dgm:chMax val="0"/>
          <dgm:chPref val="0"/>
        </dgm:presLayoutVars>
      </dgm:prSet>
      <dgm:spPr/>
    </dgm:pt>
  </dgm:ptLst>
  <dgm:cxnLst>
    <dgm:cxn modelId="{D81CCB26-7C67-4E1C-B3AC-AF4BFC0196A2}" type="presOf" srcId="{6BA462A2-A109-48AF-A426-42A4F7CA4F66}" destId="{1CCC4437-6BEF-492B-AF90-72F3ED028773}" srcOrd="0" destOrd="0" presId="urn:microsoft.com/office/officeart/2018/2/layout/IconVerticalSolidList"/>
    <dgm:cxn modelId="{1695112C-E677-4855-A183-480B6BCCE115}" type="presOf" srcId="{CC7A09E0-000C-4999-B2D5-0EFC24051362}" destId="{8495435A-C53D-4A26-BEB9-BE54B4FA9E10}" srcOrd="0" destOrd="0" presId="urn:microsoft.com/office/officeart/2018/2/layout/IconVerticalSolidList"/>
    <dgm:cxn modelId="{AAFA332F-A207-4986-89B5-BD0C01E1694E}" srcId="{D1EA3C2C-A031-4588-9532-8B190F6FC049}" destId="{8D196A02-BF8C-4E34-A1C2-5A836597E796}" srcOrd="0" destOrd="0" parTransId="{79F2D94B-0CCA-422B-870C-743F733FD537}" sibTransId="{AC2687C1-93FD-47BF-83D4-AD2D09180C9D}"/>
    <dgm:cxn modelId="{69B6174D-C001-4B80-86C3-06A2586B1BD2}" srcId="{D1EA3C2C-A031-4588-9532-8B190F6FC049}" destId="{3FA6C1FC-9F73-4E1A-B163-0FCAE0000CF2}" srcOrd="3" destOrd="0" parTransId="{D26A49B7-F742-45FF-8F21-E094E60CEC1A}" sibTransId="{9989CC99-82F4-4A86-A1DC-03AAEF837A69}"/>
    <dgm:cxn modelId="{49C53667-D7DD-403D-936E-CC2B9F457CDE}" srcId="{D1EA3C2C-A031-4588-9532-8B190F6FC049}" destId="{CC7A09E0-000C-4999-B2D5-0EFC24051362}" srcOrd="2" destOrd="0" parTransId="{A0A38148-0724-4711-9FF4-CA70DABC73A4}" sibTransId="{39552755-6ADF-46F1-A727-F6802D1F588D}"/>
    <dgm:cxn modelId="{8D7A3D8A-6279-4CE0-8E2C-E2265B0FE0A5}" type="presOf" srcId="{3FA6C1FC-9F73-4E1A-B163-0FCAE0000CF2}" destId="{1716300E-86CB-43AF-A0C5-A793D8D36DCF}" srcOrd="0" destOrd="0" presId="urn:microsoft.com/office/officeart/2018/2/layout/IconVerticalSolidList"/>
    <dgm:cxn modelId="{5EFA27A3-3A2B-4126-AAB0-49BD020C91D3}" type="presOf" srcId="{D1EA3C2C-A031-4588-9532-8B190F6FC049}" destId="{DB597D99-D002-4DEE-A50E-37A7270FE319}" srcOrd="0" destOrd="0" presId="urn:microsoft.com/office/officeart/2018/2/layout/IconVerticalSolidList"/>
    <dgm:cxn modelId="{C10B49E1-809B-4E78-8B83-D13F8EE39B23}" type="presOf" srcId="{8D196A02-BF8C-4E34-A1C2-5A836597E796}" destId="{C23CE468-B114-47C4-96CB-8F03CCA3D5CA}" srcOrd="0" destOrd="0" presId="urn:microsoft.com/office/officeart/2018/2/layout/IconVerticalSolidList"/>
    <dgm:cxn modelId="{A2964AE4-C339-4D42-B6CC-7A390500BD33}" srcId="{D1EA3C2C-A031-4588-9532-8B190F6FC049}" destId="{6BA462A2-A109-48AF-A426-42A4F7CA4F66}" srcOrd="1" destOrd="0" parTransId="{971F25D9-26FF-40F1-99A8-52B2DC3C320A}" sibTransId="{4F221405-8D8A-413A-B16D-39BDE2C5B4F4}"/>
    <dgm:cxn modelId="{D11A15C8-2330-41B1-B74B-52468933098B}" type="presParOf" srcId="{DB597D99-D002-4DEE-A50E-37A7270FE319}" destId="{E30CE56F-F071-4922-9666-11893157E9D2}" srcOrd="0" destOrd="0" presId="urn:microsoft.com/office/officeart/2018/2/layout/IconVerticalSolidList"/>
    <dgm:cxn modelId="{C045E153-9F27-484A-9515-9B0AFD23CDF5}" type="presParOf" srcId="{E30CE56F-F071-4922-9666-11893157E9D2}" destId="{E0C7F5FF-CF5D-419F-9012-D28EE3742CF2}" srcOrd="0" destOrd="0" presId="urn:microsoft.com/office/officeart/2018/2/layout/IconVerticalSolidList"/>
    <dgm:cxn modelId="{FE826608-293A-4F57-BC40-2C07A1D1B759}" type="presParOf" srcId="{E30CE56F-F071-4922-9666-11893157E9D2}" destId="{1E6B5851-9BB7-431A-82E0-7E7214833D49}" srcOrd="1" destOrd="0" presId="urn:microsoft.com/office/officeart/2018/2/layout/IconVerticalSolidList"/>
    <dgm:cxn modelId="{F1B4D3FF-2216-4B79-82BB-AA1198111AB1}" type="presParOf" srcId="{E30CE56F-F071-4922-9666-11893157E9D2}" destId="{8F8482D3-5D74-446F-BF26-D523CC308BD7}" srcOrd="2" destOrd="0" presId="urn:microsoft.com/office/officeart/2018/2/layout/IconVerticalSolidList"/>
    <dgm:cxn modelId="{C41014FD-D0A4-4E18-9CF2-CF094AD9F76A}" type="presParOf" srcId="{E30CE56F-F071-4922-9666-11893157E9D2}" destId="{C23CE468-B114-47C4-96CB-8F03CCA3D5CA}" srcOrd="3" destOrd="0" presId="urn:microsoft.com/office/officeart/2018/2/layout/IconVerticalSolidList"/>
    <dgm:cxn modelId="{2CAB4AA1-4C76-4803-B5E3-BDB209C6DA53}" type="presParOf" srcId="{DB597D99-D002-4DEE-A50E-37A7270FE319}" destId="{FA29F74F-7C62-4788-8BDA-E4133E97F9F2}" srcOrd="1" destOrd="0" presId="urn:microsoft.com/office/officeart/2018/2/layout/IconVerticalSolidList"/>
    <dgm:cxn modelId="{FCE2D53E-03A8-4160-A109-C9E3D7DE9F42}" type="presParOf" srcId="{DB597D99-D002-4DEE-A50E-37A7270FE319}" destId="{97E85E7F-F963-4F30-9FA7-B23FD5704D3D}" srcOrd="2" destOrd="0" presId="urn:microsoft.com/office/officeart/2018/2/layout/IconVerticalSolidList"/>
    <dgm:cxn modelId="{00055131-3665-4E8B-90F8-B0BA5BB0B3A6}" type="presParOf" srcId="{97E85E7F-F963-4F30-9FA7-B23FD5704D3D}" destId="{E6C88959-C880-45A3-AA54-E9A88A8D32B6}" srcOrd="0" destOrd="0" presId="urn:microsoft.com/office/officeart/2018/2/layout/IconVerticalSolidList"/>
    <dgm:cxn modelId="{9B6D6558-93A0-4455-9EB5-62AE03BF4000}" type="presParOf" srcId="{97E85E7F-F963-4F30-9FA7-B23FD5704D3D}" destId="{34A1C489-9514-47BA-AE97-139599623158}" srcOrd="1" destOrd="0" presId="urn:microsoft.com/office/officeart/2018/2/layout/IconVerticalSolidList"/>
    <dgm:cxn modelId="{B46B6BFC-B2A5-4211-AD4F-6CA1A1A6E544}" type="presParOf" srcId="{97E85E7F-F963-4F30-9FA7-B23FD5704D3D}" destId="{F068BECE-59A9-4713-BB5A-FD543CEFDE2F}" srcOrd="2" destOrd="0" presId="urn:microsoft.com/office/officeart/2018/2/layout/IconVerticalSolidList"/>
    <dgm:cxn modelId="{93F4F36B-865F-4D74-882C-140E61665D9D}" type="presParOf" srcId="{97E85E7F-F963-4F30-9FA7-B23FD5704D3D}" destId="{1CCC4437-6BEF-492B-AF90-72F3ED028773}" srcOrd="3" destOrd="0" presId="urn:microsoft.com/office/officeart/2018/2/layout/IconVerticalSolidList"/>
    <dgm:cxn modelId="{3322B407-7D2D-4E49-8B3D-D377116AAAC0}" type="presParOf" srcId="{DB597D99-D002-4DEE-A50E-37A7270FE319}" destId="{79DA3876-B9B9-467C-8BB1-EF0F75E14B5B}" srcOrd="3" destOrd="0" presId="urn:microsoft.com/office/officeart/2018/2/layout/IconVerticalSolidList"/>
    <dgm:cxn modelId="{9DEABDF8-4E42-4100-8BFF-A35CF041E902}" type="presParOf" srcId="{DB597D99-D002-4DEE-A50E-37A7270FE319}" destId="{9D0CDA0F-76B5-4568-B330-433900435482}" srcOrd="4" destOrd="0" presId="urn:microsoft.com/office/officeart/2018/2/layout/IconVerticalSolidList"/>
    <dgm:cxn modelId="{79BB6A7B-6830-4779-8C89-92D4D6D29580}" type="presParOf" srcId="{9D0CDA0F-76B5-4568-B330-433900435482}" destId="{E7615CEA-14D8-4C5C-95D5-EEEC429B5662}" srcOrd="0" destOrd="0" presId="urn:microsoft.com/office/officeart/2018/2/layout/IconVerticalSolidList"/>
    <dgm:cxn modelId="{81186B13-8A00-4A83-880E-BC046AED4999}" type="presParOf" srcId="{9D0CDA0F-76B5-4568-B330-433900435482}" destId="{7624F2F7-04B1-4E66-B544-5580D551862B}" srcOrd="1" destOrd="0" presId="urn:microsoft.com/office/officeart/2018/2/layout/IconVerticalSolidList"/>
    <dgm:cxn modelId="{102BE7F5-01D4-4B12-8923-BE312DF70638}" type="presParOf" srcId="{9D0CDA0F-76B5-4568-B330-433900435482}" destId="{44998B88-99FC-4F33-BD57-5DA8D9C0FA1B}" srcOrd="2" destOrd="0" presId="urn:microsoft.com/office/officeart/2018/2/layout/IconVerticalSolidList"/>
    <dgm:cxn modelId="{1DE1A6EC-617F-46DB-B06C-FB3D79FFA3C6}" type="presParOf" srcId="{9D0CDA0F-76B5-4568-B330-433900435482}" destId="{8495435A-C53D-4A26-BEB9-BE54B4FA9E10}" srcOrd="3" destOrd="0" presId="urn:microsoft.com/office/officeart/2018/2/layout/IconVerticalSolidList"/>
    <dgm:cxn modelId="{3E697137-E441-47F0-9050-34A5CB47B579}" type="presParOf" srcId="{DB597D99-D002-4DEE-A50E-37A7270FE319}" destId="{22FCC984-4A7B-42EC-ADF5-923A78AC7CE7}" srcOrd="5" destOrd="0" presId="urn:microsoft.com/office/officeart/2018/2/layout/IconVerticalSolidList"/>
    <dgm:cxn modelId="{82FCA3A3-CA51-4623-BA61-BAC1A3A9D12D}" type="presParOf" srcId="{DB597D99-D002-4DEE-A50E-37A7270FE319}" destId="{B7B082B3-F153-4DA9-A591-B1733A825D01}" srcOrd="6" destOrd="0" presId="urn:microsoft.com/office/officeart/2018/2/layout/IconVerticalSolidList"/>
    <dgm:cxn modelId="{3D8126AF-E334-4DC5-B1D3-8D5BE637C020}" type="presParOf" srcId="{B7B082B3-F153-4DA9-A591-B1733A825D01}" destId="{E98A1FE3-7DF6-4A70-BB92-6A80ED4F89BF}" srcOrd="0" destOrd="0" presId="urn:microsoft.com/office/officeart/2018/2/layout/IconVerticalSolidList"/>
    <dgm:cxn modelId="{D441B5EE-A3DF-4EE9-A02C-45DC7CB4BEED}" type="presParOf" srcId="{B7B082B3-F153-4DA9-A591-B1733A825D01}" destId="{B51CB060-DB49-4D46-86D4-FB882A1B4A7D}" srcOrd="1" destOrd="0" presId="urn:microsoft.com/office/officeart/2018/2/layout/IconVerticalSolidList"/>
    <dgm:cxn modelId="{37190B8B-0ADD-4641-860F-2B3394E4A016}" type="presParOf" srcId="{B7B082B3-F153-4DA9-A591-B1733A825D01}" destId="{BC79424C-08FF-4C1B-8FE7-04E533B92673}" srcOrd="2" destOrd="0" presId="urn:microsoft.com/office/officeart/2018/2/layout/IconVerticalSolidList"/>
    <dgm:cxn modelId="{44CB5E34-AC5F-415E-AC82-619C2A4EECD5}" type="presParOf" srcId="{B7B082B3-F153-4DA9-A591-B1733A825D01}" destId="{1716300E-86CB-43AF-A0C5-A793D8D36DC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02BAF6-7109-46E6-8802-B38AA45E2BC1}"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C0286A4B-3FB0-4E6C-BB43-2E2C060DEE76}">
      <dgm:prSet/>
      <dgm:spPr/>
      <dgm:t>
        <a:bodyPr/>
        <a:lstStyle/>
        <a:p>
          <a:r>
            <a:rPr lang="en-US"/>
            <a:t>Ensure your UI matches your data state</a:t>
          </a:r>
        </a:p>
      </dgm:t>
    </dgm:pt>
    <dgm:pt modelId="{2166F94B-24A8-4E41-9F09-6FDBA0D5B319}" type="parTrans" cxnId="{1D144B3C-9E03-4A0C-A99D-74FD508F6F94}">
      <dgm:prSet/>
      <dgm:spPr/>
      <dgm:t>
        <a:bodyPr/>
        <a:lstStyle/>
        <a:p>
          <a:endParaRPr lang="en-US"/>
        </a:p>
      </dgm:t>
    </dgm:pt>
    <dgm:pt modelId="{7141FB5D-46BF-4D35-9B3F-DA90DE98DC77}" type="sibTrans" cxnId="{1D144B3C-9E03-4A0C-A99D-74FD508F6F94}">
      <dgm:prSet/>
      <dgm:spPr/>
      <dgm:t>
        <a:bodyPr/>
        <a:lstStyle/>
        <a:p>
          <a:endParaRPr lang="en-US"/>
        </a:p>
      </dgm:t>
    </dgm:pt>
    <dgm:pt modelId="{2EE44A3C-2E2F-43FB-86C2-7CD817D59EC1}">
      <dgm:prSet/>
      <dgm:spPr/>
      <dgm:t>
        <a:bodyPr/>
        <a:lstStyle/>
        <a:p>
          <a:r>
            <a:rPr lang="en-US"/>
            <a:t>No memory leaks</a:t>
          </a:r>
        </a:p>
      </dgm:t>
    </dgm:pt>
    <dgm:pt modelId="{8911212F-71F5-4936-B81E-A98D3BE20FEE}" type="parTrans" cxnId="{1E49A8BD-4F5E-46B6-B9EC-413178817E15}">
      <dgm:prSet/>
      <dgm:spPr/>
      <dgm:t>
        <a:bodyPr/>
        <a:lstStyle/>
        <a:p>
          <a:endParaRPr lang="en-US"/>
        </a:p>
      </dgm:t>
    </dgm:pt>
    <dgm:pt modelId="{7C56760D-277A-4926-8C09-7548068259BE}" type="sibTrans" cxnId="{1E49A8BD-4F5E-46B6-B9EC-413178817E15}">
      <dgm:prSet/>
      <dgm:spPr/>
      <dgm:t>
        <a:bodyPr/>
        <a:lstStyle/>
        <a:p>
          <a:endParaRPr lang="en-US"/>
        </a:p>
      </dgm:t>
    </dgm:pt>
    <dgm:pt modelId="{7FDE23D0-7852-4F3F-AF67-830533E927C4}">
      <dgm:prSet/>
      <dgm:spPr/>
      <dgm:t>
        <a:bodyPr/>
        <a:lstStyle/>
        <a:p>
          <a:r>
            <a:rPr lang="en-US"/>
            <a:t>No crashes due to stopped activities</a:t>
          </a:r>
        </a:p>
      </dgm:t>
    </dgm:pt>
    <dgm:pt modelId="{C84A2AE0-8CB5-49FC-855E-F74463006921}" type="parTrans" cxnId="{E5AE3A32-C235-420F-87C4-C2F986707A82}">
      <dgm:prSet/>
      <dgm:spPr/>
      <dgm:t>
        <a:bodyPr/>
        <a:lstStyle/>
        <a:p>
          <a:endParaRPr lang="en-US"/>
        </a:p>
      </dgm:t>
    </dgm:pt>
    <dgm:pt modelId="{8A4E253B-5B27-4BE8-88DD-09CF5D6EF4C0}" type="sibTrans" cxnId="{E5AE3A32-C235-420F-87C4-C2F986707A82}">
      <dgm:prSet/>
      <dgm:spPr/>
      <dgm:t>
        <a:bodyPr/>
        <a:lstStyle/>
        <a:p>
          <a:endParaRPr lang="en-US"/>
        </a:p>
      </dgm:t>
    </dgm:pt>
    <dgm:pt modelId="{C2C1151D-53F0-45F3-8DB4-C5FF7F941602}">
      <dgm:prSet/>
      <dgm:spPr/>
      <dgm:t>
        <a:bodyPr/>
        <a:lstStyle/>
        <a:p>
          <a:r>
            <a:rPr lang="en-US"/>
            <a:t>No more manual lifecycle handling</a:t>
          </a:r>
        </a:p>
      </dgm:t>
    </dgm:pt>
    <dgm:pt modelId="{D59C2DB2-6375-4E4E-AA3E-486F330A3532}" type="parTrans" cxnId="{4A0E3074-325F-4987-BD9B-E0CA095B27C6}">
      <dgm:prSet/>
      <dgm:spPr/>
      <dgm:t>
        <a:bodyPr/>
        <a:lstStyle/>
        <a:p>
          <a:endParaRPr lang="en-US"/>
        </a:p>
      </dgm:t>
    </dgm:pt>
    <dgm:pt modelId="{5749F4D1-86BE-485B-B206-76BF4EBCDE7A}" type="sibTrans" cxnId="{4A0E3074-325F-4987-BD9B-E0CA095B27C6}">
      <dgm:prSet/>
      <dgm:spPr/>
      <dgm:t>
        <a:bodyPr/>
        <a:lstStyle/>
        <a:p>
          <a:endParaRPr lang="en-US"/>
        </a:p>
      </dgm:t>
    </dgm:pt>
    <dgm:pt modelId="{70E91616-EC30-4EF5-AAAD-00EA023530F5}">
      <dgm:prSet/>
      <dgm:spPr/>
      <dgm:t>
        <a:bodyPr/>
        <a:lstStyle/>
        <a:p>
          <a:r>
            <a:rPr lang="en-US"/>
            <a:t>Always up to date data</a:t>
          </a:r>
        </a:p>
      </dgm:t>
    </dgm:pt>
    <dgm:pt modelId="{7F50944F-8D49-4C25-BE88-1DAEEDDB9B92}" type="parTrans" cxnId="{44A99724-4F52-495C-B128-1DF64FC5EB97}">
      <dgm:prSet/>
      <dgm:spPr/>
      <dgm:t>
        <a:bodyPr/>
        <a:lstStyle/>
        <a:p>
          <a:endParaRPr lang="en-US"/>
        </a:p>
      </dgm:t>
    </dgm:pt>
    <dgm:pt modelId="{96A9356C-DF4B-4B5F-960A-238778D3A8E9}" type="sibTrans" cxnId="{44A99724-4F52-495C-B128-1DF64FC5EB97}">
      <dgm:prSet/>
      <dgm:spPr/>
      <dgm:t>
        <a:bodyPr/>
        <a:lstStyle/>
        <a:p>
          <a:endParaRPr lang="en-US"/>
        </a:p>
      </dgm:t>
    </dgm:pt>
    <dgm:pt modelId="{199D9AFB-65B3-4B04-88AC-2D30956D54EB}">
      <dgm:prSet/>
      <dgm:spPr/>
      <dgm:t>
        <a:bodyPr/>
        <a:lstStyle/>
        <a:p>
          <a:r>
            <a:rPr lang="en-US"/>
            <a:t>Proper configuration changes</a:t>
          </a:r>
        </a:p>
      </dgm:t>
    </dgm:pt>
    <dgm:pt modelId="{DA3F4C9C-965F-430E-B50F-001D17E2BC74}" type="parTrans" cxnId="{BA937818-1CAA-444A-8279-5F2C64501B98}">
      <dgm:prSet/>
      <dgm:spPr/>
      <dgm:t>
        <a:bodyPr/>
        <a:lstStyle/>
        <a:p>
          <a:endParaRPr lang="en-US"/>
        </a:p>
      </dgm:t>
    </dgm:pt>
    <dgm:pt modelId="{85A588D5-D2BE-422A-A2FC-4598B37279F9}" type="sibTrans" cxnId="{BA937818-1CAA-444A-8279-5F2C64501B98}">
      <dgm:prSet/>
      <dgm:spPr/>
      <dgm:t>
        <a:bodyPr/>
        <a:lstStyle/>
        <a:p>
          <a:endParaRPr lang="en-US"/>
        </a:p>
      </dgm:t>
    </dgm:pt>
    <dgm:pt modelId="{07BE9047-1F11-4E75-97FD-007EC2DC8A86}">
      <dgm:prSet/>
      <dgm:spPr/>
      <dgm:t>
        <a:bodyPr/>
        <a:lstStyle/>
        <a:p>
          <a:r>
            <a:rPr lang="en-US"/>
            <a:t>Sharing resources</a:t>
          </a:r>
        </a:p>
      </dgm:t>
    </dgm:pt>
    <dgm:pt modelId="{CF0F0EDE-BC2F-4D96-989B-97C674C870DA}" type="parTrans" cxnId="{C6B9F981-E981-488B-B5AD-CF7F3A144F8E}">
      <dgm:prSet/>
      <dgm:spPr/>
      <dgm:t>
        <a:bodyPr/>
        <a:lstStyle/>
        <a:p>
          <a:endParaRPr lang="en-US"/>
        </a:p>
      </dgm:t>
    </dgm:pt>
    <dgm:pt modelId="{F508E3ED-F617-4A12-8695-0AC9A4377D2C}" type="sibTrans" cxnId="{C6B9F981-E981-488B-B5AD-CF7F3A144F8E}">
      <dgm:prSet/>
      <dgm:spPr/>
      <dgm:t>
        <a:bodyPr/>
        <a:lstStyle/>
        <a:p>
          <a:endParaRPr lang="en-US"/>
        </a:p>
      </dgm:t>
    </dgm:pt>
    <dgm:pt modelId="{9C8D2D46-10A1-E94D-9E49-5F7E6FB29B82}" type="pres">
      <dgm:prSet presAssocID="{4102BAF6-7109-46E6-8802-B38AA45E2BC1}" presName="vert0" presStyleCnt="0">
        <dgm:presLayoutVars>
          <dgm:dir/>
          <dgm:animOne val="branch"/>
          <dgm:animLvl val="lvl"/>
        </dgm:presLayoutVars>
      </dgm:prSet>
      <dgm:spPr/>
    </dgm:pt>
    <dgm:pt modelId="{72627D80-433F-B64F-BB18-E7A75C520AF1}" type="pres">
      <dgm:prSet presAssocID="{C0286A4B-3FB0-4E6C-BB43-2E2C060DEE76}" presName="thickLine" presStyleLbl="alignNode1" presStyleIdx="0" presStyleCnt="7"/>
      <dgm:spPr/>
    </dgm:pt>
    <dgm:pt modelId="{DF5DD290-1893-9047-9936-50AF76DB36C6}" type="pres">
      <dgm:prSet presAssocID="{C0286A4B-3FB0-4E6C-BB43-2E2C060DEE76}" presName="horz1" presStyleCnt="0"/>
      <dgm:spPr/>
    </dgm:pt>
    <dgm:pt modelId="{1CA8C939-3005-A149-A545-5FD291C071FB}" type="pres">
      <dgm:prSet presAssocID="{C0286A4B-3FB0-4E6C-BB43-2E2C060DEE76}" presName="tx1" presStyleLbl="revTx" presStyleIdx="0" presStyleCnt="7"/>
      <dgm:spPr/>
    </dgm:pt>
    <dgm:pt modelId="{033F8D63-73D1-BE42-B49A-AAEB43A06F0B}" type="pres">
      <dgm:prSet presAssocID="{C0286A4B-3FB0-4E6C-BB43-2E2C060DEE76}" presName="vert1" presStyleCnt="0"/>
      <dgm:spPr/>
    </dgm:pt>
    <dgm:pt modelId="{15BBE9A4-FE86-F045-B4E8-89626AF8BD6E}" type="pres">
      <dgm:prSet presAssocID="{2EE44A3C-2E2F-43FB-86C2-7CD817D59EC1}" presName="thickLine" presStyleLbl="alignNode1" presStyleIdx="1" presStyleCnt="7"/>
      <dgm:spPr/>
    </dgm:pt>
    <dgm:pt modelId="{C47ACF64-498B-3447-8E35-5E1D37F7D727}" type="pres">
      <dgm:prSet presAssocID="{2EE44A3C-2E2F-43FB-86C2-7CD817D59EC1}" presName="horz1" presStyleCnt="0"/>
      <dgm:spPr/>
    </dgm:pt>
    <dgm:pt modelId="{D5AF3812-4101-8F47-9D34-6CBB35CBB2B6}" type="pres">
      <dgm:prSet presAssocID="{2EE44A3C-2E2F-43FB-86C2-7CD817D59EC1}" presName="tx1" presStyleLbl="revTx" presStyleIdx="1" presStyleCnt="7"/>
      <dgm:spPr/>
    </dgm:pt>
    <dgm:pt modelId="{B88C3A6B-6823-6F47-811C-A9B91D830F2E}" type="pres">
      <dgm:prSet presAssocID="{2EE44A3C-2E2F-43FB-86C2-7CD817D59EC1}" presName="vert1" presStyleCnt="0"/>
      <dgm:spPr/>
    </dgm:pt>
    <dgm:pt modelId="{A26A369B-B58B-6246-8952-2A49E1731793}" type="pres">
      <dgm:prSet presAssocID="{7FDE23D0-7852-4F3F-AF67-830533E927C4}" presName="thickLine" presStyleLbl="alignNode1" presStyleIdx="2" presStyleCnt="7"/>
      <dgm:spPr/>
    </dgm:pt>
    <dgm:pt modelId="{DA60069E-420B-DC49-98D5-386E1E9490FD}" type="pres">
      <dgm:prSet presAssocID="{7FDE23D0-7852-4F3F-AF67-830533E927C4}" presName="horz1" presStyleCnt="0"/>
      <dgm:spPr/>
    </dgm:pt>
    <dgm:pt modelId="{0C685633-A08B-924C-ACA4-0D6F75DEF1F4}" type="pres">
      <dgm:prSet presAssocID="{7FDE23D0-7852-4F3F-AF67-830533E927C4}" presName="tx1" presStyleLbl="revTx" presStyleIdx="2" presStyleCnt="7"/>
      <dgm:spPr/>
    </dgm:pt>
    <dgm:pt modelId="{0489C108-4F0F-1B40-AA0E-D6958F850E18}" type="pres">
      <dgm:prSet presAssocID="{7FDE23D0-7852-4F3F-AF67-830533E927C4}" presName="vert1" presStyleCnt="0"/>
      <dgm:spPr/>
    </dgm:pt>
    <dgm:pt modelId="{A03D8FB0-01F9-BA4B-B104-4AD2BDAB3F4E}" type="pres">
      <dgm:prSet presAssocID="{C2C1151D-53F0-45F3-8DB4-C5FF7F941602}" presName="thickLine" presStyleLbl="alignNode1" presStyleIdx="3" presStyleCnt="7"/>
      <dgm:spPr/>
    </dgm:pt>
    <dgm:pt modelId="{14F8D2B9-8245-6C4E-9800-9B0F9E3CF7C3}" type="pres">
      <dgm:prSet presAssocID="{C2C1151D-53F0-45F3-8DB4-C5FF7F941602}" presName="horz1" presStyleCnt="0"/>
      <dgm:spPr/>
    </dgm:pt>
    <dgm:pt modelId="{963909C5-BA39-C74D-8BB8-64F003234AF0}" type="pres">
      <dgm:prSet presAssocID="{C2C1151D-53F0-45F3-8DB4-C5FF7F941602}" presName="tx1" presStyleLbl="revTx" presStyleIdx="3" presStyleCnt="7"/>
      <dgm:spPr/>
    </dgm:pt>
    <dgm:pt modelId="{9D402DEF-4DF4-5045-9E54-7D8015B64B53}" type="pres">
      <dgm:prSet presAssocID="{C2C1151D-53F0-45F3-8DB4-C5FF7F941602}" presName="vert1" presStyleCnt="0"/>
      <dgm:spPr/>
    </dgm:pt>
    <dgm:pt modelId="{F00ADD89-D85D-E14C-AAD0-E8E0C1870D12}" type="pres">
      <dgm:prSet presAssocID="{70E91616-EC30-4EF5-AAAD-00EA023530F5}" presName="thickLine" presStyleLbl="alignNode1" presStyleIdx="4" presStyleCnt="7"/>
      <dgm:spPr/>
    </dgm:pt>
    <dgm:pt modelId="{F7A14FCF-2097-2D4D-A9F9-71FE848D5C73}" type="pres">
      <dgm:prSet presAssocID="{70E91616-EC30-4EF5-AAAD-00EA023530F5}" presName="horz1" presStyleCnt="0"/>
      <dgm:spPr/>
    </dgm:pt>
    <dgm:pt modelId="{E1B82B66-DC75-CC4B-A7DD-2E9B0BED92C4}" type="pres">
      <dgm:prSet presAssocID="{70E91616-EC30-4EF5-AAAD-00EA023530F5}" presName="tx1" presStyleLbl="revTx" presStyleIdx="4" presStyleCnt="7"/>
      <dgm:spPr/>
    </dgm:pt>
    <dgm:pt modelId="{5BBEA117-A6F8-1946-88DD-19DCE9EDE8EF}" type="pres">
      <dgm:prSet presAssocID="{70E91616-EC30-4EF5-AAAD-00EA023530F5}" presName="vert1" presStyleCnt="0"/>
      <dgm:spPr/>
    </dgm:pt>
    <dgm:pt modelId="{1734B1BC-2B3D-C644-83CB-40675357F428}" type="pres">
      <dgm:prSet presAssocID="{199D9AFB-65B3-4B04-88AC-2D30956D54EB}" presName="thickLine" presStyleLbl="alignNode1" presStyleIdx="5" presStyleCnt="7"/>
      <dgm:spPr/>
    </dgm:pt>
    <dgm:pt modelId="{15E04383-651B-664C-9563-8D66759B58C8}" type="pres">
      <dgm:prSet presAssocID="{199D9AFB-65B3-4B04-88AC-2D30956D54EB}" presName="horz1" presStyleCnt="0"/>
      <dgm:spPr/>
    </dgm:pt>
    <dgm:pt modelId="{55862F46-0E18-3042-A34F-B9BEFCE713C1}" type="pres">
      <dgm:prSet presAssocID="{199D9AFB-65B3-4B04-88AC-2D30956D54EB}" presName="tx1" presStyleLbl="revTx" presStyleIdx="5" presStyleCnt="7"/>
      <dgm:spPr/>
    </dgm:pt>
    <dgm:pt modelId="{6DEC18E1-7F3A-C545-BD47-F89488EF9D97}" type="pres">
      <dgm:prSet presAssocID="{199D9AFB-65B3-4B04-88AC-2D30956D54EB}" presName="vert1" presStyleCnt="0"/>
      <dgm:spPr/>
    </dgm:pt>
    <dgm:pt modelId="{B0388C42-AEF2-204F-BC6E-D6EA0A678023}" type="pres">
      <dgm:prSet presAssocID="{07BE9047-1F11-4E75-97FD-007EC2DC8A86}" presName="thickLine" presStyleLbl="alignNode1" presStyleIdx="6" presStyleCnt="7"/>
      <dgm:spPr/>
    </dgm:pt>
    <dgm:pt modelId="{0537B95E-6527-AD42-AD4B-5498C0D3001C}" type="pres">
      <dgm:prSet presAssocID="{07BE9047-1F11-4E75-97FD-007EC2DC8A86}" presName="horz1" presStyleCnt="0"/>
      <dgm:spPr/>
    </dgm:pt>
    <dgm:pt modelId="{780933F7-549F-0D48-9EE8-9D013E66DFEE}" type="pres">
      <dgm:prSet presAssocID="{07BE9047-1F11-4E75-97FD-007EC2DC8A86}" presName="tx1" presStyleLbl="revTx" presStyleIdx="6" presStyleCnt="7"/>
      <dgm:spPr/>
    </dgm:pt>
    <dgm:pt modelId="{3C5BF3A0-5B45-3C49-A79F-2F5843285889}" type="pres">
      <dgm:prSet presAssocID="{07BE9047-1F11-4E75-97FD-007EC2DC8A86}" presName="vert1" presStyleCnt="0"/>
      <dgm:spPr/>
    </dgm:pt>
  </dgm:ptLst>
  <dgm:cxnLst>
    <dgm:cxn modelId="{8F58D509-9289-C947-8C75-E8F69250971C}" type="presOf" srcId="{7FDE23D0-7852-4F3F-AF67-830533E927C4}" destId="{0C685633-A08B-924C-ACA4-0D6F75DEF1F4}" srcOrd="0" destOrd="0" presId="urn:microsoft.com/office/officeart/2008/layout/LinedList"/>
    <dgm:cxn modelId="{BA937818-1CAA-444A-8279-5F2C64501B98}" srcId="{4102BAF6-7109-46E6-8802-B38AA45E2BC1}" destId="{199D9AFB-65B3-4B04-88AC-2D30956D54EB}" srcOrd="5" destOrd="0" parTransId="{DA3F4C9C-965F-430E-B50F-001D17E2BC74}" sibTransId="{85A588D5-D2BE-422A-A2FC-4598B37279F9}"/>
    <dgm:cxn modelId="{44A99724-4F52-495C-B128-1DF64FC5EB97}" srcId="{4102BAF6-7109-46E6-8802-B38AA45E2BC1}" destId="{70E91616-EC30-4EF5-AAAD-00EA023530F5}" srcOrd="4" destOrd="0" parTransId="{7F50944F-8D49-4C25-BE88-1DAEEDDB9B92}" sibTransId="{96A9356C-DF4B-4B5F-960A-238778D3A8E9}"/>
    <dgm:cxn modelId="{E5AE3A32-C235-420F-87C4-C2F986707A82}" srcId="{4102BAF6-7109-46E6-8802-B38AA45E2BC1}" destId="{7FDE23D0-7852-4F3F-AF67-830533E927C4}" srcOrd="2" destOrd="0" parTransId="{C84A2AE0-8CB5-49FC-855E-F74463006921}" sibTransId="{8A4E253B-5B27-4BE8-88DD-09CF5D6EF4C0}"/>
    <dgm:cxn modelId="{1D144B3C-9E03-4A0C-A99D-74FD508F6F94}" srcId="{4102BAF6-7109-46E6-8802-B38AA45E2BC1}" destId="{C0286A4B-3FB0-4E6C-BB43-2E2C060DEE76}" srcOrd="0" destOrd="0" parTransId="{2166F94B-24A8-4E41-9F09-6FDBA0D5B319}" sibTransId="{7141FB5D-46BF-4D35-9B3F-DA90DE98DC77}"/>
    <dgm:cxn modelId="{4A0E3074-325F-4987-BD9B-E0CA095B27C6}" srcId="{4102BAF6-7109-46E6-8802-B38AA45E2BC1}" destId="{C2C1151D-53F0-45F3-8DB4-C5FF7F941602}" srcOrd="3" destOrd="0" parTransId="{D59C2DB2-6375-4E4E-AA3E-486F330A3532}" sibTransId="{5749F4D1-86BE-485B-B206-76BF4EBCDE7A}"/>
    <dgm:cxn modelId="{1978A375-E1F3-7B4A-947C-27561470209E}" type="presOf" srcId="{70E91616-EC30-4EF5-AAAD-00EA023530F5}" destId="{E1B82B66-DC75-CC4B-A7DD-2E9B0BED92C4}" srcOrd="0" destOrd="0" presId="urn:microsoft.com/office/officeart/2008/layout/LinedList"/>
    <dgm:cxn modelId="{DE1ED27E-2D5F-AF4B-8B33-74244B23DEA2}" type="presOf" srcId="{C0286A4B-3FB0-4E6C-BB43-2E2C060DEE76}" destId="{1CA8C939-3005-A149-A545-5FD291C071FB}" srcOrd="0" destOrd="0" presId="urn:microsoft.com/office/officeart/2008/layout/LinedList"/>
    <dgm:cxn modelId="{C6B9F981-E981-488B-B5AD-CF7F3A144F8E}" srcId="{4102BAF6-7109-46E6-8802-B38AA45E2BC1}" destId="{07BE9047-1F11-4E75-97FD-007EC2DC8A86}" srcOrd="6" destOrd="0" parTransId="{CF0F0EDE-BC2F-4D96-989B-97C674C870DA}" sibTransId="{F508E3ED-F617-4A12-8695-0AC9A4377D2C}"/>
    <dgm:cxn modelId="{1E49A8BD-4F5E-46B6-B9EC-413178817E15}" srcId="{4102BAF6-7109-46E6-8802-B38AA45E2BC1}" destId="{2EE44A3C-2E2F-43FB-86C2-7CD817D59EC1}" srcOrd="1" destOrd="0" parTransId="{8911212F-71F5-4936-B81E-A98D3BE20FEE}" sibTransId="{7C56760D-277A-4926-8C09-7548068259BE}"/>
    <dgm:cxn modelId="{166F54DF-052D-074C-BCDF-F0174DC90485}" type="presOf" srcId="{4102BAF6-7109-46E6-8802-B38AA45E2BC1}" destId="{9C8D2D46-10A1-E94D-9E49-5F7E6FB29B82}" srcOrd="0" destOrd="0" presId="urn:microsoft.com/office/officeart/2008/layout/LinedList"/>
    <dgm:cxn modelId="{4818EAE7-6EEA-5245-A5B6-71366C662629}" type="presOf" srcId="{07BE9047-1F11-4E75-97FD-007EC2DC8A86}" destId="{780933F7-549F-0D48-9EE8-9D013E66DFEE}" srcOrd="0" destOrd="0" presId="urn:microsoft.com/office/officeart/2008/layout/LinedList"/>
    <dgm:cxn modelId="{579163EC-2DEA-A546-AC6A-3D60A09A6D25}" type="presOf" srcId="{199D9AFB-65B3-4B04-88AC-2D30956D54EB}" destId="{55862F46-0E18-3042-A34F-B9BEFCE713C1}" srcOrd="0" destOrd="0" presId="urn:microsoft.com/office/officeart/2008/layout/LinedList"/>
    <dgm:cxn modelId="{4D40B9EE-77A4-DA42-B51A-FDD2DFB83957}" type="presOf" srcId="{2EE44A3C-2E2F-43FB-86C2-7CD817D59EC1}" destId="{D5AF3812-4101-8F47-9D34-6CBB35CBB2B6}" srcOrd="0" destOrd="0" presId="urn:microsoft.com/office/officeart/2008/layout/LinedList"/>
    <dgm:cxn modelId="{39D2F6F9-46B5-9A47-B52C-4D597B6348AD}" type="presOf" srcId="{C2C1151D-53F0-45F3-8DB4-C5FF7F941602}" destId="{963909C5-BA39-C74D-8BB8-64F003234AF0}" srcOrd="0" destOrd="0" presId="urn:microsoft.com/office/officeart/2008/layout/LinedList"/>
    <dgm:cxn modelId="{6CB902F0-6988-7043-9308-6CA83DA08C65}" type="presParOf" srcId="{9C8D2D46-10A1-E94D-9E49-5F7E6FB29B82}" destId="{72627D80-433F-B64F-BB18-E7A75C520AF1}" srcOrd="0" destOrd="0" presId="urn:microsoft.com/office/officeart/2008/layout/LinedList"/>
    <dgm:cxn modelId="{056DCB54-0830-6341-A1AB-B19B12C0289F}" type="presParOf" srcId="{9C8D2D46-10A1-E94D-9E49-5F7E6FB29B82}" destId="{DF5DD290-1893-9047-9936-50AF76DB36C6}" srcOrd="1" destOrd="0" presId="urn:microsoft.com/office/officeart/2008/layout/LinedList"/>
    <dgm:cxn modelId="{FA8657FA-F1DA-874F-81A1-1508273F1A8D}" type="presParOf" srcId="{DF5DD290-1893-9047-9936-50AF76DB36C6}" destId="{1CA8C939-3005-A149-A545-5FD291C071FB}" srcOrd="0" destOrd="0" presId="urn:microsoft.com/office/officeart/2008/layout/LinedList"/>
    <dgm:cxn modelId="{AF6018F3-BD54-A847-8D39-7B5065466BC3}" type="presParOf" srcId="{DF5DD290-1893-9047-9936-50AF76DB36C6}" destId="{033F8D63-73D1-BE42-B49A-AAEB43A06F0B}" srcOrd="1" destOrd="0" presId="urn:microsoft.com/office/officeart/2008/layout/LinedList"/>
    <dgm:cxn modelId="{6EBC0EB6-AFB8-1246-96F1-39981CCBF3DE}" type="presParOf" srcId="{9C8D2D46-10A1-E94D-9E49-5F7E6FB29B82}" destId="{15BBE9A4-FE86-F045-B4E8-89626AF8BD6E}" srcOrd="2" destOrd="0" presId="urn:microsoft.com/office/officeart/2008/layout/LinedList"/>
    <dgm:cxn modelId="{9B79F167-62B6-FA40-83E2-2EE612B86A87}" type="presParOf" srcId="{9C8D2D46-10A1-E94D-9E49-5F7E6FB29B82}" destId="{C47ACF64-498B-3447-8E35-5E1D37F7D727}" srcOrd="3" destOrd="0" presId="urn:microsoft.com/office/officeart/2008/layout/LinedList"/>
    <dgm:cxn modelId="{FC6A1F2A-4D8D-F248-A66C-4607E1F8A7CA}" type="presParOf" srcId="{C47ACF64-498B-3447-8E35-5E1D37F7D727}" destId="{D5AF3812-4101-8F47-9D34-6CBB35CBB2B6}" srcOrd="0" destOrd="0" presId="urn:microsoft.com/office/officeart/2008/layout/LinedList"/>
    <dgm:cxn modelId="{6892CEF4-CD1E-564E-B974-DFC9922F0903}" type="presParOf" srcId="{C47ACF64-498B-3447-8E35-5E1D37F7D727}" destId="{B88C3A6B-6823-6F47-811C-A9B91D830F2E}" srcOrd="1" destOrd="0" presId="urn:microsoft.com/office/officeart/2008/layout/LinedList"/>
    <dgm:cxn modelId="{B5D47B33-C58D-544D-8986-948701B95EEC}" type="presParOf" srcId="{9C8D2D46-10A1-E94D-9E49-5F7E6FB29B82}" destId="{A26A369B-B58B-6246-8952-2A49E1731793}" srcOrd="4" destOrd="0" presId="urn:microsoft.com/office/officeart/2008/layout/LinedList"/>
    <dgm:cxn modelId="{5A1CBBDD-45EF-744E-800E-AA3EA57E0BEF}" type="presParOf" srcId="{9C8D2D46-10A1-E94D-9E49-5F7E6FB29B82}" destId="{DA60069E-420B-DC49-98D5-386E1E9490FD}" srcOrd="5" destOrd="0" presId="urn:microsoft.com/office/officeart/2008/layout/LinedList"/>
    <dgm:cxn modelId="{5D079EA4-565A-6647-9066-7C91C590CE7B}" type="presParOf" srcId="{DA60069E-420B-DC49-98D5-386E1E9490FD}" destId="{0C685633-A08B-924C-ACA4-0D6F75DEF1F4}" srcOrd="0" destOrd="0" presId="urn:microsoft.com/office/officeart/2008/layout/LinedList"/>
    <dgm:cxn modelId="{DBB47F75-D836-E044-A960-ECCE9EB18024}" type="presParOf" srcId="{DA60069E-420B-DC49-98D5-386E1E9490FD}" destId="{0489C108-4F0F-1B40-AA0E-D6958F850E18}" srcOrd="1" destOrd="0" presId="urn:microsoft.com/office/officeart/2008/layout/LinedList"/>
    <dgm:cxn modelId="{55A27A3C-22A4-E041-BC35-CEC7F980203A}" type="presParOf" srcId="{9C8D2D46-10A1-E94D-9E49-5F7E6FB29B82}" destId="{A03D8FB0-01F9-BA4B-B104-4AD2BDAB3F4E}" srcOrd="6" destOrd="0" presId="urn:microsoft.com/office/officeart/2008/layout/LinedList"/>
    <dgm:cxn modelId="{8B9AA5A3-9C34-284D-B3DF-CCAB7822742B}" type="presParOf" srcId="{9C8D2D46-10A1-E94D-9E49-5F7E6FB29B82}" destId="{14F8D2B9-8245-6C4E-9800-9B0F9E3CF7C3}" srcOrd="7" destOrd="0" presId="urn:microsoft.com/office/officeart/2008/layout/LinedList"/>
    <dgm:cxn modelId="{67E43313-0D58-284F-BB9E-F670010D0D8D}" type="presParOf" srcId="{14F8D2B9-8245-6C4E-9800-9B0F9E3CF7C3}" destId="{963909C5-BA39-C74D-8BB8-64F003234AF0}" srcOrd="0" destOrd="0" presId="urn:microsoft.com/office/officeart/2008/layout/LinedList"/>
    <dgm:cxn modelId="{5132EA3A-B7CD-554D-BCF9-9A03AEDCF925}" type="presParOf" srcId="{14F8D2B9-8245-6C4E-9800-9B0F9E3CF7C3}" destId="{9D402DEF-4DF4-5045-9E54-7D8015B64B53}" srcOrd="1" destOrd="0" presId="urn:microsoft.com/office/officeart/2008/layout/LinedList"/>
    <dgm:cxn modelId="{49904DBC-15C8-724E-9917-64617121D697}" type="presParOf" srcId="{9C8D2D46-10A1-E94D-9E49-5F7E6FB29B82}" destId="{F00ADD89-D85D-E14C-AAD0-E8E0C1870D12}" srcOrd="8" destOrd="0" presId="urn:microsoft.com/office/officeart/2008/layout/LinedList"/>
    <dgm:cxn modelId="{785427A2-3254-CE40-95DB-7564E6537DE9}" type="presParOf" srcId="{9C8D2D46-10A1-E94D-9E49-5F7E6FB29B82}" destId="{F7A14FCF-2097-2D4D-A9F9-71FE848D5C73}" srcOrd="9" destOrd="0" presId="urn:microsoft.com/office/officeart/2008/layout/LinedList"/>
    <dgm:cxn modelId="{5517F748-8DBD-EE4C-A621-6C9163030AAB}" type="presParOf" srcId="{F7A14FCF-2097-2D4D-A9F9-71FE848D5C73}" destId="{E1B82B66-DC75-CC4B-A7DD-2E9B0BED92C4}" srcOrd="0" destOrd="0" presId="urn:microsoft.com/office/officeart/2008/layout/LinedList"/>
    <dgm:cxn modelId="{A9E23A75-8C50-C343-9A37-C3A9F31CAE36}" type="presParOf" srcId="{F7A14FCF-2097-2D4D-A9F9-71FE848D5C73}" destId="{5BBEA117-A6F8-1946-88DD-19DCE9EDE8EF}" srcOrd="1" destOrd="0" presId="urn:microsoft.com/office/officeart/2008/layout/LinedList"/>
    <dgm:cxn modelId="{BE99B83C-268C-284C-AC06-96C9B0FDD672}" type="presParOf" srcId="{9C8D2D46-10A1-E94D-9E49-5F7E6FB29B82}" destId="{1734B1BC-2B3D-C644-83CB-40675357F428}" srcOrd="10" destOrd="0" presId="urn:microsoft.com/office/officeart/2008/layout/LinedList"/>
    <dgm:cxn modelId="{C33F97E9-EF04-6242-9E92-DD6A18D23B1D}" type="presParOf" srcId="{9C8D2D46-10A1-E94D-9E49-5F7E6FB29B82}" destId="{15E04383-651B-664C-9563-8D66759B58C8}" srcOrd="11" destOrd="0" presId="urn:microsoft.com/office/officeart/2008/layout/LinedList"/>
    <dgm:cxn modelId="{C18AAAF6-2B97-D746-ACAA-0F4877CD43AB}" type="presParOf" srcId="{15E04383-651B-664C-9563-8D66759B58C8}" destId="{55862F46-0E18-3042-A34F-B9BEFCE713C1}" srcOrd="0" destOrd="0" presId="urn:microsoft.com/office/officeart/2008/layout/LinedList"/>
    <dgm:cxn modelId="{38C68349-1CB9-7245-97F6-0DBACF6D525E}" type="presParOf" srcId="{15E04383-651B-664C-9563-8D66759B58C8}" destId="{6DEC18E1-7F3A-C545-BD47-F89488EF9D97}" srcOrd="1" destOrd="0" presId="urn:microsoft.com/office/officeart/2008/layout/LinedList"/>
    <dgm:cxn modelId="{A9A97948-F361-7945-A2D2-26E0FE244251}" type="presParOf" srcId="{9C8D2D46-10A1-E94D-9E49-5F7E6FB29B82}" destId="{B0388C42-AEF2-204F-BC6E-D6EA0A678023}" srcOrd="12" destOrd="0" presId="urn:microsoft.com/office/officeart/2008/layout/LinedList"/>
    <dgm:cxn modelId="{04284E9D-0DDE-C743-9BA5-2FEC39A72497}" type="presParOf" srcId="{9C8D2D46-10A1-E94D-9E49-5F7E6FB29B82}" destId="{0537B95E-6527-AD42-AD4B-5498C0D3001C}" srcOrd="13" destOrd="0" presId="urn:microsoft.com/office/officeart/2008/layout/LinedList"/>
    <dgm:cxn modelId="{5CA97D34-A1EA-8F47-A90C-65C32D7E3265}" type="presParOf" srcId="{0537B95E-6527-AD42-AD4B-5498C0D3001C}" destId="{780933F7-549F-0D48-9EE8-9D013E66DFEE}" srcOrd="0" destOrd="0" presId="urn:microsoft.com/office/officeart/2008/layout/LinedList"/>
    <dgm:cxn modelId="{1B2595E4-E1A6-A54A-9DB6-5F8027785BFC}" type="presParOf" srcId="{0537B95E-6527-AD42-AD4B-5498C0D3001C}" destId="{3C5BF3A0-5B45-3C49-A79F-2F584328588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0A9C03-BA62-4118-9F3F-9FECB19A0EC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C82DFB4-AB2F-43CE-B61D-582583BB1B71}">
      <dgm:prSet/>
      <dgm:spPr/>
      <dgm:t>
        <a:bodyPr/>
        <a:lstStyle/>
        <a:p>
          <a:r>
            <a:rPr lang="en-US" dirty="0"/>
            <a:t>Create: Create an instance of LiveData to hold a certain type of data. This is usually done within your ViewModel class.</a:t>
          </a:r>
        </a:p>
      </dgm:t>
    </dgm:pt>
    <dgm:pt modelId="{FFD56979-E195-4E1B-ADBD-1F2F419C4BFC}" type="parTrans" cxnId="{8D106CED-BDC7-4CF0-A29F-EAFDD9395966}">
      <dgm:prSet/>
      <dgm:spPr/>
      <dgm:t>
        <a:bodyPr/>
        <a:lstStyle/>
        <a:p>
          <a:endParaRPr lang="en-US"/>
        </a:p>
      </dgm:t>
    </dgm:pt>
    <dgm:pt modelId="{B053710E-332C-45D9-BCB7-D88027F3039B}" type="sibTrans" cxnId="{8D106CED-BDC7-4CF0-A29F-EAFDD9395966}">
      <dgm:prSet/>
      <dgm:spPr/>
      <dgm:t>
        <a:bodyPr/>
        <a:lstStyle/>
        <a:p>
          <a:endParaRPr lang="en-US"/>
        </a:p>
      </dgm:t>
    </dgm:pt>
    <dgm:pt modelId="{F4075506-0E06-458A-BEF0-1D58E093BC07}">
      <dgm:prSet/>
      <dgm:spPr/>
      <dgm:t>
        <a:bodyPr/>
        <a:lstStyle/>
        <a:p>
          <a:r>
            <a:rPr lang="en-US" dirty="0"/>
            <a:t>Observe: Create an Observer object that defines the onChanged() method, which controls what happens when the LiveData object's held data changes. You usually create an Observer object in a UI controller, such as an activity or fragment.</a:t>
          </a:r>
        </a:p>
      </dgm:t>
    </dgm:pt>
    <dgm:pt modelId="{7A244F07-99C2-4298-901D-206A8B3A341A}" type="parTrans" cxnId="{C121BE0F-04BC-4F2D-9F93-C0BF99D2095B}">
      <dgm:prSet/>
      <dgm:spPr/>
      <dgm:t>
        <a:bodyPr/>
        <a:lstStyle/>
        <a:p>
          <a:endParaRPr lang="en-US"/>
        </a:p>
      </dgm:t>
    </dgm:pt>
    <dgm:pt modelId="{81637B61-6984-411E-8C13-6E4CAD62015B}" type="sibTrans" cxnId="{C121BE0F-04BC-4F2D-9F93-C0BF99D2095B}">
      <dgm:prSet/>
      <dgm:spPr/>
      <dgm:t>
        <a:bodyPr/>
        <a:lstStyle/>
        <a:p>
          <a:endParaRPr lang="en-US"/>
        </a:p>
      </dgm:t>
    </dgm:pt>
    <dgm:pt modelId="{0A4149C7-2D79-42CA-B71D-AFDC7F80C6B7}">
      <dgm:prSet/>
      <dgm:spPr/>
      <dgm:t>
        <a:bodyPr/>
        <a:lstStyle/>
        <a:p>
          <a:r>
            <a:rPr lang="en-US" dirty="0"/>
            <a:t>Update: Attach the Observer object to the LiveData object using the observe() method. The observe() method takes a LifecycleOwner object. This subscribes the Observer object to the LiveData object so that it is notified of changes. You usually attach the Observer object in a UI controller, such as an activity or fragment.</a:t>
          </a:r>
        </a:p>
      </dgm:t>
    </dgm:pt>
    <dgm:pt modelId="{52E6AF54-E4CE-4BF0-8FDB-CAC8308B637E}" type="parTrans" cxnId="{0D6DCBDB-3787-4C76-BF31-22BDE24B0C69}">
      <dgm:prSet/>
      <dgm:spPr/>
      <dgm:t>
        <a:bodyPr/>
        <a:lstStyle/>
        <a:p>
          <a:endParaRPr lang="en-US"/>
        </a:p>
      </dgm:t>
    </dgm:pt>
    <dgm:pt modelId="{BB3B865C-2060-425B-87E9-A0D94019587C}" type="sibTrans" cxnId="{0D6DCBDB-3787-4C76-BF31-22BDE24B0C69}">
      <dgm:prSet/>
      <dgm:spPr/>
      <dgm:t>
        <a:bodyPr/>
        <a:lstStyle/>
        <a:p>
          <a:endParaRPr lang="en-US"/>
        </a:p>
      </dgm:t>
    </dgm:pt>
    <dgm:pt modelId="{F72DD5DF-3560-412F-92C0-3C6BCEFF1972}" type="pres">
      <dgm:prSet presAssocID="{9F0A9C03-BA62-4118-9F3F-9FECB19A0ECA}" presName="root" presStyleCnt="0">
        <dgm:presLayoutVars>
          <dgm:dir/>
          <dgm:resizeHandles val="exact"/>
        </dgm:presLayoutVars>
      </dgm:prSet>
      <dgm:spPr/>
    </dgm:pt>
    <dgm:pt modelId="{D4068AC1-60AD-4A57-8A05-1D0EC6E0AF70}" type="pres">
      <dgm:prSet presAssocID="{8C82DFB4-AB2F-43CE-B61D-582583BB1B71}" presName="compNode" presStyleCnt="0"/>
      <dgm:spPr/>
    </dgm:pt>
    <dgm:pt modelId="{BA591500-EF25-451E-9E01-8B5C41B372AF}" type="pres">
      <dgm:prSet presAssocID="{8C82DFB4-AB2F-43CE-B61D-582583BB1B71}" presName="bgRect" presStyleLbl="bgShp" presStyleIdx="0" presStyleCnt="3"/>
      <dgm:spPr/>
    </dgm:pt>
    <dgm:pt modelId="{80DA5079-DC7A-4DDB-B53F-EA59084F93AA}" type="pres">
      <dgm:prSet presAssocID="{8C82DFB4-AB2F-43CE-B61D-582583BB1B7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BF6234AC-5A8E-4D31-AA60-E0BE0707C286}" type="pres">
      <dgm:prSet presAssocID="{8C82DFB4-AB2F-43CE-B61D-582583BB1B71}" presName="spaceRect" presStyleCnt="0"/>
      <dgm:spPr/>
    </dgm:pt>
    <dgm:pt modelId="{BE3E080D-3031-4A57-97AA-88425F374825}" type="pres">
      <dgm:prSet presAssocID="{8C82DFB4-AB2F-43CE-B61D-582583BB1B71}" presName="parTx" presStyleLbl="revTx" presStyleIdx="0" presStyleCnt="3">
        <dgm:presLayoutVars>
          <dgm:chMax val="0"/>
          <dgm:chPref val="0"/>
        </dgm:presLayoutVars>
      </dgm:prSet>
      <dgm:spPr/>
    </dgm:pt>
    <dgm:pt modelId="{B8A90A51-0353-4910-B17F-CCA12C5D9BDF}" type="pres">
      <dgm:prSet presAssocID="{B053710E-332C-45D9-BCB7-D88027F3039B}" presName="sibTrans" presStyleCnt="0"/>
      <dgm:spPr/>
    </dgm:pt>
    <dgm:pt modelId="{1E7A532F-CCA9-46C9-B569-23608473F89C}" type="pres">
      <dgm:prSet presAssocID="{F4075506-0E06-458A-BEF0-1D58E093BC07}" presName="compNode" presStyleCnt="0"/>
      <dgm:spPr/>
    </dgm:pt>
    <dgm:pt modelId="{9C15A2E9-0EF9-4825-94AF-E0EFD7F24B14}" type="pres">
      <dgm:prSet presAssocID="{F4075506-0E06-458A-BEF0-1D58E093BC07}" presName="bgRect" presStyleLbl="bgShp" presStyleIdx="1" presStyleCnt="3"/>
      <dgm:spPr/>
    </dgm:pt>
    <dgm:pt modelId="{E9F2F4BC-41E3-4E8C-BD14-C5B9F920D7ED}" type="pres">
      <dgm:prSet presAssocID="{F4075506-0E06-458A-BEF0-1D58E093BC0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FFAB9B9F-57A7-4F3F-B6F8-E4B881410999}" type="pres">
      <dgm:prSet presAssocID="{F4075506-0E06-458A-BEF0-1D58E093BC07}" presName="spaceRect" presStyleCnt="0"/>
      <dgm:spPr/>
    </dgm:pt>
    <dgm:pt modelId="{45A5AD9D-3421-4EC3-8FEE-1A01C12ADF87}" type="pres">
      <dgm:prSet presAssocID="{F4075506-0E06-458A-BEF0-1D58E093BC07}" presName="parTx" presStyleLbl="revTx" presStyleIdx="1" presStyleCnt="3">
        <dgm:presLayoutVars>
          <dgm:chMax val="0"/>
          <dgm:chPref val="0"/>
        </dgm:presLayoutVars>
      </dgm:prSet>
      <dgm:spPr/>
    </dgm:pt>
    <dgm:pt modelId="{D38AE440-626B-418A-96B2-075CB44C51B0}" type="pres">
      <dgm:prSet presAssocID="{81637B61-6984-411E-8C13-6E4CAD62015B}" presName="sibTrans" presStyleCnt="0"/>
      <dgm:spPr/>
    </dgm:pt>
    <dgm:pt modelId="{73DBF976-3D9A-46A8-B00E-439A2A520790}" type="pres">
      <dgm:prSet presAssocID="{0A4149C7-2D79-42CA-B71D-AFDC7F80C6B7}" presName="compNode" presStyleCnt="0"/>
      <dgm:spPr/>
    </dgm:pt>
    <dgm:pt modelId="{A95C57D7-9D56-412B-9DFA-139339E9D75D}" type="pres">
      <dgm:prSet presAssocID="{0A4149C7-2D79-42CA-B71D-AFDC7F80C6B7}" presName="bgRect" presStyleLbl="bgShp" presStyleIdx="2" presStyleCnt="3"/>
      <dgm:spPr/>
    </dgm:pt>
    <dgm:pt modelId="{E40C61AB-C6CD-4DEA-8A99-B09C00CA8CFE}" type="pres">
      <dgm:prSet presAssocID="{0A4149C7-2D79-42CA-B71D-AFDC7F80C6B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aperclip"/>
        </a:ext>
      </dgm:extLst>
    </dgm:pt>
    <dgm:pt modelId="{DDD6F50B-8409-4BB8-B94C-9E87E91FDF66}" type="pres">
      <dgm:prSet presAssocID="{0A4149C7-2D79-42CA-B71D-AFDC7F80C6B7}" presName="spaceRect" presStyleCnt="0"/>
      <dgm:spPr/>
    </dgm:pt>
    <dgm:pt modelId="{A818C1A4-4D4D-4CB2-8A76-DEF60267E5B9}" type="pres">
      <dgm:prSet presAssocID="{0A4149C7-2D79-42CA-B71D-AFDC7F80C6B7}" presName="parTx" presStyleLbl="revTx" presStyleIdx="2" presStyleCnt="3">
        <dgm:presLayoutVars>
          <dgm:chMax val="0"/>
          <dgm:chPref val="0"/>
        </dgm:presLayoutVars>
      </dgm:prSet>
      <dgm:spPr/>
    </dgm:pt>
  </dgm:ptLst>
  <dgm:cxnLst>
    <dgm:cxn modelId="{C121BE0F-04BC-4F2D-9F93-C0BF99D2095B}" srcId="{9F0A9C03-BA62-4118-9F3F-9FECB19A0ECA}" destId="{F4075506-0E06-458A-BEF0-1D58E093BC07}" srcOrd="1" destOrd="0" parTransId="{7A244F07-99C2-4298-901D-206A8B3A341A}" sibTransId="{81637B61-6984-411E-8C13-6E4CAD62015B}"/>
    <dgm:cxn modelId="{0B583E1D-9D32-4FF0-9A48-BFBA670AA8E0}" type="presOf" srcId="{0A4149C7-2D79-42CA-B71D-AFDC7F80C6B7}" destId="{A818C1A4-4D4D-4CB2-8A76-DEF60267E5B9}" srcOrd="0" destOrd="0" presId="urn:microsoft.com/office/officeart/2018/2/layout/IconVerticalSolidList"/>
    <dgm:cxn modelId="{F256DF3E-8C67-4D88-A7FF-30A1D4F82DC9}" type="presOf" srcId="{8C82DFB4-AB2F-43CE-B61D-582583BB1B71}" destId="{BE3E080D-3031-4A57-97AA-88425F374825}" srcOrd="0" destOrd="0" presId="urn:microsoft.com/office/officeart/2018/2/layout/IconVerticalSolidList"/>
    <dgm:cxn modelId="{002BC86E-C3AF-4BAF-B4D3-B6A6E7008298}" type="presOf" srcId="{9F0A9C03-BA62-4118-9F3F-9FECB19A0ECA}" destId="{F72DD5DF-3560-412F-92C0-3C6BCEFF1972}" srcOrd="0" destOrd="0" presId="urn:microsoft.com/office/officeart/2018/2/layout/IconVerticalSolidList"/>
    <dgm:cxn modelId="{19137C72-C353-4531-AC15-4E58C198E877}" type="presOf" srcId="{F4075506-0E06-458A-BEF0-1D58E093BC07}" destId="{45A5AD9D-3421-4EC3-8FEE-1A01C12ADF87}" srcOrd="0" destOrd="0" presId="urn:microsoft.com/office/officeart/2018/2/layout/IconVerticalSolidList"/>
    <dgm:cxn modelId="{0D6DCBDB-3787-4C76-BF31-22BDE24B0C69}" srcId="{9F0A9C03-BA62-4118-9F3F-9FECB19A0ECA}" destId="{0A4149C7-2D79-42CA-B71D-AFDC7F80C6B7}" srcOrd="2" destOrd="0" parTransId="{52E6AF54-E4CE-4BF0-8FDB-CAC8308B637E}" sibTransId="{BB3B865C-2060-425B-87E9-A0D94019587C}"/>
    <dgm:cxn modelId="{8D106CED-BDC7-4CF0-A29F-EAFDD9395966}" srcId="{9F0A9C03-BA62-4118-9F3F-9FECB19A0ECA}" destId="{8C82DFB4-AB2F-43CE-B61D-582583BB1B71}" srcOrd="0" destOrd="0" parTransId="{FFD56979-E195-4E1B-ADBD-1F2F419C4BFC}" sibTransId="{B053710E-332C-45D9-BCB7-D88027F3039B}"/>
    <dgm:cxn modelId="{61458566-D782-4970-9C9B-7991E66C5F00}" type="presParOf" srcId="{F72DD5DF-3560-412F-92C0-3C6BCEFF1972}" destId="{D4068AC1-60AD-4A57-8A05-1D0EC6E0AF70}" srcOrd="0" destOrd="0" presId="urn:microsoft.com/office/officeart/2018/2/layout/IconVerticalSolidList"/>
    <dgm:cxn modelId="{A013BE52-7B52-499B-A74D-19CBAB26CC9D}" type="presParOf" srcId="{D4068AC1-60AD-4A57-8A05-1D0EC6E0AF70}" destId="{BA591500-EF25-451E-9E01-8B5C41B372AF}" srcOrd="0" destOrd="0" presId="urn:microsoft.com/office/officeart/2018/2/layout/IconVerticalSolidList"/>
    <dgm:cxn modelId="{4764C555-C10E-46AD-B681-53071FB2B941}" type="presParOf" srcId="{D4068AC1-60AD-4A57-8A05-1D0EC6E0AF70}" destId="{80DA5079-DC7A-4DDB-B53F-EA59084F93AA}" srcOrd="1" destOrd="0" presId="urn:microsoft.com/office/officeart/2018/2/layout/IconVerticalSolidList"/>
    <dgm:cxn modelId="{83687C8A-DF58-497E-8A16-4E7ECE4DE998}" type="presParOf" srcId="{D4068AC1-60AD-4A57-8A05-1D0EC6E0AF70}" destId="{BF6234AC-5A8E-4D31-AA60-E0BE0707C286}" srcOrd="2" destOrd="0" presId="urn:microsoft.com/office/officeart/2018/2/layout/IconVerticalSolidList"/>
    <dgm:cxn modelId="{43485017-D079-474E-A087-A4D29FF00A61}" type="presParOf" srcId="{D4068AC1-60AD-4A57-8A05-1D0EC6E0AF70}" destId="{BE3E080D-3031-4A57-97AA-88425F374825}" srcOrd="3" destOrd="0" presId="urn:microsoft.com/office/officeart/2018/2/layout/IconVerticalSolidList"/>
    <dgm:cxn modelId="{5EB9EC52-8C3C-465B-B2A4-417C43A3B89C}" type="presParOf" srcId="{F72DD5DF-3560-412F-92C0-3C6BCEFF1972}" destId="{B8A90A51-0353-4910-B17F-CCA12C5D9BDF}" srcOrd="1" destOrd="0" presId="urn:microsoft.com/office/officeart/2018/2/layout/IconVerticalSolidList"/>
    <dgm:cxn modelId="{8F18E498-CA98-4D93-B2E2-3854E553E4DE}" type="presParOf" srcId="{F72DD5DF-3560-412F-92C0-3C6BCEFF1972}" destId="{1E7A532F-CCA9-46C9-B569-23608473F89C}" srcOrd="2" destOrd="0" presId="urn:microsoft.com/office/officeart/2018/2/layout/IconVerticalSolidList"/>
    <dgm:cxn modelId="{5164E840-5F29-4578-A26D-E8F00C1E165C}" type="presParOf" srcId="{1E7A532F-CCA9-46C9-B569-23608473F89C}" destId="{9C15A2E9-0EF9-4825-94AF-E0EFD7F24B14}" srcOrd="0" destOrd="0" presId="urn:microsoft.com/office/officeart/2018/2/layout/IconVerticalSolidList"/>
    <dgm:cxn modelId="{FF2ED325-B4A7-4CE5-8086-ABB41846A95C}" type="presParOf" srcId="{1E7A532F-CCA9-46C9-B569-23608473F89C}" destId="{E9F2F4BC-41E3-4E8C-BD14-C5B9F920D7ED}" srcOrd="1" destOrd="0" presId="urn:microsoft.com/office/officeart/2018/2/layout/IconVerticalSolidList"/>
    <dgm:cxn modelId="{4B9021FB-710C-4ECA-A2D7-2B3399FA058B}" type="presParOf" srcId="{1E7A532F-CCA9-46C9-B569-23608473F89C}" destId="{FFAB9B9F-57A7-4F3F-B6F8-E4B881410999}" srcOrd="2" destOrd="0" presId="urn:microsoft.com/office/officeart/2018/2/layout/IconVerticalSolidList"/>
    <dgm:cxn modelId="{7F03D968-30E6-4FB7-866F-07A5934D0352}" type="presParOf" srcId="{1E7A532F-CCA9-46C9-B569-23608473F89C}" destId="{45A5AD9D-3421-4EC3-8FEE-1A01C12ADF87}" srcOrd="3" destOrd="0" presId="urn:microsoft.com/office/officeart/2018/2/layout/IconVerticalSolidList"/>
    <dgm:cxn modelId="{91BEC6BD-7E4F-428D-B30B-917BB38D8D33}" type="presParOf" srcId="{F72DD5DF-3560-412F-92C0-3C6BCEFF1972}" destId="{D38AE440-626B-418A-96B2-075CB44C51B0}" srcOrd="3" destOrd="0" presId="urn:microsoft.com/office/officeart/2018/2/layout/IconVerticalSolidList"/>
    <dgm:cxn modelId="{A028B220-7F0A-405E-B396-18B26B004D85}" type="presParOf" srcId="{F72DD5DF-3560-412F-92C0-3C6BCEFF1972}" destId="{73DBF976-3D9A-46A8-B00E-439A2A520790}" srcOrd="4" destOrd="0" presId="urn:microsoft.com/office/officeart/2018/2/layout/IconVerticalSolidList"/>
    <dgm:cxn modelId="{A3E455F2-316A-4B6B-9611-266E74899DB3}" type="presParOf" srcId="{73DBF976-3D9A-46A8-B00E-439A2A520790}" destId="{A95C57D7-9D56-412B-9DFA-139339E9D75D}" srcOrd="0" destOrd="0" presId="urn:microsoft.com/office/officeart/2018/2/layout/IconVerticalSolidList"/>
    <dgm:cxn modelId="{0FFB0CC4-9F7D-4609-A97F-3285D2ED5319}" type="presParOf" srcId="{73DBF976-3D9A-46A8-B00E-439A2A520790}" destId="{E40C61AB-C6CD-4DEA-8A99-B09C00CA8CFE}" srcOrd="1" destOrd="0" presId="urn:microsoft.com/office/officeart/2018/2/layout/IconVerticalSolidList"/>
    <dgm:cxn modelId="{D049C55A-81C0-4FA7-948C-2EF8CA36953C}" type="presParOf" srcId="{73DBF976-3D9A-46A8-B00E-439A2A520790}" destId="{DDD6F50B-8409-4BB8-B94C-9E87E91FDF66}" srcOrd="2" destOrd="0" presId="urn:microsoft.com/office/officeart/2018/2/layout/IconVerticalSolidList"/>
    <dgm:cxn modelId="{BAD5DA6E-0AC8-4F7C-B3C9-12F2C1D7C618}" type="presParOf" srcId="{73DBF976-3D9A-46A8-B00E-439A2A520790}" destId="{A818C1A4-4D4D-4CB2-8A76-DEF60267E5B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7F5FF-CF5D-419F-9012-D28EE3742CF2}">
      <dsp:nvSpPr>
        <dsp:cNvPr id="0" name=""/>
        <dsp:cNvSpPr/>
      </dsp:nvSpPr>
      <dsp:spPr>
        <a:xfrm>
          <a:off x="0" y="1823"/>
          <a:ext cx="10905066" cy="924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6B5851-9BB7-431A-82E0-7E7214833D49}">
      <dsp:nvSpPr>
        <dsp:cNvPr id="0" name=""/>
        <dsp:cNvSpPr/>
      </dsp:nvSpPr>
      <dsp:spPr>
        <a:xfrm>
          <a:off x="279594" y="209786"/>
          <a:ext cx="508354" cy="5083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3CE468-B114-47C4-96CB-8F03CCA3D5CA}">
      <dsp:nvSpPr>
        <dsp:cNvPr id="0" name=""/>
        <dsp:cNvSpPr/>
      </dsp:nvSpPr>
      <dsp:spPr>
        <a:xfrm>
          <a:off x="1067544" y="1823"/>
          <a:ext cx="9837521" cy="924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820" tIns="97820" rIns="97820" bIns="97820" numCol="1" spcCol="1270" anchor="ctr" anchorCtr="0">
          <a:noAutofit/>
        </a:bodyPr>
        <a:lstStyle/>
        <a:p>
          <a:pPr marL="0" lvl="0" indent="0" algn="l" defTabSz="977900">
            <a:lnSpc>
              <a:spcPct val="100000"/>
            </a:lnSpc>
            <a:spcBef>
              <a:spcPct val="0"/>
            </a:spcBef>
            <a:spcAft>
              <a:spcPct val="35000"/>
            </a:spcAft>
            <a:buNone/>
          </a:pPr>
          <a:r>
            <a:rPr lang="en-US" sz="2200" kern="1200"/>
            <a:t>Screen rotation</a:t>
          </a:r>
        </a:p>
      </dsp:txBody>
      <dsp:txXfrm>
        <a:off x="1067544" y="1823"/>
        <a:ext cx="9837521" cy="924280"/>
      </dsp:txXfrm>
    </dsp:sp>
    <dsp:sp modelId="{E6C88959-C880-45A3-AA54-E9A88A8D32B6}">
      <dsp:nvSpPr>
        <dsp:cNvPr id="0" name=""/>
        <dsp:cNvSpPr/>
      </dsp:nvSpPr>
      <dsp:spPr>
        <a:xfrm>
          <a:off x="0" y="1157174"/>
          <a:ext cx="10905066" cy="924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A1C489-9514-47BA-AE97-139599623158}">
      <dsp:nvSpPr>
        <dsp:cNvPr id="0" name=""/>
        <dsp:cNvSpPr/>
      </dsp:nvSpPr>
      <dsp:spPr>
        <a:xfrm>
          <a:off x="279594" y="1365138"/>
          <a:ext cx="508354" cy="5083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CC4437-6BEF-492B-AF90-72F3ED028773}">
      <dsp:nvSpPr>
        <dsp:cNvPr id="0" name=""/>
        <dsp:cNvSpPr/>
      </dsp:nvSpPr>
      <dsp:spPr>
        <a:xfrm>
          <a:off x="1067544" y="1157174"/>
          <a:ext cx="9837521" cy="924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820" tIns="97820" rIns="97820" bIns="97820" numCol="1" spcCol="1270" anchor="ctr" anchorCtr="0">
          <a:noAutofit/>
        </a:bodyPr>
        <a:lstStyle/>
        <a:p>
          <a:pPr marL="0" lvl="0" indent="0" algn="l" defTabSz="977900">
            <a:lnSpc>
              <a:spcPct val="100000"/>
            </a:lnSpc>
            <a:spcBef>
              <a:spcPct val="0"/>
            </a:spcBef>
            <a:spcAft>
              <a:spcPct val="35000"/>
            </a:spcAft>
            <a:buNone/>
          </a:pPr>
          <a:r>
            <a:rPr lang="en-US" sz="2200" kern="1200"/>
            <a:t>Keyboard changes</a:t>
          </a:r>
        </a:p>
      </dsp:txBody>
      <dsp:txXfrm>
        <a:off x="1067544" y="1157174"/>
        <a:ext cx="9837521" cy="924280"/>
      </dsp:txXfrm>
    </dsp:sp>
    <dsp:sp modelId="{E7615CEA-14D8-4C5C-95D5-EEEC429B5662}">
      <dsp:nvSpPr>
        <dsp:cNvPr id="0" name=""/>
        <dsp:cNvSpPr/>
      </dsp:nvSpPr>
      <dsp:spPr>
        <a:xfrm>
          <a:off x="0" y="2312526"/>
          <a:ext cx="10905066" cy="924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24F2F7-04B1-4E66-B544-5580D551862B}">
      <dsp:nvSpPr>
        <dsp:cNvPr id="0" name=""/>
        <dsp:cNvSpPr/>
      </dsp:nvSpPr>
      <dsp:spPr>
        <a:xfrm>
          <a:off x="279594" y="2520489"/>
          <a:ext cx="508354" cy="5083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95435A-C53D-4A26-BEB9-BE54B4FA9E10}">
      <dsp:nvSpPr>
        <dsp:cNvPr id="0" name=""/>
        <dsp:cNvSpPr/>
      </dsp:nvSpPr>
      <dsp:spPr>
        <a:xfrm>
          <a:off x="1067544" y="2312526"/>
          <a:ext cx="9837521" cy="924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820" tIns="97820" rIns="97820" bIns="97820" numCol="1" spcCol="1270" anchor="ctr" anchorCtr="0">
          <a:noAutofit/>
        </a:bodyPr>
        <a:lstStyle/>
        <a:p>
          <a:pPr marL="0" lvl="0" indent="0" algn="l" defTabSz="977900">
            <a:lnSpc>
              <a:spcPct val="100000"/>
            </a:lnSpc>
            <a:spcBef>
              <a:spcPct val="0"/>
            </a:spcBef>
            <a:spcAft>
              <a:spcPct val="35000"/>
            </a:spcAft>
            <a:buNone/>
          </a:pPr>
          <a:r>
            <a:rPr lang="en-US" sz="2200" kern="1200"/>
            <a:t>Language changes</a:t>
          </a:r>
        </a:p>
      </dsp:txBody>
      <dsp:txXfrm>
        <a:off x="1067544" y="2312526"/>
        <a:ext cx="9837521" cy="924280"/>
      </dsp:txXfrm>
    </dsp:sp>
    <dsp:sp modelId="{E98A1FE3-7DF6-4A70-BB92-6A80ED4F89BF}">
      <dsp:nvSpPr>
        <dsp:cNvPr id="0" name=""/>
        <dsp:cNvSpPr/>
      </dsp:nvSpPr>
      <dsp:spPr>
        <a:xfrm>
          <a:off x="0" y="3467877"/>
          <a:ext cx="10905066" cy="924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1CB060-DB49-4D46-86D4-FB882A1B4A7D}">
      <dsp:nvSpPr>
        <dsp:cNvPr id="0" name=""/>
        <dsp:cNvSpPr/>
      </dsp:nvSpPr>
      <dsp:spPr>
        <a:xfrm>
          <a:off x="279594" y="3675840"/>
          <a:ext cx="508354" cy="5083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16300E-86CB-43AF-A0C5-A793D8D36DCF}">
      <dsp:nvSpPr>
        <dsp:cNvPr id="0" name=""/>
        <dsp:cNvSpPr/>
      </dsp:nvSpPr>
      <dsp:spPr>
        <a:xfrm>
          <a:off x="1067544" y="3467877"/>
          <a:ext cx="9837521" cy="924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820" tIns="97820" rIns="97820" bIns="97820" numCol="1" spcCol="1270" anchor="ctr" anchorCtr="0">
          <a:noAutofit/>
        </a:bodyPr>
        <a:lstStyle/>
        <a:p>
          <a:pPr marL="0" lvl="0" indent="0" algn="l" defTabSz="977900">
            <a:lnSpc>
              <a:spcPct val="100000"/>
            </a:lnSpc>
            <a:spcBef>
              <a:spcPct val="0"/>
            </a:spcBef>
            <a:spcAft>
              <a:spcPct val="35000"/>
            </a:spcAft>
            <a:buNone/>
          </a:pPr>
          <a:r>
            <a:rPr lang="en-US" sz="2200" kern="1200"/>
            <a:t>Enabling multi window</a:t>
          </a:r>
        </a:p>
      </dsp:txBody>
      <dsp:txXfrm>
        <a:off x="1067544" y="3467877"/>
        <a:ext cx="9837521" cy="9242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627D80-433F-B64F-BB18-E7A75C520AF1}">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A8C939-3005-A149-A545-5FD291C071FB}">
      <dsp:nvSpPr>
        <dsp:cNvPr id="0" name=""/>
        <dsp:cNvSpPr/>
      </dsp:nvSpPr>
      <dsp:spPr>
        <a:xfrm>
          <a:off x="0" y="675"/>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Ensure your UI matches your data state</a:t>
          </a:r>
        </a:p>
      </dsp:txBody>
      <dsp:txXfrm>
        <a:off x="0" y="675"/>
        <a:ext cx="6900512" cy="790684"/>
      </dsp:txXfrm>
    </dsp:sp>
    <dsp:sp modelId="{15BBE9A4-FE86-F045-B4E8-89626AF8BD6E}">
      <dsp:nvSpPr>
        <dsp:cNvPr id="0" name=""/>
        <dsp:cNvSpPr/>
      </dsp:nvSpPr>
      <dsp:spPr>
        <a:xfrm>
          <a:off x="0" y="791359"/>
          <a:ext cx="6900512" cy="0"/>
        </a:xfrm>
        <a:prstGeom prst="line">
          <a:avLst/>
        </a:prstGeom>
        <a:solidFill>
          <a:schemeClr val="accent2">
            <a:hueOff val="-242561"/>
            <a:satOff val="-13988"/>
            <a:lumOff val="1438"/>
            <a:alphaOff val="0"/>
          </a:schemeClr>
        </a:solidFill>
        <a:ln w="12700" cap="flat" cmpd="sng" algn="ctr">
          <a:solidFill>
            <a:schemeClr val="accent2">
              <a:hueOff val="-242561"/>
              <a:satOff val="-13988"/>
              <a:lumOff val="143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AF3812-4101-8F47-9D34-6CBB35CBB2B6}">
      <dsp:nvSpPr>
        <dsp:cNvPr id="0" name=""/>
        <dsp:cNvSpPr/>
      </dsp:nvSpPr>
      <dsp:spPr>
        <a:xfrm>
          <a:off x="0" y="791359"/>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No memory leaks</a:t>
          </a:r>
        </a:p>
      </dsp:txBody>
      <dsp:txXfrm>
        <a:off x="0" y="791359"/>
        <a:ext cx="6900512" cy="790684"/>
      </dsp:txXfrm>
    </dsp:sp>
    <dsp:sp modelId="{A26A369B-B58B-6246-8952-2A49E1731793}">
      <dsp:nvSpPr>
        <dsp:cNvPr id="0" name=""/>
        <dsp:cNvSpPr/>
      </dsp:nvSpPr>
      <dsp:spPr>
        <a:xfrm>
          <a:off x="0" y="1582044"/>
          <a:ext cx="6900512"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685633-A08B-924C-ACA4-0D6F75DEF1F4}">
      <dsp:nvSpPr>
        <dsp:cNvPr id="0" name=""/>
        <dsp:cNvSpPr/>
      </dsp:nvSpPr>
      <dsp:spPr>
        <a:xfrm>
          <a:off x="0" y="1582044"/>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No crashes due to stopped activities</a:t>
          </a:r>
        </a:p>
      </dsp:txBody>
      <dsp:txXfrm>
        <a:off x="0" y="1582044"/>
        <a:ext cx="6900512" cy="790684"/>
      </dsp:txXfrm>
    </dsp:sp>
    <dsp:sp modelId="{A03D8FB0-01F9-BA4B-B104-4AD2BDAB3F4E}">
      <dsp:nvSpPr>
        <dsp:cNvPr id="0" name=""/>
        <dsp:cNvSpPr/>
      </dsp:nvSpPr>
      <dsp:spPr>
        <a:xfrm>
          <a:off x="0" y="2372728"/>
          <a:ext cx="6900512"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3909C5-BA39-C74D-8BB8-64F003234AF0}">
      <dsp:nvSpPr>
        <dsp:cNvPr id="0" name=""/>
        <dsp:cNvSpPr/>
      </dsp:nvSpPr>
      <dsp:spPr>
        <a:xfrm>
          <a:off x="0" y="2372728"/>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No more manual lifecycle handling</a:t>
          </a:r>
        </a:p>
      </dsp:txBody>
      <dsp:txXfrm>
        <a:off x="0" y="2372728"/>
        <a:ext cx="6900512" cy="790684"/>
      </dsp:txXfrm>
    </dsp:sp>
    <dsp:sp modelId="{F00ADD89-D85D-E14C-AAD0-E8E0C1870D12}">
      <dsp:nvSpPr>
        <dsp:cNvPr id="0" name=""/>
        <dsp:cNvSpPr/>
      </dsp:nvSpPr>
      <dsp:spPr>
        <a:xfrm>
          <a:off x="0" y="3163412"/>
          <a:ext cx="6900512"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B82B66-DC75-CC4B-A7DD-2E9B0BED92C4}">
      <dsp:nvSpPr>
        <dsp:cNvPr id="0" name=""/>
        <dsp:cNvSpPr/>
      </dsp:nvSpPr>
      <dsp:spPr>
        <a:xfrm>
          <a:off x="0" y="3163412"/>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Always up to date data</a:t>
          </a:r>
        </a:p>
      </dsp:txBody>
      <dsp:txXfrm>
        <a:off x="0" y="3163412"/>
        <a:ext cx="6900512" cy="790684"/>
      </dsp:txXfrm>
    </dsp:sp>
    <dsp:sp modelId="{1734B1BC-2B3D-C644-83CB-40675357F428}">
      <dsp:nvSpPr>
        <dsp:cNvPr id="0" name=""/>
        <dsp:cNvSpPr/>
      </dsp:nvSpPr>
      <dsp:spPr>
        <a:xfrm>
          <a:off x="0" y="3954096"/>
          <a:ext cx="6900512" cy="0"/>
        </a:xfrm>
        <a:prstGeom prst="line">
          <a:avLst/>
        </a:prstGeom>
        <a:solidFill>
          <a:schemeClr val="accent2">
            <a:hueOff val="-1212803"/>
            <a:satOff val="-69940"/>
            <a:lumOff val="7190"/>
            <a:alphaOff val="0"/>
          </a:schemeClr>
        </a:solidFill>
        <a:ln w="12700" cap="flat" cmpd="sng" algn="ctr">
          <a:solidFill>
            <a:schemeClr val="accent2">
              <a:hueOff val="-1212803"/>
              <a:satOff val="-69940"/>
              <a:lumOff val="71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862F46-0E18-3042-A34F-B9BEFCE713C1}">
      <dsp:nvSpPr>
        <dsp:cNvPr id="0" name=""/>
        <dsp:cNvSpPr/>
      </dsp:nvSpPr>
      <dsp:spPr>
        <a:xfrm>
          <a:off x="0" y="3954096"/>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Proper configuration changes</a:t>
          </a:r>
        </a:p>
      </dsp:txBody>
      <dsp:txXfrm>
        <a:off x="0" y="3954096"/>
        <a:ext cx="6900512" cy="790684"/>
      </dsp:txXfrm>
    </dsp:sp>
    <dsp:sp modelId="{B0388C42-AEF2-204F-BC6E-D6EA0A678023}">
      <dsp:nvSpPr>
        <dsp:cNvPr id="0" name=""/>
        <dsp:cNvSpPr/>
      </dsp:nvSpPr>
      <dsp:spPr>
        <a:xfrm>
          <a:off x="0" y="4744781"/>
          <a:ext cx="690051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0933F7-549F-0D48-9EE8-9D013E66DFEE}">
      <dsp:nvSpPr>
        <dsp:cNvPr id="0" name=""/>
        <dsp:cNvSpPr/>
      </dsp:nvSpPr>
      <dsp:spPr>
        <a:xfrm>
          <a:off x="0" y="4744781"/>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Sharing resources</a:t>
          </a:r>
        </a:p>
      </dsp:txBody>
      <dsp:txXfrm>
        <a:off x="0" y="4744781"/>
        <a:ext cx="6900512" cy="7906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591500-EF25-451E-9E01-8B5C41B372AF}">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DA5079-DC7A-4DDB-B53F-EA59084F93AA}">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3E080D-3031-4A57-97AA-88425F374825}">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kern="1200" dirty="0"/>
            <a:t>Create: Create an instance of LiveData to hold a certain type of data. This is usually done within your ViewModel class.</a:t>
          </a:r>
        </a:p>
      </dsp:txBody>
      <dsp:txXfrm>
        <a:off x="1437631" y="531"/>
        <a:ext cx="9077968" cy="1244702"/>
      </dsp:txXfrm>
    </dsp:sp>
    <dsp:sp modelId="{9C15A2E9-0EF9-4825-94AF-E0EFD7F24B14}">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F2F4BC-41E3-4E8C-BD14-C5B9F920D7ED}">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A5AD9D-3421-4EC3-8FEE-1A01C12ADF87}">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kern="1200" dirty="0"/>
            <a:t>Observe: Create an Observer object that defines the onChanged() method, which controls what happens when the LiveData object's held data changes. You usually create an Observer object in a UI controller, such as an activity or fragment.</a:t>
          </a:r>
        </a:p>
      </dsp:txBody>
      <dsp:txXfrm>
        <a:off x="1437631" y="1556410"/>
        <a:ext cx="9077968" cy="1244702"/>
      </dsp:txXfrm>
    </dsp:sp>
    <dsp:sp modelId="{A95C57D7-9D56-412B-9DFA-139339E9D75D}">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0C61AB-C6CD-4DEA-8A99-B09C00CA8CFE}">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18C1A4-4D4D-4CB2-8A76-DEF60267E5B9}">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kern="1200" dirty="0"/>
            <a:t>Update: Attach the Observer object to the LiveData object using the observe() method. The observe() method takes a LifecycleOwner object. This subscribes the Observer object to the LiveData object so that it is notified of changes. You usually attach the Observer object in a UI controller, such as an activity or fragment.</a:t>
          </a:r>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4F7258-9FCA-1B48-88F7-913169201A3F}" type="datetimeFigureOut">
              <a:rPr lang="en-US" smtClean="0"/>
              <a:t>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011D67-03F4-D14E-ACBC-E8BAFD2FA6A1}" type="slidenum">
              <a:rPr lang="en-US" smtClean="0"/>
              <a:t>‹#›</a:t>
            </a:fld>
            <a:endParaRPr lang="en-US"/>
          </a:p>
        </p:txBody>
      </p:sp>
    </p:spTree>
    <p:extLst>
      <p:ext uri="{BB962C8B-B14F-4D97-AF65-F5344CB8AC3E}">
        <p14:creationId xmlns:p14="http://schemas.microsoft.com/office/powerpoint/2010/main" val="2251671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011D67-03F4-D14E-ACBC-E8BAFD2FA6A1}" type="slidenum">
              <a:rPr lang="en-US" smtClean="0"/>
              <a:t>1</a:t>
            </a:fld>
            <a:endParaRPr lang="en-US"/>
          </a:p>
        </p:txBody>
      </p:sp>
    </p:spTree>
    <p:extLst>
      <p:ext uri="{BB962C8B-B14F-4D97-AF65-F5344CB8AC3E}">
        <p14:creationId xmlns:p14="http://schemas.microsoft.com/office/powerpoint/2010/main" val="1230252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011D67-03F4-D14E-ACBC-E8BAFD2FA6A1}" type="slidenum">
              <a:rPr lang="en-US" smtClean="0"/>
              <a:t>8</a:t>
            </a:fld>
            <a:endParaRPr lang="en-US"/>
          </a:p>
        </p:txBody>
      </p:sp>
    </p:spTree>
    <p:extLst>
      <p:ext uri="{BB962C8B-B14F-4D97-AF65-F5344CB8AC3E}">
        <p14:creationId xmlns:p14="http://schemas.microsoft.com/office/powerpoint/2010/main" val="904464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011D67-03F4-D14E-ACBC-E8BAFD2FA6A1}" type="slidenum">
              <a:rPr lang="en-US" smtClean="0"/>
              <a:t>20</a:t>
            </a:fld>
            <a:endParaRPr lang="en-US"/>
          </a:p>
        </p:txBody>
      </p:sp>
    </p:spTree>
    <p:extLst>
      <p:ext uri="{BB962C8B-B14F-4D97-AF65-F5344CB8AC3E}">
        <p14:creationId xmlns:p14="http://schemas.microsoft.com/office/powerpoint/2010/main" val="2389558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A773B-CE1A-0A43-B409-425441401E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A38502-6A8D-E543-9DA1-F0EDAD1440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93FC38-F472-3D4B-B45B-42CBBD4A7E3F}"/>
              </a:ext>
            </a:extLst>
          </p:cNvPr>
          <p:cNvSpPr>
            <a:spLocks noGrp="1"/>
          </p:cNvSpPr>
          <p:nvPr>
            <p:ph type="dt" sz="half" idx="10"/>
          </p:nvPr>
        </p:nvSpPr>
        <p:spPr/>
        <p:txBody>
          <a:bodyPr/>
          <a:lstStyle/>
          <a:p>
            <a:fld id="{26A7F893-A9D6-1549-88BF-1E87F9B4AF8C}" type="datetimeFigureOut">
              <a:rPr lang="en-US" smtClean="0"/>
              <a:t>3/20/25</a:t>
            </a:fld>
            <a:endParaRPr lang="en-US"/>
          </a:p>
        </p:txBody>
      </p:sp>
      <p:sp>
        <p:nvSpPr>
          <p:cNvPr id="5" name="Footer Placeholder 4">
            <a:extLst>
              <a:ext uri="{FF2B5EF4-FFF2-40B4-BE49-F238E27FC236}">
                <a16:creationId xmlns:a16="http://schemas.microsoft.com/office/drawing/2014/main" id="{830FB06C-80EC-F44D-980A-73B795BFB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D2E837-C0FF-EF42-90B3-AE93AEE6D5C2}"/>
              </a:ext>
            </a:extLst>
          </p:cNvPr>
          <p:cNvSpPr>
            <a:spLocks noGrp="1"/>
          </p:cNvSpPr>
          <p:nvPr>
            <p:ph type="sldNum" sz="quarter" idx="12"/>
          </p:nvPr>
        </p:nvSpPr>
        <p:spPr/>
        <p:txBody>
          <a:bodyPr/>
          <a:lstStyle/>
          <a:p>
            <a:fld id="{80BB1064-CFB1-7448-8F0B-6EB78917184C}" type="slidenum">
              <a:rPr lang="en-US" smtClean="0"/>
              <a:t>‹#›</a:t>
            </a:fld>
            <a:endParaRPr lang="en-US"/>
          </a:p>
        </p:txBody>
      </p:sp>
    </p:spTree>
    <p:extLst>
      <p:ext uri="{BB962C8B-B14F-4D97-AF65-F5344CB8AC3E}">
        <p14:creationId xmlns:p14="http://schemas.microsoft.com/office/powerpoint/2010/main" val="3481877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8D59B-F0F8-A14A-9468-5057633649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D3C528-B074-BF4D-A431-81883F48DA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BDD055-6EE8-B24E-AFEB-80F5FA6AAB79}"/>
              </a:ext>
            </a:extLst>
          </p:cNvPr>
          <p:cNvSpPr>
            <a:spLocks noGrp="1"/>
          </p:cNvSpPr>
          <p:nvPr>
            <p:ph type="dt" sz="half" idx="10"/>
          </p:nvPr>
        </p:nvSpPr>
        <p:spPr/>
        <p:txBody>
          <a:bodyPr/>
          <a:lstStyle/>
          <a:p>
            <a:fld id="{26A7F893-A9D6-1549-88BF-1E87F9B4AF8C}" type="datetimeFigureOut">
              <a:rPr lang="en-US" smtClean="0"/>
              <a:t>3/20/25</a:t>
            </a:fld>
            <a:endParaRPr lang="en-US"/>
          </a:p>
        </p:txBody>
      </p:sp>
      <p:sp>
        <p:nvSpPr>
          <p:cNvPr id="5" name="Footer Placeholder 4">
            <a:extLst>
              <a:ext uri="{FF2B5EF4-FFF2-40B4-BE49-F238E27FC236}">
                <a16:creationId xmlns:a16="http://schemas.microsoft.com/office/drawing/2014/main" id="{79400D66-FC49-BA4E-88B5-1C2F7F7EA0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9D1BCD-DE94-7045-8B63-DF193B1A4272}"/>
              </a:ext>
            </a:extLst>
          </p:cNvPr>
          <p:cNvSpPr>
            <a:spLocks noGrp="1"/>
          </p:cNvSpPr>
          <p:nvPr>
            <p:ph type="sldNum" sz="quarter" idx="12"/>
          </p:nvPr>
        </p:nvSpPr>
        <p:spPr/>
        <p:txBody>
          <a:bodyPr/>
          <a:lstStyle/>
          <a:p>
            <a:fld id="{80BB1064-CFB1-7448-8F0B-6EB78917184C}" type="slidenum">
              <a:rPr lang="en-US" smtClean="0"/>
              <a:t>‹#›</a:t>
            </a:fld>
            <a:endParaRPr lang="en-US"/>
          </a:p>
        </p:txBody>
      </p:sp>
    </p:spTree>
    <p:extLst>
      <p:ext uri="{BB962C8B-B14F-4D97-AF65-F5344CB8AC3E}">
        <p14:creationId xmlns:p14="http://schemas.microsoft.com/office/powerpoint/2010/main" val="1205904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4C468E-57C9-FC40-A585-0DA91BD814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314CA-500B-E047-8E7C-3F2B54A306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287FCA-5594-DA45-9B86-34E9F6CD142C}"/>
              </a:ext>
            </a:extLst>
          </p:cNvPr>
          <p:cNvSpPr>
            <a:spLocks noGrp="1"/>
          </p:cNvSpPr>
          <p:nvPr>
            <p:ph type="dt" sz="half" idx="10"/>
          </p:nvPr>
        </p:nvSpPr>
        <p:spPr/>
        <p:txBody>
          <a:bodyPr/>
          <a:lstStyle/>
          <a:p>
            <a:fld id="{26A7F893-A9D6-1549-88BF-1E87F9B4AF8C}" type="datetimeFigureOut">
              <a:rPr lang="en-US" smtClean="0"/>
              <a:t>3/20/25</a:t>
            </a:fld>
            <a:endParaRPr lang="en-US"/>
          </a:p>
        </p:txBody>
      </p:sp>
      <p:sp>
        <p:nvSpPr>
          <p:cNvPr id="5" name="Footer Placeholder 4">
            <a:extLst>
              <a:ext uri="{FF2B5EF4-FFF2-40B4-BE49-F238E27FC236}">
                <a16:creationId xmlns:a16="http://schemas.microsoft.com/office/drawing/2014/main" id="{22DBC65B-C98B-DD45-93E6-2C30697CE0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A772ED-F3D2-6B4D-B187-C8CCADB4EF65}"/>
              </a:ext>
            </a:extLst>
          </p:cNvPr>
          <p:cNvSpPr>
            <a:spLocks noGrp="1"/>
          </p:cNvSpPr>
          <p:nvPr>
            <p:ph type="sldNum" sz="quarter" idx="12"/>
          </p:nvPr>
        </p:nvSpPr>
        <p:spPr/>
        <p:txBody>
          <a:bodyPr/>
          <a:lstStyle/>
          <a:p>
            <a:fld id="{80BB1064-CFB1-7448-8F0B-6EB78917184C}" type="slidenum">
              <a:rPr lang="en-US" smtClean="0"/>
              <a:t>‹#›</a:t>
            </a:fld>
            <a:endParaRPr lang="en-US"/>
          </a:p>
        </p:txBody>
      </p:sp>
    </p:spTree>
    <p:extLst>
      <p:ext uri="{BB962C8B-B14F-4D97-AF65-F5344CB8AC3E}">
        <p14:creationId xmlns:p14="http://schemas.microsoft.com/office/powerpoint/2010/main" val="3367242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BE1FF-0ECC-224A-B398-80306B8843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AE741B-2E6A-FE44-A2C0-0E44653B7F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23ED81-AA7D-5D40-8773-FA0D5B6B3B14}"/>
              </a:ext>
            </a:extLst>
          </p:cNvPr>
          <p:cNvSpPr>
            <a:spLocks noGrp="1"/>
          </p:cNvSpPr>
          <p:nvPr>
            <p:ph type="dt" sz="half" idx="10"/>
          </p:nvPr>
        </p:nvSpPr>
        <p:spPr/>
        <p:txBody>
          <a:bodyPr/>
          <a:lstStyle/>
          <a:p>
            <a:fld id="{26A7F893-A9D6-1549-88BF-1E87F9B4AF8C}" type="datetimeFigureOut">
              <a:rPr lang="en-US" smtClean="0"/>
              <a:t>3/20/25</a:t>
            </a:fld>
            <a:endParaRPr lang="en-US"/>
          </a:p>
        </p:txBody>
      </p:sp>
      <p:sp>
        <p:nvSpPr>
          <p:cNvPr id="5" name="Footer Placeholder 4">
            <a:extLst>
              <a:ext uri="{FF2B5EF4-FFF2-40B4-BE49-F238E27FC236}">
                <a16:creationId xmlns:a16="http://schemas.microsoft.com/office/drawing/2014/main" id="{BEFB230C-FA70-C246-B89F-13CADF823E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E01EFF-77CC-DD48-9B86-FCAE80ED6530}"/>
              </a:ext>
            </a:extLst>
          </p:cNvPr>
          <p:cNvSpPr>
            <a:spLocks noGrp="1"/>
          </p:cNvSpPr>
          <p:nvPr>
            <p:ph type="sldNum" sz="quarter" idx="12"/>
          </p:nvPr>
        </p:nvSpPr>
        <p:spPr/>
        <p:txBody>
          <a:bodyPr/>
          <a:lstStyle/>
          <a:p>
            <a:fld id="{80BB1064-CFB1-7448-8F0B-6EB78917184C}" type="slidenum">
              <a:rPr lang="en-US" smtClean="0"/>
              <a:t>‹#›</a:t>
            </a:fld>
            <a:endParaRPr lang="en-US"/>
          </a:p>
        </p:txBody>
      </p:sp>
    </p:spTree>
    <p:extLst>
      <p:ext uri="{BB962C8B-B14F-4D97-AF65-F5344CB8AC3E}">
        <p14:creationId xmlns:p14="http://schemas.microsoft.com/office/powerpoint/2010/main" val="283987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8002C-1B6F-6143-9E16-8F50FA9AE3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3CEA60-2167-1843-BD1C-CBA271F473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09291A-6134-0141-BDA2-D9A52D76473C}"/>
              </a:ext>
            </a:extLst>
          </p:cNvPr>
          <p:cNvSpPr>
            <a:spLocks noGrp="1"/>
          </p:cNvSpPr>
          <p:nvPr>
            <p:ph type="dt" sz="half" idx="10"/>
          </p:nvPr>
        </p:nvSpPr>
        <p:spPr/>
        <p:txBody>
          <a:bodyPr/>
          <a:lstStyle/>
          <a:p>
            <a:fld id="{26A7F893-A9D6-1549-88BF-1E87F9B4AF8C}" type="datetimeFigureOut">
              <a:rPr lang="en-US" smtClean="0"/>
              <a:t>3/20/25</a:t>
            </a:fld>
            <a:endParaRPr lang="en-US"/>
          </a:p>
        </p:txBody>
      </p:sp>
      <p:sp>
        <p:nvSpPr>
          <p:cNvPr id="5" name="Footer Placeholder 4">
            <a:extLst>
              <a:ext uri="{FF2B5EF4-FFF2-40B4-BE49-F238E27FC236}">
                <a16:creationId xmlns:a16="http://schemas.microsoft.com/office/drawing/2014/main" id="{C4C31C25-F568-C640-960F-7A1F15E14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31B35E-2452-8F4F-B508-0337A04B86B4}"/>
              </a:ext>
            </a:extLst>
          </p:cNvPr>
          <p:cNvSpPr>
            <a:spLocks noGrp="1"/>
          </p:cNvSpPr>
          <p:nvPr>
            <p:ph type="sldNum" sz="quarter" idx="12"/>
          </p:nvPr>
        </p:nvSpPr>
        <p:spPr/>
        <p:txBody>
          <a:bodyPr/>
          <a:lstStyle/>
          <a:p>
            <a:fld id="{80BB1064-CFB1-7448-8F0B-6EB78917184C}" type="slidenum">
              <a:rPr lang="en-US" smtClean="0"/>
              <a:t>‹#›</a:t>
            </a:fld>
            <a:endParaRPr lang="en-US"/>
          </a:p>
        </p:txBody>
      </p:sp>
    </p:spTree>
    <p:extLst>
      <p:ext uri="{BB962C8B-B14F-4D97-AF65-F5344CB8AC3E}">
        <p14:creationId xmlns:p14="http://schemas.microsoft.com/office/powerpoint/2010/main" val="1469713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2FEE4-74CE-AC40-AAA6-F7D74FE803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3A8A35-6E3E-6440-8998-718348F3A0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B0B70B-CADE-C641-A132-E6AEB82188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A34976-1EA8-BE4B-8C2F-C4448DD55707}"/>
              </a:ext>
            </a:extLst>
          </p:cNvPr>
          <p:cNvSpPr>
            <a:spLocks noGrp="1"/>
          </p:cNvSpPr>
          <p:nvPr>
            <p:ph type="dt" sz="half" idx="10"/>
          </p:nvPr>
        </p:nvSpPr>
        <p:spPr/>
        <p:txBody>
          <a:bodyPr/>
          <a:lstStyle/>
          <a:p>
            <a:fld id="{26A7F893-A9D6-1549-88BF-1E87F9B4AF8C}" type="datetimeFigureOut">
              <a:rPr lang="en-US" smtClean="0"/>
              <a:t>3/20/25</a:t>
            </a:fld>
            <a:endParaRPr lang="en-US"/>
          </a:p>
        </p:txBody>
      </p:sp>
      <p:sp>
        <p:nvSpPr>
          <p:cNvPr id="6" name="Footer Placeholder 5">
            <a:extLst>
              <a:ext uri="{FF2B5EF4-FFF2-40B4-BE49-F238E27FC236}">
                <a16:creationId xmlns:a16="http://schemas.microsoft.com/office/drawing/2014/main" id="{ACA23C5A-ABA4-C444-868A-9A37AAC7F3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4479F9-D4AA-7E49-B1AB-CC54945B5AF5}"/>
              </a:ext>
            </a:extLst>
          </p:cNvPr>
          <p:cNvSpPr>
            <a:spLocks noGrp="1"/>
          </p:cNvSpPr>
          <p:nvPr>
            <p:ph type="sldNum" sz="quarter" idx="12"/>
          </p:nvPr>
        </p:nvSpPr>
        <p:spPr/>
        <p:txBody>
          <a:bodyPr/>
          <a:lstStyle/>
          <a:p>
            <a:fld id="{80BB1064-CFB1-7448-8F0B-6EB78917184C}" type="slidenum">
              <a:rPr lang="en-US" smtClean="0"/>
              <a:t>‹#›</a:t>
            </a:fld>
            <a:endParaRPr lang="en-US"/>
          </a:p>
        </p:txBody>
      </p:sp>
    </p:spTree>
    <p:extLst>
      <p:ext uri="{BB962C8B-B14F-4D97-AF65-F5344CB8AC3E}">
        <p14:creationId xmlns:p14="http://schemas.microsoft.com/office/powerpoint/2010/main" val="1643556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0824-0510-6443-A643-C1D68AC40A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214D7B-47AC-A740-80C8-FBA02730D7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FD2245-AD65-574C-BEEF-2B30D26936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FF1C36-CB43-3341-9CAF-8816C69910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0BDBAC-695B-2C49-9F36-2B3F969880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209686-07DE-4241-BE12-D441BEEE4D58}"/>
              </a:ext>
            </a:extLst>
          </p:cNvPr>
          <p:cNvSpPr>
            <a:spLocks noGrp="1"/>
          </p:cNvSpPr>
          <p:nvPr>
            <p:ph type="dt" sz="half" idx="10"/>
          </p:nvPr>
        </p:nvSpPr>
        <p:spPr/>
        <p:txBody>
          <a:bodyPr/>
          <a:lstStyle/>
          <a:p>
            <a:fld id="{26A7F893-A9D6-1549-88BF-1E87F9B4AF8C}" type="datetimeFigureOut">
              <a:rPr lang="en-US" smtClean="0"/>
              <a:t>3/20/25</a:t>
            </a:fld>
            <a:endParaRPr lang="en-US"/>
          </a:p>
        </p:txBody>
      </p:sp>
      <p:sp>
        <p:nvSpPr>
          <p:cNvPr id="8" name="Footer Placeholder 7">
            <a:extLst>
              <a:ext uri="{FF2B5EF4-FFF2-40B4-BE49-F238E27FC236}">
                <a16:creationId xmlns:a16="http://schemas.microsoft.com/office/drawing/2014/main" id="{13095F90-EDCD-F74D-9F7B-A2D7EE49F3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791C1C-9E9F-1A43-8FE0-4A0611CE3988}"/>
              </a:ext>
            </a:extLst>
          </p:cNvPr>
          <p:cNvSpPr>
            <a:spLocks noGrp="1"/>
          </p:cNvSpPr>
          <p:nvPr>
            <p:ph type="sldNum" sz="quarter" idx="12"/>
          </p:nvPr>
        </p:nvSpPr>
        <p:spPr/>
        <p:txBody>
          <a:bodyPr/>
          <a:lstStyle/>
          <a:p>
            <a:fld id="{80BB1064-CFB1-7448-8F0B-6EB78917184C}" type="slidenum">
              <a:rPr lang="en-US" smtClean="0"/>
              <a:t>‹#›</a:t>
            </a:fld>
            <a:endParaRPr lang="en-US"/>
          </a:p>
        </p:txBody>
      </p:sp>
    </p:spTree>
    <p:extLst>
      <p:ext uri="{BB962C8B-B14F-4D97-AF65-F5344CB8AC3E}">
        <p14:creationId xmlns:p14="http://schemas.microsoft.com/office/powerpoint/2010/main" val="2227481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6257D-5718-6046-814D-CED1122AA1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AE7FD8-4141-7E45-ABC9-029AE51B628E}"/>
              </a:ext>
            </a:extLst>
          </p:cNvPr>
          <p:cNvSpPr>
            <a:spLocks noGrp="1"/>
          </p:cNvSpPr>
          <p:nvPr>
            <p:ph type="dt" sz="half" idx="10"/>
          </p:nvPr>
        </p:nvSpPr>
        <p:spPr/>
        <p:txBody>
          <a:bodyPr/>
          <a:lstStyle/>
          <a:p>
            <a:fld id="{26A7F893-A9D6-1549-88BF-1E87F9B4AF8C}" type="datetimeFigureOut">
              <a:rPr lang="en-US" smtClean="0"/>
              <a:t>3/20/25</a:t>
            </a:fld>
            <a:endParaRPr lang="en-US"/>
          </a:p>
        </p:txBody>
      </p:sp>
      <p:sp>
        <p:nvSpPr>
          <p:cNvPr id="4" name="Footer Placeholder 3">
            <a:extLst>
              <a:ext uri="{FF2B5EF4-FFF2-40B4-BE49-F238E27FC236}">
                <a16:creationId xmlns:a16="http://schemas.microsoft.com/office/drawing/2014/main" id="{08FF3812-49E0-8140-8BC7-8944899834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F79E6E-5156-E247-9AF0-1366745B054F}"/>
              </a:ext>
            </a:extLst>
          </p:cNvPr>
          <p:cNvSpPr>
            <a:spLocks noGrp="1"/>
          </p:cNvSpPr>
          <p:nvPr>
            <p:ph type="sldNum" sz="quarter" idx="12"/>
          </p:nvPr>
        </p:nvSpPr>
        <p:spPr/>
        <p:txBody>
          <a:bodyPr/>
          <a:lstStyle/>
          <a:p>
            <a:fld id="{80BB1064-CFB1-7448-8F0B-6EB78917184C}" type="slidenum">
              <a:rPr lang="en-US" smtClean="0"/>
              <a:t>‹#›</a:t>
            </a:fld>
            <a:endParaRPr lang="en-US"/>
          </a:p>
        </p:txBody>
      </p:sp>
    </p:spTree>
    <p:extLst>
      <p:ext uri="{BB962C8B-B14F-4D97-AF65-F5344CB8AC3E}">
        <p14:creationId xmlns:p14="http://schemas.microsoft.com/office/powerpoint/2010/main" val="1063546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9ADAFF-EE98-D946-A46C-40DA214D4D72}"/>
              </a:ext>
            </a:extLst>
          </p:cNvPr>
          <p:cNvSpPr>
            <a:spLocks noGrp="1"/>
          </p:cNvSpPr>
          <p:nvPr>
            <p:ph type="dt" sz="half" idx="10"/>
          </p:nvPr>
        </p:nvSpPr>
        <p:spPr/>
        <p:txBody>
          <a:bodyPr/>
          <a:lstStyle/>
          <a:p>
            <a:fld id="{26A7F893-A9D6-1549-88BF-1E87F9B4AF8C}" type="datetimeFigureOut">
              <a:rPr lang="en-US" smtClean="0"/>
              <a:t>3/20/25</a:t>
            </a:fld>
            <a:endParaRPr lang="en-US"/>
          </a:p>
        </p:txBody>
      </p:sp>
      <p:sp>
        <p:nvSpPr>
          <p:cNvPr id="3" name="Footer Placeholder 2">
            <a:extLst>
              <a:ext uri="{FF2B5EF4-FFF2-40B4-BE49-F238E27FC236}">
                <a16:creationId xmlns:a16="http://schemas.microsoft.com/office/drawing/2014/main" id="{87EFBE12-2D74-0D46-8322-A3E0DE3ADA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B294F4-8276-1A40-B7B6-520454A14212}"/>
              </a:ext>
            </a:extLst>
          </p:cNvPr>
          <p:cNvSpPr>
            <a:spLocks noGrp="1"/>
          </p:cNvSpPr>
          <p:nvPr>
            <p:ph type="sldNum" sz="quarter" idx="12"/>
          </p:nvPr>
        </p:nvSpPr>
        <p:spPr/>
        <p:txBody>
          <a:bodyPr/>
          <a:lstStyle/>
          <a:p>
            <a:fld id="{80BB1064-CFB1-7448-8F0B-6EB78917184C}" type="slidenum">
              <a:rPr lang="en-US" smtClean="0"/>
              <a:t>‹#›</a:t>
            </a:fld>
            <a:endParaRPr lang="en-US"/>
          </a:p>
        </p:txBody>
      </p:sp>
    </p:spTree>
    <p:extLst>
      <p:ext uri="{BB962C8B-B14F-4D97-AF65-F5344CB8AC3E}">
        <p14:creationId xmlns:p14="http://schemas.microsoft.com/office/powerpoint/2010/main" val="2592696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348DC-2988-7047-9872-A37EB4A1B0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1239ED-1108-8C4B-85A6-D4BE610080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5791A8-950F-8D41-9EEE-7D7CBF1D1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741945-0CFE-364A-BC77-344FE50F2270}"/>
              </a:ext>
            </a:extLst>
          </p:cNvPr>
          <p:cNvSpPr>
            <a:spLocks noGrp="1"/>
          </p:cNvSpPr>
          <p:nvPr>
            <p:ph type="dt" sz="half" idx="10"/>
          </p:nvPr>
        </p:nvSpPr>
        <p:spPr/>
        <p:txBody>
          <a:bodyPr/>
          <a:lstStyle/>
          <a:p>
            <a:fld id="{26A7F893-A9D6-1549-88BF-1E87F9B4AF8C}" type="datetimeFigureOut">
              <a:rPr lang="en-US" smtClean="0"/>
              <a:t>3/20/25</a:t>
            </a:fld>
            <a:endParaRPr lang="en-US"/>
          </a:p>
        </p:txBody>
      </p:sp>
      <p:sp>
        <p:nvSpPr>
          <p:cNvPr id="6" name="Footer Placeholder 5">
            <a:extLst>
              <a:ext uri="{FF2B5EF4-FFF2-40B4-BE49-F238E27FC236}">
                <a16:creationId xmlns:a16="http://schemas.microsoft.com/office/drawing/2014/main" id="{3DB9B118-1527-FE49-8161-1C28012F9F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8E34A6-F8E1-CD4E-9B79-B028EC92AEDA}"/>
              </a:ext>
            </a:extLst>
          </p:cNvPr>
          <p:cNvSpPr>
            <a:spLocks noGrp="1"/>
          </p:cNvSpPr>
          <p:nvPr>
            <p:ph type="sldNum" sz="quarter" idx="12"/>
          </p:nvPr>
        </p:nvSpPr>
        <p:spPr/>
        <p:txBody>
          <a:bodyPr/>
          <a:lstStyle/>
          <a:p>
            <a:fld id="{80BB1064-CFB1-7448-8F0B-6EB78917184C}" type="slidenum">
              <a:rPr lang="en-US" smtClean="0"/>
              <a:t>‹#›</a:t>
            </a:fld>
            <a:endParaRPr lang="en-US"/>
          </a:p>
        </p:txBody>
      </p:sp>
    </p:spTree>
    <p:extLst>
      <p:ext uri="{BB962C8B-B14F-4D97-AF65-F5344CB8AC3E}">
        <p14:creationId xmlns:p14="http://schemas.microsoft.com/office/powerpoint/2010/main" val="1812347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F53C0-8EEE-084D-93AB-974D366600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1F1652-4AD1-3346-BD20-CA7EA0C981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C2AD49-9803-6D43-850F-FBD7FA84A8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96FB15-DE9F-E84F-8B1E-09E9E5774759}"/>
              </a:ext>
            </a:extLst>
          </p:cNvPr>
          <p:cNvSpPr>
            <a:spLocks noGrp="1"/>
          </p:cNvSpPr>
          <p:nvPr>
            <p:ph type="dt" sz="half" idx="10"/>
          </p:nvPr>
        </p:nvSpPr>
        <p:spPr/>
        <p:txBody>
          <a:bodyPr/>
          <a:lstStyle/>
          <a:p>
            <a:fld id="{26A7F893-A9D6-1549-88BF-1E87F9B4AF8C}" type="datetimeFigureOut">
              <a:rPr lang="en-US" smtClean="0"/>
              <a:t>3/20/25</a:t>
            </a:fld>
            <a:endParaRPr lang="en-US"/>
          </a:p>
        </p:txBody>
      </p:sp>
      <p:sp>
        <p:nvSpPr>
          <p:cNvPr id="6" name="Footer Placeholder 5">
            <a:extLst>
              <a:ext uri="{FF2B5EF4-FFF2-40B4-BE49-F238E27FC236}">
                <a16:creationId xmlns:a16="http://schemas.microsoft.com/office/drawing/2014/main" id="{6D968D6E-2EB2-6F47-8721-9074A0D391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59C72D-58D8-054C-8145-E5EB0123B4CD}"/>
              </a:ext>
            </a:extLst>
          </p:cNvPr>
          <p:cNvSpPr>
            <a:spLocks noGrp="1"/>
          </p:cNvSpPr>
          <p:nvPr>
            <p:ph type="sldNum" sz="quarter" idx="12"/>
          </p:nvPr>
        </p:nvSpPr>
        <p:spPr/>
        <p:txBody>
          <a:bodyPr/>
          <a:lstStyle/>
          <a:p>
            <a:fld id="{80BB1064-CFB1-7448-8F0B-6EB78917184C}" type="slidenum">
              <a:rPr lang="en-US" smtClean="0"/>
              <a:t>‹#›</a:t>
            </a:fld>
            <a:endParaRPr lang="en-US"/>
          </a:p>
        </p:txBody>
      </p:sp>
    </p:spTree>
    <p:extLst>
      <p:ext uri="{BB962C8B-B14F-4D97-AF65-F5344CB8AC3E}">
        <p14:creationId xmlns:p14="http://schemas.microsoft.com/office/powerpoint/2010/main" val="2190924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76AD96-9CF9-4440-93C4-6D5ACBC681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A0E534-748F-F746-B154-0DF0F80B8F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99EBDE-5E8D-AD4E-8E9F-E74CCC1A6E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A7F893-A9D6-1549-88BF-1E87F9B4AF8C}" type="datetimeFigureOut">
              <a:rPr lang="en-US" smtClean="0"/>
              <a:t>3/20/25</a:t>
            </a:fld>
            <a:endParaRPr lang="en-US"/>
          </a:p>
        </p:txBody>
      </p:sp>
      <p:sp>
        <p:nvSpPr>
          <p:cNvPr id="5" name="Footer Placeholder 4">
            <a:extLst>
              <a:ext uri="{FF2B5EF4-FFF2-40B4-BE49-F238E27FC236}">
                <a16:creationId xmlns:a16="http://schemas.microsoft.com/office/drawing/2014/main" id="{33CCF326-E376-CA41-BAFE-7492A05C41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0EF6A0-B84E-AD4E-BCC9-29A0DF2B46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B1064-CFB1-7448-8F0B-6EB78917184C}" type="slidenum">
              <a:rPr lang="en-US" smtClean="0"/>
              <a:t>‹#›</a:t>
            </a:fld>
            <a:endParaRPr lang="en-US"/>
          </a:p>
        </p:txBody>
      </p:sp>
    </p:spTree>
    <p:extLst>
      <p:ext uri="{BB962C8B-B14F-4D97-AF65-F5344CB8AC3E}">
        <p14:creationId xmlns:p14="http://schemas.microsoft.com/office/powerpoint/2010/main" val="420799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eveloper.android.com/topic/libraries/architecture/viewmode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developer.android.com/topic/libraries/architecture/livedata"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074FAD-85AF-6148-A5A9-10FB5DDA9075}"/>
              </a:ext>
            </a:extLst>
          </p:cNvPr>
          <p:cNvSpPr>
            <a:spLocks noGrp="1"/>
          </p:cNvSpPr>
          <p:nvPr>
            <p:ph type="subTitle" idx="1"/>
          </p:nvPr>
        </p:nvSpPr>
        <p:spPr>
          <a:xfrm>
            <a:off x="617837" y="1285103"/>
            <a:ext cx="10923373" cy="5004486"/>
          </a:xfrm>
        </p:spPr>
        <p:txBody>
          <a:bodyPr>
            <a:normAutofit/>
          </a:bodyPr>
          <a:lstStyle/>
          <a:p>
            <a:endParaRPr lang="en-US" sz="4400" dirty="0"/>
          </a:p>
          <a:p>
            <a:endParaRPr lang="en-US" sz="4400" dirty="0"/>
          </a:p>
          <a:p>
            <a:r>
              <a:rPr lang="en-US" sz="4400" dirty="0"/>
              <a:t>Chapter 10</a:t>
            </a:r>
          </a:p>
          <a:p>
            <a:r>
              <a:rPr lang="en-US" sz="4400" dirty="0"/>
              <a:t>Android Architecture component</a:t>
            </a:r>
          </a:p>
        </p:txBody>
      </p:sp>
      <p:sp>
        <p:nvSpPr>
          <p:cNvPr id="4" name="TextBox 3">
            <a:extLst>
              <a:ext uri="{FF2B5EF4-FFF2-40B4-BE49-F238E27FC236}">
                <a16:creationId xmlns:a16="http://schemas.microsoft.com/office/drawing/2014/main" id="{17680434-656A-2041-9A92-CF641031824D}"/>
              </a:ext>
            </a:extLst>
          </p:cNvPr>
          <p:cNvSpPr txBox="1"/>
          <p:nvPr/>
        </p:nvSpPr>
        <p:spPr>
          <a:xfrm>
            <a:off x="3409013" y="4926566"/>
            <a:ext cx="6821996" cy="646331"/>
          </a:xfrm>
          <a:prstGeom prst="rect">
            <a:avLst/>
          </a:prstGeom>
          <a:noFill/>
        </p:spPr>
        <p:txBody>
          <a:bodyPr wrap="none" rtlCol="0">
            <a:spAutoFit/>
          </a:bodyPr>
          <a:lstStyle/>
          <a:p>
            <a:r>
              <a:rPr lang="en-US" dirty="0">
                <a:hlinkClick r:id="rId3"/>
              </a:rPr>
              <a:t>https://developer.android.com/topic/libraries/architecture/viewmodel</a:t>
            </a:r>
            <a:endParaRPr lang="en-US" dirty="0"/>
          </a:p>
          <a:p>
            <a:r>
              <a:rPr lang="en-US" dirty="0">
                <a:hlinkClick r:id="rId4"/>
              </a:rPr>
              <a:t>https://developer.android.com/topic/libraries/architecture/livedata</a:t>
            </a:r>
            <a:endParaRPr lang="en-US" dirty="0"/>
          </a:p>
        </p:txBody>
      </p:sp>
    </p:spTree>
    <p:extLst>
      <p:ext uri="{BB962C8B-B14F-4D97-AF65-F5344CB8AC3E}">
        <p14:creationId xmlns:p14="http://schemas.microsoft.com/office/powerpoint/2010/main" val="4129147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Arc 2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5351472-D872-C64D-F54C-BA267853EA46}"/>
              </a:ext>
            </a:extLst>
          </p:cNvPr>
          <p:cNvSpPr>
            <a:spLocks noGrp="1"/>
          </p:cNvSpPr>
          <p:nvPr>
            <p:ph type="title"/>
          </p:nvPr>
        </p:nvSpPr>
        <p:spPr>
          <a:xfrm>
            <a:off x="5894962" y="479493"/>
            <a:ext cx="5458838" cy="1325563"/>
          </a:xfrm>
        </p:spPr>
        <p:txBody>
          <a:bodyPr>
            <a:normAutofit/>
          </a:bodyPr>
          <a:lstStyle/>
          <a:p>
            <a:r>
              <a:rPr lang="en-US" dirty="0"/>
              <a:t>Task To Do</a:t>
            </a:r>
          </a:p>
        </p:txBody>
      </p:sp>
      <p:sp>
        <p:nvSpPr>
          <p:cNvPr id="27" name="Freeform: Shape 26">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Graphical user interface, text, application&#10;&#10;Description automatically generated">
            <a:extLst>
              <a:ext uri="{FF2B5EF4-FFF2-40B4-BE49-F238E27FC236}">
                <a16:creationId xmlns:a16="http://schemas.microsoft.com/office/drawing/2014/main" id="{B00F0CC8-B4FD-4172-B582-A98D3EA0F0BD}"/>
              </a:ext>
            </a:extLst>
          </p:cNvPr>
          <p:cNvPicPr>
            <a:picLocks noChangeAspect="1"/>
          </p:cNvPicPr>
          <p:nvPr/>
        </p:nvPicPr>
        <p:blipFill>
          <a:blip r:embed="rId2"/>
          <a:stretch>
            <a:fillRect/>
          </a:stretch>
        </p:blipFill>
        <p:spPr>
          <a:xfrm>
            <a:off x="953082" y="511293"/>
            <a:ext cx="4277581" cy="566567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4484CCD9-49D6-7F1B-068F-C48A61D52F7C}"/>
              </a:ext>
            </a:extLst>
          </p:cNvPr>
          <p:cNvSpPr>
            <a:spLocks noGrp="1"/>
          </p:cNvSpPr>
          <p:nvPr>
            <p:ph idx="1"/>
          </p:nvPr>
        </p:nvSpPr>
        <p:spPr>
          <a:xfrm>
            <a:off x="5230663" y="1984443"/>
            <a:ext cx="6865479" cy="4192520"/>
          </a:xfrm>
        </p:spPr>
        <p:txBody>
          <a:bodyPr>
            <a:normAutofit/>
          </a:bodyPr>
          <a:lstStyle/>
          <a:p>
            <a:r>
              <a:rPr lang="en-US"/>
              <a:t>Add </a:t>
            </a:r>
            <a:r>
              <a:rPr lang="en-US" dirty="0"/>
              <a:t>3 Empty Activities: </a:t>
            </a:r>
            <a:r>
              <a:rPr lang="en-US" dirty="0" err="1"/>
              <a:t>NoViewModel</a:t>
            </a:r>
            <a:r>
              <a:rPr lang="en-US" dirty="0"/>
              <a:t>, ViewModel, LiveData</a:t>
            </a:r>
          </a:p>
          <a:p>
            <a:r>
              <a:rPr lang="en-US" dirty="0"/>
              <a:t>Create 2 classes (</a:t>
            </a:r>
            <a:r>
              <a:rPr lang="en-US" dirty="0" err="1"/>
              <a:t>VMClass</a:t>
            </a:r>
            <a:r>
              <a:rPr lang="en-US" dirty="0"/>
              <a:t>, </a:t>
            </a:r>
            <a:r>
              <a:rPr lang="en-US" dirty="0" err="1"/>
              <a:t>LDClass</a:t>
            </a:r>
            <a:r>
              <a:rPr lang="en-US" dirty="0"/>
              <a:t>) and extend ViewModel()</a:t>
            </a:r>
          </a:p>
          <a:p>
            <a:r>
              <a:rPr lang="en-US" b="1" dirty="0">
                <a:effectLst/>
              </a:rPr>
              <a:t>class </a:t>
            </a:r>
            <a:r>
              <a:rPr lang="en-US" b="1" dirty="0" err="1"/>
              <a:t>VMClass</a:t>
            </a:r>
            <a:r>
              <a:rPr lang="en-US" dirty="0"/>
              <a:t> : ViewModel() {}</a:t>
            </a:r>
          </a:p>
          <a:p>
            <a:r>
              <a:rPr lang="en-US" b="1" dirty="0">
                <a:effectLst/>
              </a:rPr>
              <a:t>class </a:t>
            </a:r>
            <a:r>
              <a:rPr lang="en-US" dirty="0" err="1"/>
              <a:t>LDClass</a:t>
            </a:r>
            <a:r>
              <a:rPr lang="en-US" dirty="0"/>
              <a:t> : ViewModel() {}</a:t>
            </a:r>
          </a:p>
          <a:p>
            <a:endParaRPr lang="en-US" dirty="0"/>
          </a:p>
        </p:txBody>
      </p:sp>
    </p:spTree>
    <p:extLst>
      <p:ext uri="{BB962C8B-B14F-4D97-AF65-F5344CB8AC3E}">
        <p14:creationId xmlns:p14="http://schemas.microsoft.com/office/powerpoint/2010/main" val="1763824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Graphical user interface, application, Teams&#10;&#10;Description automatically generated">
            <a:extLst>
              <a:ext uri="{FF2B5EF4-FFF2-40B4-BE49-F238E27FC236}">
                <a16:creationId xmlns:a16="http://schemas.microsoft.com/office/drawing/2014/main" id="{0E44EC3E-7F52-714D-AAE6-E5B13606F6E0}"/>
              </a:ext>
            </a:extLst>
          </p:cNvPr>
          <p:cNvPicPr>
            <a:picLocks noChangeAspect="1"/>
          </p:cNvPicPr>
          <p:nvPr/>
        </p:nvPicPr>
        <p:blipFill>
          <a:blip r:embed="rId2"/>
          <a:stretch>
            <a:fillRect/>
          </a:stretch>
        </p:blipFill>
        <p:spPr>
          <a:xfrm>
            <a:off x="700625" y="1201107"/>
            <a:ext cx="3034248" cy="5082059"/>
          </a:xfrm>
          <a:prstGeom prst="rect">
            <a:avLst/>
          </a:prstGeom>
        </p:spPr>
      </p:pic>
      <p:pic>
        <p:nvPicPr>
          <p:cNvPr id="5" name="Content Placeholder 4" descr="Graphical user interface, text, application, email&#10;&#10;Description automatically generated">
            <a:extLst>
              <a:ext uri="{FF2B5EF4-FFF2-40B4-BE49-F238E27FC236}">
                <a16:creationId xmlns:a16="http://schemas.microsoft.com/office/drawing/2014/main" id="{94426626-5E8A-9E4D-9C47-CCBFA5FB7628}"/>
              </a:ext>
            </a:extLst>
          </p:cNvPr>
          <p:cNvPicPr>
            <a:picLocks noGrp="1" noChangeAspect="1"/>
          </p:cNvPicPr>
          <p:nvPr>
            <p:ph idx="1"/>
          </p:nvPr>
        </p:nvPicPr>
        <p:blipFill>
          <a:blip r:embed="rId3"/>
          <a:stretch>
            <a:fillRect/>
          </a:stretch>
        </p:blipFill>
        <p:spPr>
          <a:xfrm>
            <a:off x="4288664" y="1201107"/>
            <a:ext cx="7044744" cy="5249801"/>
          </a:xfrm>
          <a:prstGeom prst="rect">
            <a:avLst/>
          </a:prstGeom>
        </p:spPr>
      </p:pic>
      <p:sp>
        <p:nvSpPr>
          <p:cNvPr id="2" name="Title 1">
            <a:extLst>
              <a:ext uri="{FF2B5EF4-FFF2-40B4-BE49-F238E27FC236}">
                <a16:creationId xmlns:a16="http://schemas.microsoft.com/office/drawing/2014/main" id="{BAA38FA2-7AC0-7849-A49C-1752C4E8A51A}"/>
              </a:ext>
            </a:extLst>
          </p:cNvPr>
          <p:cNvSpPr>
            <a:spLocks noGrp="1"/>
          </p:cNvSpPr>
          <p:nvPr>
            <p:ph type="title"/>
          </p:nvPr>
        </p:nvSpPr>
        <p:spPr>
          <a:xfrm>
            <a:off x="168197" y="128437"/>
            <a:ext cx="4274713" cy="944234"/>
          </a:xfrm>
        </p:spPr>
        <p:txBody>
          <a:bodyPr vert="horz" lIns="91440" tIns="45720" rIns="91440" bIns="45720" rtlCol="0" anchor="ctr">
            <a:normAutofit/>
          </a:bodyPr>
          <a:lstStyle/>
          <a:p>
            <a:pPr algn="ctr"/>
            <a:r>
              <a:rPr lang="en-US" sz="5200" kern="1200" dirty="0">
                <a:solidFill>
                  <a:schemeClr val="tx1"/>
                </a:solidFill>
                <a:latin typeface="+mj-lt"/>
                <a:ea typeface="+mj-ea"/>
                <a:cs typeface="+mj-cs"/>
              </a:rPr>
              <a:t>MainActivity</a:t>
            </a:r>
          </a:p>
        </p:txBody>
      </p:sp>
    </p:spTree>
    <p:extLst>
      <p:ext uri="{BB962C8B-B14F-4D97-AF65-F5344CB8AC3E}">
        <p14:creationId xmlns:p14="http://schemas.microsoft.com/office/powerpoint/2010/main" val="1251483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C405AC-862C-BD41-AB70-4B1CE5BB699D}"/>
              </a:ext>
            </a:extLst>
          </p:cNvPr>
          <p:cNvSpPr>
            <a:spLocks noGrp="1"/>
          </p:cNvSpPr>
          <p:nvPr>
            <p:ph type="title"/>
          </p:nvPr>
        </p:nvSpPr>
        <p:spPr>
          <a:xfrm>
            <a:off x="1001684" y="170412"/>
            <a:ext cx="8696498" cy="813261"/>
          </a:xfrm>
        </p:spPr>
        <p:txBody>
          <a:bodyPr vert="horz" lIns="91440" tIns="45720" rIns="91440" bIns="45720" rtlCol="0" anchor="b">
            <a:normAutofit/>
          </a:bodyPr>
          <a:lstStyle/>
          <a:p>
            <a:pPr algn="ctr"/>
            <a:r>
              <a:rPr lang="en-US" sz="5200" kern="1200" dirty="0" err="1">
                <a:solidFill>
                  <a:schemeClr val="tx1"/>
                </a:solidFill>
                <a:latin typeface="+mj-lt"/>
                <a:ea typeface="+mj-ea"/>
                <a:cs typeface="+mj-cs"/>
              </a:rPr>
              <a:t>NoViewModel</a:t>
            </a:r>
            <a:endParaRPr lang="en-US" sz="5200" kern="1200" dirty="0">
              <a:solidFill>
                <a:schemeClr val="tx1"/>
              </a:solidFill>
              <a:latin typeface="+mj-lt"/>
              <a:ea typeface="+mj-ea"/>
              <a:cs typeface="+mj-cs"/>
            </a:endParaRPr>
          </a:p>
        </p:txBody>
      </p:sp>
      <p:pic>
        <p:nvPicPr>
          <p:cNvPr id="4" name="Picture 3" descr="Graphical user interface, application&#10;&#10;Description automatically generated">
            <a:extLst>
              <a:ext uri="{FF2B5EF4-FFF2-40B4-BE49-F238E27FC236}">
                <a16:creationId xmlns:a16="http://schemas.microsoft.com/office/drawing/2014/main" id="{C1531F44-1D8F-7246-AA4C-9C6744305394}"/>
              </a:ext>
            </a:extLst>
          </p:cNvPr>
          <p:cNvPicPr>
            <a:picLocks noChangeAspect="1"/>
          </p:cNvPicPr>
          <p:nvPr/>
        </p:nvPicPr>
        <p:blipFill rotWithShape="1">
          <a:blip r:embed="rId2"/>
          <a:srcRect r="-2" b="6891"/>
          <a:stretch/>
        </p:blipFill>
        <p:spPr>
          <a:xfrm>
            <a:off x="198741" y="2410449"/>
            <a:ext cx="4154449" cy="2785006"/>
          </a:xfrm>
          <a:prstGeom prst="rect">
            <a:avLst/>
          </a:prstGeom>
        </p:spPr>
      </p:pic>
      <p:pic>
        <p:nvPicPr>
          <p:cNvPr id="6" name="Picture 5" descr="Graphical user interface, text, application, email&#10;&#10;Description automatically generated">
            <a:extLst>
              <a:ext uri="{FF2B5EF4-FFF2-40B4-BE49-F238E27FC236}">
                <a16:creationId xmlns:a16="http://schemas.microsoft.com/office/drawing/2014/main" id="{452C7BE5-3F02-314E-80A5-8D8FA54B9CA4}"/>
              </a:ext>
            </a:extLst>
          </p:cNvPr>
          <p:cNvPicPr>
            <a:picLocks noChangeAspect="1"/>
          </p:cNvPicPr>
          <p:nvPr/>
        </p:nvPicPr>
        <p:blipFill rotWithShape="1">
          <a:blip r:embed="rId3"/>
          <a:srcRect l="8196" r="2675" b="2"/>
          <a:stretch/>
        </p:blipFill>
        <p:spPr>
          <a:xfrm>
            <a:off x="4551932" y="1448498"/>
            <a:ext cx="7238286" cy="4852309"/>
          </a:xfrm>
          <a:prstGeom prst="rect">
            <a:avLst/>
          </a:prstGeom>
        </p:spPr>
      </p:pic>
    </p:spTree>
    <p:extLst>
      <p:ext uri="{BB962C8B-B14F-4D97-AF65-F5344CB8AC3E}">
        <p14:creationId xmlns:p14="http://schemas.microsoft.com/office/powerpoint/2010/main" val="3667696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C405AC-862C-BD41-AB70-4B1CE5BB699D}"/>
              </a:ext>
            </a:extLst>
          </p:cNvPr>
          <p:cNvSpPr>
            <a:spLocks noGrp="1"/>
          </p:cNvSpPr>
          <p:nvPr>
            <p:ph type="title"/>
          </p:nvPr>
        </p:nvSpPr>
        <p:spPr>
          <a:xfrm>
            <a:off x="5618886" y="136344"/>
            <a:ext cx="6129898" cy="930224"/>
          </a:xfrm>
        </p:spPr>
        <p:txBody>
          <a:bodyPr vert="horz" lIns="91440" tIns="45720" rIns="91440" bIns="45720" rtlCol="0" anchor="b">
            <a:normAutofit/>
          </a:bodyPr>
          <a:lstStyle/>
          <a:p>
            <a:pPr algn="ctr"/>
            <a:r>
              <a:rPr lang="en-US" sz="5200" dirty="0"/>
              <a:t>Auto Rotate Enabled</a:t>
            </a:r>
          </a:p>
        </p:txBody>
      </p:sp>
      <p:pic>
        <p:nvPicPr>
          <p:cNvPr id="6" name="Picture 5" descr="Graphical user interface, application, Teams&#10;&#10;Description automatically generated">
            <a:extLst>
              <a:ext uri="{FF2B5EF4-FFF2-40B4-BE49-F238E27FC236}">
                <a16:creationId xmlns:a16="http://schemas.microsoft.com/office/drawing/2014/main" id="{EE903064-A6E9-8E48-9FBB-BA2305BAAB9B}"/>
              </a:ext>
            </a:extLst>
          </p:cNvPr>
          <p:cNvPicPr>
            <a:picLocks noChangeAspect="1"/>
          </p:cNvPicPr>
          <p:nvPr/>
        </p:nvPicPr>
        <p:blipFill>
          <a:blip r:embed="rId2"/>
          <a:stretch>
            <a:fillRect/>
          </a:stretch>
        </p:blipFill>
        <p:spPr>
          <a:xfrm>
            <a:off x="711936" y="1066568"/>
            <a:ext cx="2549893" cy="5230551"/>
          </a:xfrm>
          <a:prstGeom prst="rect">
            <a:avLst/>
          </a:prstGeom>
        </p:spPr>
      </p:pic>
      <p:pic>
        <p:nvPicPr>
          <p:cNvPr id="4" name="Picture 3" descr="A picture containing application&#10;&#10;Description automatically generated">
            <a:extLst>
              <a:ext uri="{FF2B5EF4-FFF2-40B4-BE49-F238E27FC236}">
                <a16:creationId xmlns:a16="http://schemas.microsoft.com/office/drawing/2014/main" id="{319BD2C1-F6BB-C04B-B0A6-11D85F4E9F0B}"/>
              </a:ext>
            </a:extLst>
          </p:cNvPr>
          <p:cNvPicPr>
            <a:picLocks noChangeAspect="1"/>
          </p:cNvPicPr>
          <p:nvPr/>
        </p:nvPicPr>
        <p:blipFill>
          <a:blip r:embed="rId3"/>
          <a:stretch>
            <a:fillRect/>
          </a:stretch>
        </p:blipFill>
        <p:spPr>
          <a:xfrm>
            <a:off x="4213693" y="2572888"/>
            <a:ext cx="5828261" cy="2841277"/>
          </a:xfrm>
          <a:prstGeom prst="rect">
            <a:avLst/>
          </a:prstGeom>
        </p:spPr>
      </p:pic>
    </p:spTree>
    <p:extLst>
      <p:ext uri="{BB962C8B-B14F-4D97-AF65-F5344CB8AC3E}">
        <p14:creationId xmlns:p14="http://schemas.microsoft.com/office/powerpoint/2010/main" val="1054191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C405AC-862C-BD41-AB70-4B1CE5BB699D}"/>
              </a:ext>
            </a:extLst>
          </p:cNvPr>
          <p:cNvSpPr>
            <a:spLocks noGrp="1"/>
          </p:cNvSpPr>
          <p:nvPr>
            <p:ph type="title"/>
          </p:nvPr>
        </p:nvSpPr>
        <p:spPr>
          <a:xfrm>
            <a:off x="1198181" y="102586"/>
            <a:ext cx="9795638" cy="1114380"/>
          </a:xfrm>
        </p:spPr>
        <p:txBody>
          <a:bodyPr vert="horz" lIns="91440" tIns="45720" rIns="91440" bIns="45720" rtlCol="0" anchor="b">
            <a:normAutofit/>
          </a:bodyPr>
          <a:lstStyle/>
          <a:p>
            <a:pPr algn="ctr"/>
            <a:r>
              <a:rPr lang="en-US" sz="5200" dirty="0"/>
              <a:t>Problem of </a:t>
            </a:r>
            <a:r>
              <a:rPr lang="en-US" sz="5200" dirty="0" err="1"/>
              <a:t>NoViewModel</a:t>
            </a:r>
            <a:endParaRPr lang="en-US" sz="5200" dirty="0"/>
          </a:p>
        </p:txBody>
      </p:sp>
      <p:sp>
        <p:nvSpPr>
          <p:cNvPr id="5" name="Content Placeholder 4">
            <a:extLst>
              <a:ext uri="{FF2B5EF4-FFF2-40B4-BE49-F238E27FC236}">
                <a16:creationId xmlns:a16="http://schemas.microsoft.com/office/drawing/2014/main" id="{F41651DD-9335-EB45-8D6B-1194CB8E63F2}"/>
              </a:ext>
            </a:extLst>
          </p:cNvPr>
          <p:cNvSpPr>
            <a:spLocks noGrp="1"/>
          </p:cNvSpPr>
          <p:nvPr>
            <p:ph idx="1"/>
          </p:nvPr>
        </p:nvSpPr>
        <p:spPr>
          <a:xfrm>
            <a:off x="1198181" y="1321764"/>
            <a:ext cx="9795638" cy="943119"/>
          </a:xfrm>
        </p:spPr>
        <p:txBody>
          <a:bodyPr vert="horz" lIns="91440" tIns="45720" rIns="91440" bIns="45720" rtlCol="0">
            <a:normAutofit/>
          </a:bodyPr>
          <a:lstStyle/>
          <a:p>
            <a:pPr marL="0" indent="0" algn="ctr">
              <a:buNone/>
            </a:pPr>
            <a:r>
              <a:rPr lang="en-US" sz="3600" dirty="0"/>
              <a:t>Counter reset to 0 when screen rotate.</a:t>
            </a:r>
          </a:p>
        </p:txBody>
      </p:sp>
      <p:pic>
        <p:nvPicPr>
          <p:cNvPr id="4" name="Picture 3" descr="Graphical user interface, application, Teams&#10;&#10;Description automatically generated">
            <a:extLst>
              <a:ext uri="{FF2B5EF4-FFF2-40B4-BE49-F238E27FC236}">
                <a16:creationId xmlns:a16="http://schemas.microsoft.com/office/drawing/2014/main" id="{C91A16F9-9510-5946-9691-6F3A78898CA5}"/>
              </a:ext>
            </a:extLst>
          </p:cNvPr>
          <p:cNvPicPr>
            <a:picLocks noChangeAspect="1"/>
          </p:cNvPicPr>
          <p:nvPr/>
        </p:nvPicPr>
        <p:blipFill>
          <a:blip r:embed="rId2"/>
          <a:stretch>
            <a:fillRect/>
          </a:stretch>
        </p:blipFill>
        <p:spPr>
          <a:xfrm>
            <a:off x="1025140" y="2264883"/>
            <a:ext cx="1983971" cy="4069685"/>
          </a:xfrm>
          <a:prstGeom prst="rect">
            <a:avLst/>
          </a:prstGeom>
        </p:spPr>
      </p:pic>
      <p:pic>
        <p:nvPicPr>
          <p:cNvPr id="6" name="Picture 5" descr="Graphical user interface, application, Teams&#10;&#10;Description automatically generated">
            <a:extLst>
              <a:ext uri="{FF2B5EF4-FFF2-40B4-BE49-F238E27FC236}">
                <a16:creationId xmlns:a16="http://schemas.microsoft.com/office/drawing/2014/main" id="{711A540F-E207-5C47-B3A3-A7529272B2C5}"/>
              </a:ext>
            </a:extLst>
          </p:cNvPr>
          <p:cNvPicPr>
            <a:picLocks noChangeAspect="1"/>
          </p:cNvPicPr>
          <p:nvPr/>
        </p:nvPicPr>
        <p:blipFill>
          <a:blip r:embed="rId3"/>
          <a:stretch>
            <a:fillRect/>
          </a:stretch>
        </p:blipFill>
        <p:spPr>
          <a:xfrm>
            <a:off x="3853369" y="2626400"/>
            <a:ext cx="5513915" cy="2688033"/>
          </a:xfrm>
          <a:prstGeom prst="rect">
            <a:avLst/>
          </a:prstGeom>
        </p:spPr>
      </p:pic>
    </p:spTree>
    <p:extLst>
      <p:ext uri="{BB962C8B-B14F-4D97-AF65-F5344CB8AC3E}">
        <p14:creationId xmlns:p14="http://schemas.microsoft.com/office/powerpoint/2010/main" val="3251274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C405AC-862C-BD41-AB70-4B1CE5BB699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ViewModel Dependencies</a:t>
            </a:r>
          </a:p>
        </p:txBody>
      </p:sp>
      <p:pic>
        <p:nvPicPr>
          <p:cNvPr id="4" name="Content Placeholder 3" descr="Graphical user interface, text&#10;&#10;Description automatically generated">
            <a:extLst>
              <a:ext uri="{FF2B5EF4-FFF2-40B4-BE49-F238E27FC236}">
                <a16:creationId xmlns:a16="http://schemas.microsoft.com/office/drawing/2014/main" id="{48C6F984-5488-AE48-88C1-39396C350537}"/>
              </a:ext>
            </a:extLst>
          </p:cNvPr>
          <p:cNvPicPr>
            <a:picLocks noGrp="1" noChangeAspect="1"/>
          </p:cNvPicPr>
          <p:nvPr>
            <p:ph idx="1"/>
          </p:nvPr>
        </p:nvPicPr>
        <p:blipFill>
          <a:blip r:embed="rId2"/>
          <a:stretch>
            <a:fillRect/>
          </a:stretch>
        </p:blipFill>
        <p:spPr>
          <a:xfrm>
            <a:off x="1396321" y="1675227"/>
            <a:ext cx="9399358" cy="4394199"/>
          </a:xfrm>
          <a:prstGeom prst="rect">
            <a:avLst/>
          </a:prstGeom>
        </p:spPr>
      </p:pic>
    </p:spTree>
    <p:extLst>
      <p:ext uri="{BB962C8B-B14F-4D97-AF65-F5344CB8AC3E}">
        <p14:creationId xmlns:p14="http://schemas.microsoft.com/office/powerpoint/2010/main" val="4163387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0EFFA-75CC-E44F-9B00-8ABE68461932}"/>
              </a:ext>
            </a:extLst>
          </p:cNvPr>
          <p:cNvSpPr>
            <a:spLocks noGrp="1"/>
          </p:cNvSpPr>
          <p:nvPr>
            <p:ph type="title"/>
          </p:nvPr>
        </p:nvSpPr>
        <p:spPr>
          <a:xfrm>
            <a:off x="1198181" y="1"/>
            <a:ext cx="11118510" cy="762000"/>
          </a:xfrm>
        </p:spPr>
        <p:txBody>
          <a:bodyPr vert="horz" lIns="91440" tIns="45720" rIns="91440" bIns="45720" rtlCol="0" anchor="b">
            <a:normAutofit/>
          </a:bodyPr>
          <a:lstStyle/>
          <a:p>
            <a:pPr algn="ctr"/>
            <a:r>
              <a:rPr lang="en-US" sz="2400" dirty="0" err="1"/>
              <a:t>VMClass</a:t>
            </a:r>
            <a:r>
              <a:rPr lang="en-US" sz="2400" dirty="0"/>
              <a:t> and ViewModel Activity</a:t>
            </a:r>
          </a:p>
        </p:txBody>
      </p:sp>
      <p:pic>
        <p:nvPicPr>
          <p:cNvPr id="13" name="Picture 12" descr="Graphical user interface, text, application, email&#10;&#10;Description automatically generated">
            <a:extLst>
              <a:ext uri="{FF2B5EF4-FFF2-40B4-BE49-F238E27FC236}">
                <a16:creationId xmlns:a16="http://schemas.microsoft.com/office/drawing/2014/main" id="{4EE027A0-1576-6CE4-83C0-2DB19BAF3339}"/>
              </a:ext>
            </a:extLst>
          </p:cNvPr>
          <p:cNvPicPr>
            <a:picLocks noChangeAspect="1"/>
          </p:cNvPicPr>
          <p:nvPr/>
        </p:nvPicPr>
        <p:blipFill>
          <a:blip r:embed="rId2"/>
          <a:stretch>
            <a:fillRect/>
          </a:stretch>
        </p:blipFill>
        <p:spPr>
          <a:xfrm>
            <a:off x="0" y="939793"/>
            <a:ext cx="8983436" cy="5322684"/>
          </a:xfrm>
          <a:prstGeom prst="rect">
            <a:avLst/>
          </a:prstGeom>
        </p:spPr>
      </p:pic>
      <p:pic>
        <p:nvPicPr>
          <p:cNvPr id="11" name="Picture 10" descr="Graphical user interface, text, application&#10;&#10;Description automatically generated">
            <a:extLst>
              <a:ext uri="{FF2B5EF4-FFF2-40B4-BE49-F238E27FC236}">
                <a16:creationId xmlns:a16="http://schemas.microsoft.com/office/drawing/2014/main" id="{7AD9662D-E88B-59EF-AEE0-E29A87D24853}"/>
              </a:ext>
            </a:extLst>
          </p:cNvPr>
          <p:cNvPicPr>
            <a:picLocks noChangeAspect="1"/>
          </p:cNvPicPr>
          <p:nvPr/>
        </p:nvPicPr>
        <p:blipFill>
          <a:blip r:embed="rId3"/>
          <a:stretch>
            <a:fillRect/>
          </a:stretch>
        </p:blipFill>
        <p:spPr>
          <a:xfrm>
            <a:off x="7121236" y="1262553"/>
            <a:ext cx="5067715" cy="2166448"/>
          </a:xfrm>
          <a:prstGeom prst="rect">
            <a:avLst/>
          </a:prstGeom>
        </p:spPr>
      </p:pic>
    </p:spTree>
    <p:extLst>
      <p:ext uri="{BB962C8B-B14F-4D97-AF65-F5344CB8AC3E}">
        <p14:creationId xmlns:p14="http://schemas.microsoft.com/office/powerpoint/2010/main" val="2677038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D6576F-DD8A-FB41-8CFC-9678047FB1F8}"/>
              </a:ext>
            </a:extLst>
          </p:cNvPr>
          <p:cNvSpPr>
            <a:spLocks noGrp="1"/>
          </p:cNvSpPr>
          <p:nvPr>
            <p:ph type="title"/>
          </p:nvPr>
        </p:nvSpPr>
        <p:spPr>
          <a:xfrm>
            <a:off x="643467" y="321734"/>
            <a:ext cx="10905066" cy="1135737"/>
          </a:xfrm>
        </p:spPr>
        <p:txBody>
          <a:bodyPr>
            <a:normAutofit/>
          </a:bodyPr>
          <a:lstStyle/>
          <a:p>
            <a:r>
              <a:rPr lang="en-US" sz="3600"/>
              <a:t>LiveData</a:t>
            </a:r>
          </a:p>
        </p:txBody>
      </p:sp>
      <p:sp>
        <p:nvSpPr>
          <p:cNvPr id="3" name="Content Placeholder 2">
            <a:extLst>
              <a:ext uri="{FF2B5EF4-FFF2-40B4-BE49-F238E27FC236}">
                <a16:creationId xmlns:a16="http://schemas.microsoft.com/office/drawing/2014/main" id="{77B417FC-F66E-4048-A108-3857A45F2721}"/>
              </a:ext>
            </a:extLst>
          </p:cNvPr>
          <p:cNvSpPr>
            <a:spLocks noGrp="1"/>
          </p:cNvSpPr>
          <p:nvPr>
            <p:ph idx="1"/>
          </p:nvPr>
        </p:nvSpPr>
        <p:spPr>
          <a:xfrm>
            <a:off x="643469" y="1782981"/>
            <a:ext cx="10623530" cy="3296353"/>
          </a:xfrm>
        </p:spPr>
        <p:txBody>
          <a:bodyPr>
            <a:normAutofit/>
          </a:bodyPr>
          <a:lstStyle/>
          <a:p>
            <a:pPr marL="0" indent="0">
              <a:buNone/>
            </a:pPr>
            <a:r>
              <a:rPr lang="en-US" sz="2000" dirty="0"/>
              <a:t>LiveData is an observable data holder class. Unlike a regular observable, LiveData is lifecycle-aware, meaning it respects the lifecycle of other app components, such as activities, fragments, or services. This awareness ensures LiveData only updates app component observers that are in an active lifecycle state.</a:t>
            </a:r>
          </a:p>
          <a:p>
            <a:endParaRPr lang="en-US" sz="2000" dirty="0"/>
          </a:p>
        </p:txBody>
      </p:sp>
      <p:grpSp>
        <p:nvGrpSpPr>
          <p:cNvPr id="24" name="Group 2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5" name="Isosceles Triangle 2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Plant growing in a concrete crack">
            <a:extLst>
              <a:ext uri="{FF2B5EF4-FFF2-40B4-BE49-F238E27FC236}">
                <a16:creationId xmlns:a16="http://schemas.microsoft.com/office/drawing/2014/main" id="{15B19626-E68A-425E-A1AE-E197051AC3FE}"/>
              </a:ext>
            </a:extLst>
          </p:cNvPr>
          <p:cNvPicPr>
            <a:picLocks noChangeAspect="1"/>
          </p:cNvPicPr>
          <p:nvPr/>
        </p:nvPicPr>
        <p:blipFill rotWithShape="1">
          <a:blip r:embed="rId2"/>
          <a:srcRect r="12922" b="-2"/>
          <a:stretch/>
        </p:blipFill>
        <p:spPr>
          <a:xfrm>
            <a:off x="7714445" y="3421593"/>
            <a:ext cx="3552554" cy="2723279"/>
          </a:xfrm>
          <a:prstGeom prst="rect">
            <a:avLst/>
          </a:prstGeom>
        </p:spPr>
      </p:pic>
      <p:grpSp>
        <p:nvGrpSpPr>
          <p:cNvPr id="28" name="Group 2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9" name="Rectangle 2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08665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34B588-C344-BF4D-93B5-303307EBA960}"/>
              </a:ext>
            </a:extLst>
          </p:cNvPr>
          <p:cNvSpPr>
            <a:spLocks noGrp="1"/>
          </p:cNvSpPr>
          <p:nvPr>
            <p:ph type="title"/>
          </p:nvPr>
        </p:nvSpPr>
        <p:spPr>
          <a:xfrm>
            <a:off x="635000" y="640823"/>
            <a:ext cx="3418659" cy="5583148"/>
          </a:xfrm>
        </p:spPr>
        <p:txBody>
          <a:bodyPr anchor="ctr">
            <a:normAutofit/>
          </a:bodyPr>
          <a:lstStyle/>
          <a:p>
            <a:r>
              <a:rPr lang="en-US" sz="5400"/>
              <a:t>Key Advantages of LiveData</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88ACC15-3BEE-0665-C397-695F7628BF5A}"/>
              </a:ext>
            </a:extLst>
          </p:cNvPr>
          <p:cNvGraphicFramePr>
            <a:graphicFrameLocks noGrp="1"/>
          </p:cNvGraphicFramePr>
          <p:nvPr>
            <p:ph idx="1"/>
            <p:extLst>
              <p:ext uri="{D42A27DB-BD31-4B8C-83A1-F6EECF244321}">
                <p14:modId xmlns:p14="http://schemas.microsoft.com/office/powerpoint/2010/main" val="234105647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6277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A0E35B-132C-8442-AE22-CEBF4A575D4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LiveData Dependencies</a:t>
            </a:r>
          </a:p>
        </p:txBody>
      </p:sp>
      <p:pic>
        <p:nvPicPr>
          <p:cNvPr id="5" name="Content Placeholder 4" descr="Graphical user interface, text, application&#10;&#10;Description automatically generated">
            <a:extLst>
              <a:ext uri="{FF2B5EF4-FFF2-40B4-BE49-F238E27FC236}">
                <a16:creationId xmlns:a16="http://schemas.microsoft.com/office/drawing/2014/main" id="{7DC270B2-D82A-674F-832C-3C3BC5F5EE93}"/>
              </a:ext>
            </a:extLst>
          </p:cNvPr>
          <p:cNvPicPr>
            <a:picLocks noGrp="1" noChangeAspect="1"/>
          </p:cNvPicPr>
          <p:nvPr>
            <p:ph idx="1"/>
          </p:nvPr>
        </p:nvPicPr>
        <p:blipFill>
          <a:blip r:embed="rId2"/>
          <a:stretch>
            <a:fillRect/>
          </a:stretch>
        </p:blipFill>
        <p:spPr>
          <a:xfrm>
            <a:off x="1745307" y="1675227"/>
            <a:ext cx="8701385" cy="4394199"/>
          </a:xfrm>
          <a:prstGeom prst="rect">
            <a:avLst/>
          </a:prstGeom>
        </p:spPr>
      </p:pic>
    </p:spTree>
    <p:extLst>
      <p:ext uri="{BB962C8B-B14F-4D97-AF65-F5344CB8AC3E}">
        <p14:creationId xmlns:p14="http://schemas.microsoft.com/office/powerpoint/2010/main" val="2577949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95017D-B78E-7644-9319-F4B6FD27485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Android Jetpack</a:t>
            </a:r>
          </a:p>
        </p:txBody>
      </p:sp>
      <p:pic>
        <p:nvPicPr>
          <p:cNvPr id="5" name="Content Placeholder 4" descr="Diagram&#10;&#10;Description automatically generated">
            <a:extLst>
              <a:ext uri="{FF2B5EF4-FFF2-40B4-BE49-F238E27FC236}">
                <a16:creationId xmlns:a16="http://schemas.microsoft.com/office/drawing/2014/main" id="{BBBFAB5F-264A-6B4E-A722-15CA831AC625}"/>
              </a:ext>
            </a:extLst>
          </p:cNvPr>
          <p:cNvPicPr>
            <a:picLocks noGrp="1" noChangeAspect="1"/>
          </p:cNvPicPr>
          <p:nvPr>
            <p:ph idx="1"/>
          </p:nvPr>
        </p:nvPicPr>
        <p:blipFill>
          <a:blip r:embed="rId2"/>
          <a:stretch>
            <a:fillRect/>
          </a:stretch>
        </p:blipFill>
        <p:spPr>
          <a:xfrm>
            <a:off x="1745308" y="1675227"/>
            <a:ext cx="7903190" cy="3991111"/>
          </a:xfrm>
          <a:prstGeom prst="rect">
            <a:avLst/>
          </a:prstGeom>
        </p:spPr>
      </p:pic>
      <p:sp>
        <p:nvSpPr>
          <p:cNvPr id="6" name="TextBox 5">
            <a:extLst>
              <a:ext uri="{FF2B5EF4-FFF2-40B4-BE49-F238E27FC236}">
                <a16:creationId xmlns:a16="http://schemas.microsoft.com/office/drawing/2014/main" id="{6FF8213F-C1A3-0A4E-B983-9717D332D6D4}"/>
              </a:ext>
            </a:extLst>
          </p:cNvPr>
          <p:cNvSpPr txBox="1"/>
          <p:nvPr/>
        </p:nvSpPr>
        <p:spPr>
          <a:xfrm>
            <a:off x="9648498" y="6461453"/>
            <a:ext cx="2436886" cy="246221"/>
          </a:xfrm>
          <a:prstGeom prst="rect">
            <a:avLst/>
          </a:prstGeom>
          <a:noFill/>
        </p:spPr>
        <p:txBody>
          <a:bodyPr wrap="none" rtlCol="0">
            <a:spAutoFit/>
          </a:bodyPr>
          <a:lstStyle/>
          <a:p>
            <a:r>
              <a:rPr lang="en-US" sz="1000" dirty="0"/>
              <a:t>Ref: https://</a:t>
            </a:r>
            <a:r>
              <a:rPr lang="en-US" sz="1000" dirty="0" err="1"/>
              <a:t>github.com</a:t>
            </a:r>
            <a:r>
              <a:rPr lang="en-US" sz="1000" dirty="0"/>
              <a:t>/android/sunflower</a:t>
            </a:r>
          </a:p>
        </p:txBody>
      </p:sp>
      <p:sp>
        <p:nvSpPr>
          <p:cNvPr id="7" name="TextBox 6">
            <a:extLst>
              <a:ext uri="{FF2B5EF4-FFF2-40B4-BE49-F238E27FC236}">
                <a16:creationId xmlns:a16="http://schemas.microsoft.com/office/drawing/2014/main" id="{DAC1E36A-3561-004D-9C41-821EE99D21E3}"/>
              </a:ext>
            </a:extLst>
          </p:cNvPr>
          <p:cNvSpPr txBox="1"/>
          <p:nvPr/>
        </p:nvSpPr>
        <p:spPr>
          <a:xfrm>
            <a:off x="1439917" y="5768596"/>
            <a:ext cx="8435258" cy="369332"/>
          </a:xfrm>
          <a:prstGeom prst="rect">
            <a:avLst/>
          </a:prstGeom>
          <a:noFill/>
        </p:spPr>
        <p:txBody>
          <a:bodyPr wrap="none" rtlCol="0">
            <a:spAutoFit/>
          </a:bodyPr>
          <a:lstStyle/>
          <a:p>
            <a:r>
              <a:rPr lang="en-US" dirty="0"/>
              <a:t>Android Jetpack is a set of components, tools and guidance to make great Android apps.</a:t>
            </a:r>
          </a:p>
        </p:txBody>
      </p:sp>
    </p:spTree>
    <p:extLst>
      <p:ext uri="{BB962C8B-B14F-4D97-AF65-F5344CB8AC3E}">
        <p14:creationId xmlns:p14="http://schemas.microsoft.com/office/powerpoint/2010/main" val="1574831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002261-E66D-ED42-A14E-94DDB4567ADA}"/>
              </a:ext>
            </a:extLst>
          </p:cNvPr>
          <p:cNvSpPr>
            <a:spLocks noGrp="1"/>
          </p:cNvSpPr>
          <p:nvPr>
            <p:ph type="title"/>
          </p:nvPr>
        </p:nvSpPr>
        <p:spPr>
          <a:xfrm>
            <a:off x="841248" y="256032"/>
            <a:ext cx="10506456" cy="1014984"/>
          </a:xfrm>
        </p:spPr>
        <p:txBody>
          <a:bodyPr anchor="b">
            <a:normAutofit/>
          </a:bodyPr>
          <a:lstStyle/>
          <a:p>
            <a:r>
              <a:rPr lang="en-US"/>
              <a:t>Work with LiveData objects</a:t>
            </a:r>
            <a:endParaRPr lang="en-US"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4" name="Content Placeholder 2">
            <a:extLst>
              <a:ext uri="{FF2B5EF4-FFF2-40B4-BE49-F238E27FC236}">
                <a16:creationId xmlns:a16="http://schemas.microsoft.com/office/drawing/2014/main" id="{37E044D9-04F9-4003-8238-01909B2A04DC}"/>
              </a:ext>
            </a:extLst>
          </p:cNvPr>
          <p:cNvGraphicFramePr>
            <a:graphicFrameLocks noGrp="1"/>
          </p:cNvGraphicFramePr>
          <p:nvPr>
            <p:ph idx="1"/>
            <p:extLst>
              <p:ext uri="{D42A27DB-BD31-4B8C-83A1-F6EECF244321}">
                <p14:modId xmlns:p14="http://schemas.microsoft.com/office/powerpoint/2010/main" val="2161914328"/>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F34B1AE1-38C8-924D-9770-214198969AD7}"/>
              </a:ext>
            </a:extLst>
          </p:cNvPr>
          <p:cNvSpPr txBox="1"/>
          <p:nvPr/>
        </p:nvSpPr>
        <p:spPr>
          <a:xfrm>
            <a:off x="3441135" y="6378240"/>
            <a:ext cx="4344459" cy="261610"/>
          </a:xfrm>
          <a:prstGeom prst="rect">
            <a:avLst/>
          </a:prstGeom>
          <a:noFill/>
        </p:spPr>
        <p:txBody>
          <a:bodyPr wrap="none" rtlCol="0">
            <a:spAutoFit/>
          </a:bodyPr>
          <a:lstStyle/>
          <a:p>
            <a:r>
              <a:rPr lang="en-US" sz="1100" dirty="0"/>
              <a:t>Ref: https://developer.android.com/topic/libraries/architecture/</a:t>
            </a:r>
            <a:r>
              <a:rPr lang="en-US" sz="1100" dirty="0" err="1"/>
              <a:t>livedata</a:t>
            </a:r>
            <a:endParaRPr lang="en-US" sz="1100" dirty="0"/>
          </a:p>
        </p:txBody>
      </p:sp>
    </p:spTree>
    <p:extLst>
      <p:ext uri="{BB962C8B-B14F-4D97-AF65-F5344CB8AC3E}">
        <p14:creationId xmlns:p14="http://schemas.microsoft.com/office/powerpoint/2010/main" val="902115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6">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F9639B-A085-DE45-809E-603A48FC516F}"/>
              </a:ext>
            </a:extLst>
          </p:cNvPr>
          <p:cNvSpPr>
            <a:spLocks noGrp="1"/>
          </p:cNvSpPr>
          <p:nvPr>
            <p:ph type="title"/>
          </p:nvPr>
        </p:nvSpPr>
        <p:spPr>
          <a:xfrm>
            <a:off x="2611345" y="41341"/>
            <a:ext cx="9577606" cy="762223"/>
          </a:xfrm>
        </p:spPr>
        <p:txBody>
          <a:bodyPr vert="horz" lIns="91440" tIns="45720" rIns="91440" bIns="45720" rtlCol="0" anchor="b">
            <a:normAutofit fontScale="90000"/>
          </a:bodyPr>
          <a:lstStyle/>
          <a:p>
            <a:pPr algn="ctr"/>
            <a:r>
              <a:rPr lang="en-US" sz="5200" dirty="0"/>
              <a:t>LiveData Class and Activity</a:t>
            </a:r>
          </a:p>
        </p:txBody>
      </p:sp>
      <p:pic>
        <p:nvPicPr>
          <p:cNvPr id="9" name="Content Placeholder 8" descr="Graphical user interface, text, application, email&#10;&#10;Description automatically generated">
            <a:extLst>
              <a:ext uri="{FF2B5EF4-FFF2-40B4-BE49-F238E27FC236}">
                <a16:creationId xmlns:a16="http://schemas.microsoft.com/office/drawing/2014/main" id="{0940C0D8-B578-23F8-795E-EFFF877C9A53}"/>
              </a:ext>
            </a:extLst>
          </p:cNvPr>
          <p:cNvPicPr>
            <a:picLocks noGrp="1" noChangeAspect="1"/>
          </p:cNvPicPr>
          <p:nvPr>
            <p:ph idx="1"/>
          </p:nvPr>
        </p:nvPicPr>
        <p:blipFill>
          <a:blip r:embed="rId2"/>
          <a:stretch>
            <a:fillRect/>
          </a:stretch>
        </p:blipFill>
        <p:spPr>
          <a:xfrm>
            <a:off x="531091" y="955964"/>
            <a:ext cx="8196289" cy="5348077"/>
          </a:xfrm>
          <a:prstGeom prst="rect">
            <a:avLst/>
          </a:prstGeom>
        </p:spPr>
      </p:pic>
      <p:pic>
        <p:nvPicPr>
          <p:cNvPr id="11" name="Picture 10" descr="Graphical user interface, text, application, email&#10;&#10;Description automatically generated">
            <a:extLst>
              <a:ext uri="{FF2B5EF4-FFF2-40B4-BE49-F238E27FC236}">
                <a16:creationId xmlns:a16="http://schemas.microsoft.com/office/drawing/2014/main" id="{ED7E74F8-E6F1-EB5E-7FE0-0B7C14FF8C94}"/>
              </a:ext>
            </a:extLst>
          </p:cNvPr>
          <p:cNvPicPr>
            <a:picLocks noChangeAspect="1"/>
          </p:cNvPicPr>
          <p:nvPr/>
        </p:nvPicPr>
        <p:blipFill>
          <a:blip r:embed="rId3"/>
          <a:stretch>
            <a:fillRect/>
          </a:stretch>
        </p:blipFill>
        <p:spPr>
          <a:xfrm>
            <a:off x="7400148" y="955964"/>
            <a:ext cx="4611743" cy="2790105"/>
          </a:xfrm>
          <a:prstGeom prst="rect">
            <a:avLst/>
          </a:prstGeom>
        </p:spPr>
      </p:pic>
    </p:spTree>
    <p:extLst>
      <p:ext uri="{BB962C8B-B14F-4D97-AF65-F5344CB8AC3E}">
        <p14:creationId xmlns:p14="http://schemas.microsoft.com/office/powerpoint/2010/main" val="1457518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031247-0952-4444-AE6F-6425BF7FAD8A}"/>
              </a:ext>
            </a:extLst>
          </p:cNvPr>
          <p:cNvSpPr>
            <a:spLocks noGrp="1"/>
          </p:cNvSpPr>
          <p:nvPr>
            <p:ph type="title"/>
          </p:nvPr>
        </p:nvSpPr>
        <p:spPr>
          <a:xfrm>
            <a:off x="838200" y="365125"/>
            <a:ext cx="10515600" cy="1325563"/>
          </a:xfrm>
        </p:spPr>
        <p:txBody>
          <a:bodyPr>
            <a:normAutofit/>
          </a:bodyPr>
          <a:lstStyle/>
          <a:p>
            <a:r>
              <a:rPr lang="en-US" sz="3600" dirty="0"/>
              <a:t>Key points of Android Architecture components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A2C4BDA-BD1B-0548-96F2-461AF5E25452}"/>
              </a:ext>
            </a:extLst>
          </p:cNvPr>
          <p:cNvSpPr>
            <a:spLocks noGrp="1"/>
          </p:cNvSpPr>
          <p:nvPr>
            <p:ph idx="1"/>
          </p:nvPr>
        </p:nvSpPr>
        <p:spPr>
          <a:xfrm>
            <a:off x="838200" y="1929384"/>
            <a:ext cx="10515600" cy="4251960"/>
          </a:xfrm>
        </p:spPr>
        <p:txBody>
          <a:bodyPr>
            <a:normAutofit/>
          </a:bodyPr>
          <a:lstStyle/>
          <a:p>
            <a:r>
              <a:rPr lang="en-US" sz="2000" dirty="0"/>
              <a:t>Android architecture components are a set of libraries to help with various challenges in dealing with Android Architectures.</a:t>
            </a:r>
          </a:p>
          <a:p>
            <a:r>
              <a:rPr lang="en-US" sz="2000" dirty="0"/>
              <a:t>Room handles database persistence.</a:t>
            </a:r>
          </a:p>
          <a:p>
            <a:r>
              <a:rPr lang="en-US" sz="2000" dirty="0"/>
              <a:t>Lifecycle helps you create components that are aware of the current Android lifecycle state.</a:t>
            </a:r>
          </a:p>
          <a:p>
            <a:r>
              <a:rPr lang="en-US" sz="2000" b="1" dirty="0"/>
              <a:t>ViewModel holds data and survives configuration changes.</a:t>
            </a:r>
          </a:p>
          <a:p>
            <a:r>
              <a:rPr lang="en-US" sz="2000" b="1" dirty="0"/>
              <a:t>LiveData provides observable data to views.</a:t>
            </a:r>
          </a:p>
          <a:p>
            <a:r>
              <a:rPr lang="en-US" sz="2000" dirty="0"/>
              <a:t>Data binding allows Android Views to observe changes to data in XML.</a:t>
            </a:r>
          </a:p>
          <a:p>
            <a:r>
              <a:rPr lang="en-US" sz="2000" dirty="0"/>
              <a:t>Paging handles displaying infinite lists.</a:t>
            </a:r>
          </a:p>
          <a:p>
            <a:r>
              <a:rPr lang="en-US" sz="2000" dirty="0"/>
              <a:t>Navigation handles complex navigation.</a:t>
            </a:r>
          </a:p>
          <a:p>
            <a:r>
              <a:rPr lang="en-US" sz="2000" dirty="0"/>
              <a:t>WorkManager manages background tasks.</a:t>
            </a:r>
          </a:p>
          <a:p>
            <a:pPr lvl="1"/>
            <a:endParaRPr lang="en-US" sz="2000" dirty="0"/>
          </a:p>
          <a:p>
            <a:endParaRPr lang="en-US" sz="2000" dirty="0"/>
          </a:p>
        </p:txBody>
      </p:sp>
      <p:sp>
        <p:nvSpPr>
          <p:cNvPr id="7" name="TextBox 6">
            <a:extLst>
              <a:ext uri="{FF2B5EF4-FFF2-40B4-BE49-F238E27FC236}">
                <a16:creationId xmlns:a16="http://schemas.microsoft.com/office/drawing/2014/main" id="{141197EA-7C67-234D-B394-0F0A4C056FFD}"/>
              </a:ext>
            </a:extLst>
          </p:cNvPr>
          <p:cNvSpPr txBox="1"/>
          <p:nvPr/>
        </p:nvSpPr>
        <p:spPr>
          <a:xfrm>
            <a:off x="966152" y="6277431"/>
            <a:ext cx="5737468" cy="215444"/>
          </a:xfrm>
          <a:prstGeom prst="rect">
            <a:avLst/>
          </a:prstGeom>
          <a:noFill/>
        </p:spPr>
        <p:txBody>
          <a:bodyPr wrap="none" rtlCol="0">
            <a:spAutoFit/>
          </a:bodyPr>
          <a:lstStyle/>
          <a:p>
            <a:r>
              <a:rPr lang="en-US" sz="800" dirty="0"/>
              <a:t>Ref: https://</a:t>
            </a:r>
            <a:r>
              <a:rPr lang="en-US" sz="800" dirty="0" err="1"/>
              <a:t>www.raywenderlich.com</a:t>
            </a:r>
            <a:r>
              <a:rPr lang="en-US" sz="800" dirty="0"/>
              <a:t>/books/advanced-android-app-architecture/v1.0/chapters/4-android-architecture-components</a:t>
            </a:r>
          </a:p>
        </p:txBody>
      </p:sp>
    </p:spTree>
    <p:extLst>
      <p:ext uri="{BB962C8B-B14F-4D97-AF65-F5344CB8AC3E}">
        <p14:creationId xmlns:p14="http://schemas.microsoft.com/office/powerpoint/2010/main" val="1144562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C405AC-862C-BD41-AB70-4B1CE5BB699D}"/>
              </a:ext>
            </a:extLst>
          </p:cNvPr>
          <p:cNvSpPr>
            <a:spLocks noGrp="1"/>
          </p:cNvSpPr>
          <p:nvPr>
            <p:ph type="title"/>
          </p:nvPr>
        </p:nvSpPr>
        <p:spPr>
          <a:xfrm>
            <a:off x="643467" y="321734"/>
            <a:ext cx="10905066" cy="1135737"/>
          </a:xfrm>
        </p:spPr>
        <p:txBody>
          <a:bodyPr>
            <a:normAutofit/>
          </a:bodyPr>
          <a:lstStyle/>
          <a:p>
            <a:r>
              <a:rPr lang="en-US" sz="3600" dirty="0"/>
              <a:t>Use Case</a:t>
            </a:r>
          </a:p>
        </p:txBody>
      </p:sp>
      <p:sp>
        <p:nvSpPr>
          <p:cNvPr id="7" name="Content Placeholder 6">
            <a:extLst>
              <a:ext uri="{FF2B5EF4-FFF2-40B4-BE49-F238E27FC236}">
                <a16:creationId xmlns:a16="http://schemas.microsoft.com/office/drawing/2014/main" id="{AEB66DA2-8764-0C4A-944C-1135ABBBCD71}"/>
              </a:ext>
            </a:extLst>
          </p:cNvPr>
          <p:cNvSpPr>
            <a:spLocks noGrp="1"/>
          </p:cNvSpPr>
          <p:nvPr>
            <p:ph idx="1"/>
          </p:nvPr>
        </p:nvSpPr>
        <p:spPr>
          <a:xfrm>
            <a:off x="643467" y="1782981"/>
            <a:ext cx="10905066" cy="4393982"/>
          </a:xfrm>
        </p:spPr>
        <p:txBody>
          <a:bodyPr>
            <a:normAutofit/>
          </a:bodyPr>
          <a:lstStyle/>
          <a:p>
            <a:r>
              <a:rPr lang="en-US" sz="2000"/>
              <a:t>Consider the situation where you are building an application that supports different orientations, such as landscape and portrait, and supports multiple languages. </a:t>
            </a:r>
          </a:p>
          <a:p>
            <a:r>
              <a:rPr lang="en-US" sz="2000"/>
              <a:t>What tends to happen in these scenarios by default is that when the user rotates the screen, the activities and fragments are recreated for the new display orientation. </a:t>
            </a:r>
          </a:p>
          <a:p>
            <a:r>
              <a:rPr lang="en-US" sz="2000"/>
              <a:t>Now, imagine that happens while your application is in the middle of processing data. You have to keep track of the data you are processing, you have to keep track of what the user was doing to interact with your screens, and you have to avoid causing a context leak.</a:t>
            </a:r>
          </a:p>
        </p:txBody>
      </p:sp>
      <p:sp>
        <p:nvSpPr>
          <p:cNvPr id="23" name="Rectangle 2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2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38338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FD56F39-8882-C249-A18B-7484FF7647EF}"/>
              </a:ext>
            </a:extLst>
          </p:cNvPr>
          <p:cNvSpPr>
            <a:spLocks noGrp="1"/>
          </p:cNvSpPr>
          <p:nvPr>
            <p:ph type="title"/>
          </p:nvPr>
        </p:nvSpPr>
        <p:spPr>
          <a:xfrm>
            <a:off x="643467" y="321734"/>
            <a:ext cx="10905066" cy="1135737"/>
          </a:xfrm>
        </p:spPr>
        <p:txBody>
          <a:bodyPr>
            <a:normAutofit/>
          </a:bodyPr>
          <a:lstStyle/>
          <a:p>
            <a:r>
              <a:rPr lang="en-US" sz="3600"/>
              <a:t>Configuration changes</a:t>
            </a:r>
          </a:p>
        </p:txBody>
      </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3462795-F660-4E41-A216-7F933B0E755B}"/>
              </a:ext>
            </a:extLst>
          </p:cNvPr>
          <p:cNvGraphicFramePr>
            <a:graphicFrameLocks noGrp="1"/>
          </p:cNvGraphicFramePr>
          <p:nvPr>
            <p:ph idx="1"/>
            <p:extLst>
              <p:ext uri="{D42A27DB-BD31-4B8C-83A1-F6EECF244321}">
                <p14:modId xmlns:p14="http://schemas.microsoft.com/office/powerpoint/2010/main" val="1790464236"/>
              </p:ext>
            </p:extLst>
          </p:nvPr>
        </p:nvGraphicFramePr>
        <p:xfrm>
          <a:off x="643467" y="1782981"/>
          <a:ext cx="10905066" cy="4393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5006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662990-6D33-1745-AA84-0C3A918277CE}"/>
              </a:ext>
            </a:extLst>
          </p:cNvPr>
          <p:cNvSpPr>
            <a:spLocks noGrp="1"/>
          </p:cNvSpPr>
          <p:nvPr>
            <p:ph type="title"/>
          </p:nvPr>
        </p:nvSpPr>
        <p:spPr>
          <a:xfrm>
            <a:off x="6513788" y="365125"/>
            <a:ext cx="4840010" cy="1807305"/>
          </a:xfrm>
        </p:spPr>
        <p:txBody>
          <a:bodyPr>
            <a:normAutofit/>
          </a:bodyPr>
          <a:lstStyle/>
          <a:p>
            <a:r>
              <a:rPr lang="en-US" dirty="0"/>
              <a:t>ViewModel</a:t>
            </a:r>
          </a:p>
        </p:txBody>
      </p:sp>
      <p:pic>
        <p:nvPicPr>
          <p:cNvPr id="5" name="Picture 4" descr="Models if molecules in science classroom">
            <a:extLst>
              <a:ext uri="{FF2B5EF4-FFF2-40B4-BE49-F238E27FC236}">
                <a16:creationId xmlns:a16="http://schemas.microsoft.com/office/drawing/2014/main" id="{CFA63732-1662-4A9E-8763-99696994B1DF}"/>
              </a:ext>
            </a:extLst>
          </p:cNvPr>
          <p:cNvPicPr>
            <a:picLocks noChangeAspect="1"/>
          </p:cNvPicPr>
          <p:nvPr/>
        </p:nvPicPr>
        <p:blipFill rotWithShape="1">
          <a:blip r:embed="rId2"/>
          <a:srcRect l="23537" r="16929"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82B0523A-6DD0-3340-BD91-E6C8E076A189}"/>
              </a:ext>
            </a:extLst>
          </p:cNvPr>
          <p:cNvSpPr>
            <a:spLocks noGrp="1"/>
          </p:cNvSpPr>
          <p:nvPr>
            <p:ph idx="1"/>
          </p:nvPr>
        </p:nvSpPr>
        <p:spPr>
          <a:xfrm>
            <a:off x="6513788" y="2333297"/>
            <a:ext cx="4840010" cy="3843666"/>
          </a:xfrm>
        </p:spPr>
        <p:txBody>
          <a:bodyPr>
            <a:normAutofit/>
          </a:bodyPr>
          <a:lstStyle/>
          <a:p>
            <a:r>
              <a:rPr lang="en-US" sz="2000" dirty="0"/>
              <a:t>The ViewModel class is designed to store and manage UI-related data in a lifecycle conscious way. The ViewModel class allows data to survive configuration changes such as screen rotations.</a:t>
            </a:r>
          </a:p>
        </p:txBody>
      </p:sp>
    </p:spTree>
    <p:extLst>
      <p:ext uri="{BB962C8B-B14F-4D97-AF65-F5344CB8AC3E}">
        <p14:creationId xmlns:p14="http://schemas.microsoft.com/office/powerpoint/2010/main" val="330201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C405AC-862C-BD41-AB70-4B1CE5BB699D}"/>
              </a:ext>
            </a:extLst>
          </p:cNvPr>
          <p:cNvSpPr>
            <a:spLocks noGrp="1"/>
          </p:cNvSpPr>
          <p:nvPr>
            <p:ph type="title"/>
          </p:nvPr>
        </p:nvSpPr>
        <p:spPr>
          <a:xfrm>
            <a:off x="643467" y="321734"/>
            <a:ext cx="10905066" cy="1135737"/>
          </a:xfrm>
        </p:spPr>
        <p:txBody>
          <a:bodyPr>
            <a:normAutofit/>
          </a:bodyPr>
          <a:lstStyle/>
          <a:p>
            <a:r>
              <a:rPr lang="en-US" sz="3600"/>
              <a:t>ViewModel LifeCycle</a:t>
            </a:r>
          </a:p>
        </p:txBody>
      </p:sp>
      <p:sp>
        <p:nvSpPr>
          <p:cNvPr id="7" name="Content Placeholder 6">
            <a:extLst>
              <a:ext uri="{FF2B5EF4-FFF2-40B4-BE49-F238E27FC236}">
                <a16:creationId xmlns:a16="http://schemas.microsoft.com/office/drawing/2014/main" id="{AEB66DA2-8764-0C4A-944C-1135ABBBCD71}"/>
              </a:ext>
            </a:extLst>
          </p:cNvPr>
          <p:cNvSpPr>
            <a:spLocks noGrp="1"/>
          </p:cNvSpPr>
          <p:nvPr>
            <p:ph idx="1"/>
          </p:nvPr>
        </p:nvSpPr>
        <p:spPr>
          <a:xfrm>
            <a:off x="643468" y="1782981"/>
            <a:ext cx="5452531" cy="4361892"/>
          </a:xfrm>
        </p:spPr>
        <p:txBody>
          <a:bodyPr>
            <a:normAutofit/>
          </a:bodyPr>
          <a:lstStyle/>
          <a:p>
            <a:r>
              <a:rPr lang="en-US" sz="2000" dirty="0"/>
              <a:t>In the following diagram, you can see that a </a:t>
            </a:r>
            <a:r>
              <a:rPr lang="en-US" sz="2000" b="1" dirty="0"/>
              <a:t>ViewModel</a:t>
            </a:r>
            <a:r>
              <a:rPr lang="en-US" sz="2000" dirty="0"/>
              <a:t> can be created at any point in an activity's life cycle (in practice they are normally initialized in the </a:t>
            </a:r>
            <a:r>
              <a:rPr lang="en-US" sz="2000" b="1" dirty="0"/>
              <a:t>onCreate</a:t>
            </a:r>
            <a:r>
              <a:rPr lang="en-US" sz="2000" dirty="0"/>
              <a:t> for Activities and </a:t>
            </a:r>
            <a:r>
              <a:rPr lang="en-US" sz="2000" b="1" dirty="0"/>
              <a:t>onCreateView</a:t>
            </a:r>
            <a:r>
              <a:rPr lang="en-US" sz="2000" dirty="0"/>
              <a:t> or </a:t>
            </a:r>
            <a:r>
              <a:rPr lang="en-US" sz="2000" b="1" dirty="0"/>
              <a:t>onViewCreated</a:t>
            </a:r>
            <a:r>
              <a:rPr lang="en-US" sz="2000" dirty="0"/>
              <a:t> for Fragments because these represent the points where the views are created and ready to be updated), and that once created, it will live as long as the activity does:</a:t>
            </a:r>
          </a:p>
        </p:txBody>
      </p:sp>
      <p:grpSp>
        <p:nvGrpSpPr>
          <p:cNvPr id="25" name="Group 2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6" name="Isosceles Triangle 2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descr="Graphical user interface&#10;&#10;Description automatically generated with low confidence">
            <a:extLst>
              <a:ext uri="{FF2B5EF4-FFF2-40B4-BE49-F238E27FC236}">
                <a16:creationId xmlns:a16="http://schemas.microsoft.com/office/drawing/2014/main" id="{C964A163-869F-4641-8B6C-98590D261C74}"/>
              </a:ext>
            </a:extLst>
          </p:cNvPr>
          <p:cNvPicPr>
            <a:picLocks noChangeAspect="1"/>
          </p:cNvPicPr>
          <p:nvPr/>
        </p:nvPicPr>
        <p:blipFill>
          <a:blip r:embed="rId2"/>
          <a:stretch>
            <a:fillRect/>
          </a:stretch>
        </p:blipFill>
        <p:spPr>
          <a:xfrm>
            <a:off x="6240980" y="1782981"/>
            <a:ext cx="4361892" cy="4361892"/>
          </a:xfrm>
          <a:prstGeom prst="rect">
            <a:avLst/>
          </a:prstGeom>
        </p:spPr>
      </p:pic>
      <p:grpSp>
        <p:nvGrpSpPr>
          <p:cNvPr id="29" name="Group 2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0" name="Rectangle 2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59140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2" name="Freeform: Shape 11">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7" name="Freeform: Shape 16">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B6D7EAAF-FD0F-F10B-5230-02052FFB5D30}"/>
              </a:ext>
            </a:extLst>
          </p:cNvPr>
          <p:cNvSpPr>
            <a:spLocks noGrp="1"/>
          </p:cNvSpPr>
          <p:nvPr>
            <p:ph type="title"/>
          </p:nvPr>
        </p:nvSpPr>
        <p:spPr>
          <a:xfrm>
            <a:off x="3215729" y="1764407"/>
            <a:ext cx="5760846" cy="2310312"/>
          </a:xfrm>
        </p:spPr>
        <p:txBody>
          <a:bodyPr vert="horz" lIns="91440" tIns="45720" rIns="91440" bIns="45720" rtlCol="0" anchor="b">
            <a:normAutofit/>
          </a:bodyPr>
          <a:lstStyle/>
          <a:p>
            <a:pPr algn="ctr"/>
            <a:r>
              <a:rPr lang="en-US" sz="5200" kern="1200" dirty="0">
                <a:solidFill>
                  <a:schemeClr val="tx2"/>
                </a:solidFill>
                <a:latin typeface="+mj-lt"/>
                <a:ea typeface="+mj-ea"/>
                <a:cs typeface="+mj-cs"/>
              </a:rPr>
              <a:t>CA13: </a:t>
            </a:r>
            <a:r>
              <a:rPr lang="en-US" sz="5200" kern="1200" dirty="0" err="1">
                <a:solidFill>
                  <a:schemeClr val="tx2"/>
                </a:solidFill>
                <a:latin typeface="+mj-lt"/>
                <a:ea typeface="+mj-ea"/>
                <a:cs typeface="+mj-cs"/>
              </a:rPr>
              <a:t>ViewModel</a:t>
            </a:r>
            <a:endParaRPr lang="en-US" sz="5200" kern="1200" dirty="0">
              <a:solidFill>
                <a:schemeClr val="tx2"/>
              </a:solidFill>
              <a:latin typeface="+mj-lt"/>
              <a:ea typeface="+mj-ea"/>
              <a:cs typeface="+mj-cs"/>
            </a:endParaRPr>
          </a:p>
        </p:txBody>
      </p:sp>
      <p:sp>
        <p:nvSpPr>
          <p:cNvPr id="3" name="TextBox 2">
            <a:extLst>
              <a:ext uri="{FF2B5EF4-FFF2-40B4-BE49-F238E27FC236}">
                <a16:creationId xmlns:a16="http://schemas.microsoft.com/office/drawing/2014/main" id="{73CEA887-E5DC-FB95-BFC7-E2A01288FF08}"/>
              </a:ext>
            </a:extLst>
          </p:cNvPr>
          <p:cNvSpPr txBox="1"/>
          <p:nvPr/>
        </p:nvSpPr>
        <p:spPr>
          <a:xfrm>
            <a:off x="4253345" y="4544291"/>
            <a:ext cx="3557833" cy="369332"/>
          </a:xfrm>
          <a:prstGeom prst="rect">
            <a:avLst/>
          </a:prstGeom>
          <a:noFill/>
        </p:spPr>
        <p:txBody>
          <a:bodyPr wrap="none" rtlCol="0">
            <a:spAutoFit/>
          </a:bodyPr>
          <a:lstStyle/>
          <a:p>
            <a:r>
              <a:rPr lang="en-US" dirty="0"/>
              <a:t>Once it is done submit pdf in canvas</a:t>
            </a:r>
          </a:p>
        </p:txBody>
      </p:sp>
    </p:spTree>
    <p:extLst>
      <p:ext uri="{BB962C8B-B14F-4D97-AF65-F5344CB8AC3E}">
        <p14:creationId xmlns:p14="http://schemas.microsoft.com/office/powerpoint/2010/main" val="2528053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Graphical user interface, application, Teams&#10;&#10;Description automatically generated">
            <a:extLst>
              <a:ext uri="{FF2B5EF4-FFF2-40B4-BE49-F238E27FC236}">
                <a16:creationId xmlns:a16="http://schemas.microsoft.com/office/drawing/2014/main" id="{5D60A8F1-156F-1E4D-9161-943B6D33C123}"/>
              </a:ext>
            </a:extLst>
          </p:cNvPr>
          <p:cNvPicPr>
            <a:picLocks noChangeAspect="1"/>
          </p:cNvPicPr>
          <p:nvPr/>
        </p:nvPicPr>
        <p:blipFill>
          <a:blip r:embed="rId2"/>
          <a:stretch>
            <a:fillRect/>
          </a:stretch>
        </p:blipFill>
        <p:spPr>
          <a:xfrm>
            <a:off x="9967783" y="2531040"/>
            <a:ext cx="2224217" cy="4572001"/>
          </a:xfrm>
          <a:prstGeom prst="rect">
            <a:avLst/>
          </a:prstGeom>
        </p:spPr>
      </p:pic>
      <p:pic>
        <p:nvPicPr>
          <p:cNvPr id="15" name="Picture 14" descr="Graphical user interface, application, Teams&#10;&#10;Description automatically generated">
            <a:extLst>
              <a:ext uri="{FF2B5EF4-FFF2-40B4-BE49-F238E27FC236}">
                <a16:creationId xmlns:a16="http://schemas.microsoft.com/office/drawing/2014/main" id="{BA6B9B3A-6354-9A4D-B65C-630D00C19DEE}"/>
              </a:ext>
            </a:extLst>
          </p:cNvPr>
          <p:cNvPicPr>
            <a:picLocks noChangeAspect="1"/>
          </p:cNvPicPr>
          <p:nvPr/>
        </p:nvPicPr>
        <p:blipFill>
          <a:blip r:embed="rId3"/>
          <a:stretch>
            <a:fillRect/>
          </a:stretch>
        </p:blipFill>
        <p:spPr>
          <a:xfrm>
            <a:off x="3358693" y="0"/>
            <a:ext cx="3336324" cy="6858000"/>
          </a:xfrm>
          <a:prstGeom prst="rect">
            <a:avLst/>
          </a:prstGeom>
        </p:spPr>
      </p:pic>
      <p:pic>
        <p:nvPicPr>
          <p:cNvPr id="17" name="Picture 16" descr="Graphical user interface, application, Teams&#10;&#10;Description automatically generated">
            <a:extLst>
              <a:ext uri="{FF2B5EF4-FFF2-40B4-BE49-F238E27FC236}">
                <a16:creationId xmlns:a16="http://schemas.microsoft.com/office/drawing/2014/main" id="{4E055A00-4E11-C742-8F1F-43FA68565DB8}"/>
              </a:ext>
            </a:extLst>
          </p:cNvPr>
          <p:cNvPicPr>
            <a:picLocks noChangeAspect="1"/>
          </p:cNvPicPr>
          <p:nvPr/>
        </p:nvPicPr>
        <p:blipFill>
          <a:blip r:embed="rId4"/>
          <a:stretch>
            <a:fillRect/>
          </a:stretch>
        </p:blipFill>
        <p:spPr>
          <a:xfrm>
            <a:off x="384306" y="102054"/>
            <a:ext cx="2464950" cy="4465504"/>
          </a:xfrm>
          <a:prstGeom prst="rect">
            <a:avLst/>
          </a:prstGeom>
        </p:spPr>
      </p:pic>
      <p:pic>
        <p:nvPicPr>
          <p:cNvPr id="21" name="Picture 20" descr="Graphical user interface, application, Teams&#10;&#10;Description automatically generated">
            <a:extLst>
              <a:ext uri="{FF2B5EF4-FFF2-40B4-BE49-F238E27FC236}">
                <a16:creationId xmlns:a16="http://schemas.microsoft.com/office/drawing/2014/main" id="{C5669E3F-6254-7F42-9E1E-7618D96874E1}"/>
              </a:ext>
            </a:extLst>
          </p:cNvPr>
          <p:cNvPicPr>
            <a:picLocks noChangeAspect="1"/>
          </p:cNvPicPr>
          <p:nvPr/>
        </p:nvPicPr>
        <p:blipFill>
          <a:blip r:embed="rId5"/>
          <a:stretch>
            <a:fillRect/>
          </a:stretch>
        </p:blipFill>
        <p:spPr>
          <a:xfrm>
            <a:off x="7464628" y="102054"/>
            <a:ext cx="2224119" cy="4571801"/>
          </a:xfrm>
          <a:prstGeom prst="rect">
            <a:avLst/>
          </a:prstGeom>
        </p:spPr>
      </p:pic>
      <p:sp>
        <p:nvSpPr>
          <p:cNvPr id="5" name="TextBox 4">
            <a:extLst>
              <a:ext uri="{FF2B5EF4-FFF2-40B4-BE49-F238E27FC236}">
                <a16:creationId xmlns:a16="http://schemas.microsoft.com/office/drawing/2014/main" id="{B6DEF919-C392-E313-820C-7834858EA53E}"/>
              </a:ext>
            </a:extLst>
          </p:cNvPr>
          <p:cNvSpPr txBox="1"/>
          <p:nvPr/>
        </p:nvSpPr>
        <p:spPr>
          <a:xfrm>
            <a:off x="4433455" y="6026727"/>
            <a:ext cx="1840568" cy="369332"/>
          </a:xfrm>
          <a:prstGeom prst="rect">
            <a:avLst/>
          </a:prstGeom>
          <a:noFill/>
        </p:spPr>
        <p:txBody>
          <a:bodyPr wrap="none" rtlCol="0">
            <a:spAutoFit/>
          </a:bodyPr>
          <a:lstStyle/>
          <a:p>
            <a:r>
              <a:rPr lang="en-US" dirty="0"/>
              <a:t>activity_main.xml</a:t>
            </a:r>
          </a:p>
        </p:txBody>
      </p:sp>
      <p:sp>
        <p:nvSpPr>
          <p:cNvPr id="6" name="Left Arrow 5">
            <a:extLst>
              <a:ext uri="{FF2B5EF4-FFF2-40B4-BE49-F238E27FC236}">
                <a16:creationId xmlns:a16="http://schemas.microsoft.com/office/drawing/2014/main" id="{D769C8D4-02A0-4DBA-B1B8-D211F63E6F03}"/>
              </a:ext>
            </a:extLst>
          </p:cNvPr>
          <p:cNvSpPr/>
          <p:nvPr/>
        </p:nvSpPr>
        <p:spPr>
          <a:xfrm>
            <a:off x="2561905" y="1942339"/>
            <a:ext cx="1648690" cy="383585"/>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 Arrow 6">
            <a:extLst>
              <a:ext uri="{FF2B5EF4-FFF2-40B4-BE49-F238E27FC236}">
                <a16:creationId xmlns:a16="http://schemas.microsoft.com/office/drawing/2014/main" id="{9CE8A235-4993-FDF2-4A14-4CFC52B416FC}"/>
              </a:ext>
            </a:extLst>
          </p:cNvPr>
          <p:cNvSpPr/>
          <p:nvPr/>
        </p:nvSpPr>
        <p:spPr>
          <a:xfrm rot="10800000">
            <a:off x="5676420" y="3429000"/>
            <a:ext cx="1648690" cy="383585"/>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a:extLst>
              <a:ext uri="{FF2B5EF4-FFF2-40B4-BE49-F238E27FC236}">
                <a16:creationId xmlns:a16="http://schemas.microsoft.com/office/drawing/2014/main" id="{1A1E81A1-EB2D-7486-EB68-E8743A0094C1}"/>
              </a:ext>
            </a:extLst>
          </p:cNvPr>
          <p:cNvSpPr/>
          <p:nvPr/>
        </p:nvSpPr>
        <p:spPr>
          <a:xfrm rot="10800000">
            <a:off x="5555764" y="4951706"/>
            <a:ext cx="4752018" cy="369331"/>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0716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35462</TotalTime>
  <Words>722</Words>
  <Application>Microsoft Macintosh PowerPoint</Application>
  <PresentationFormat>Widescreen</PresentationFormat>
  <Paragraphs>68</Paragraphs>
  <Slides>21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Android Jetpack</vt:lpstr>
      <vt:lpstr>Key points of Android Architecture components</vt:lpstr>
      <vt:lpstr>Use Case</vt:lpstr>
      <vt:lpstr>Configuration changes</vt:lpstr>
      <vt:lpstr>ViewModel</vt:lpstr>
      <vt:lpstr>ViewModel LifeCycle</vt:lpstr>
      <vt:lpstr>CA13: ViewModel</vt:lpstr>
      <vt:lpstr>PowerPoint Presentation</vt:lpstr>
      <vt:lpstr>Task To Do</vt:lpstr>
      <vt:lpstr>MainActivity</vt:lpstr>
      <vt:lpstr>NoViewModel</vt:lpstr>
      <vt:lpstr>Auto Rotate Enabled</vt:lpstr>
      <vt:lpstr>Problem of NoViewModel</vt:lpstr>
      <vt:lpstr>ViewModel Dependencies</vt:lpstr>
      <vt:lpstr>VMClass and ViewModel Activity</vt:lpstr>
      <vt:lpstr>LiveData</vt:lpstr>
      <vt:lpstr>Key Advantages of LiveData</vt:lpstr>
      <vt:lpstr>LiveData Dependencies</vt:lpstr>
      <vt:lpstr>Work with LiveData objects</vt:lpstr>
      <vt:lpstr>LiveData Class and Activity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Lutfor Rahman</dc:creator>
  <cp:lastModifiedBy>Muhammad Lutfor Rahman</cp:lastModifiedBy>
  <cp:revision>199</cp:revision>
  <dcterms:created xsi:type="dcterms:W3CDTF">2021-02-02T21:20:59Z</dcterms:created>
  <dcterms:modified xsi:type="dcterms:W3CDTF">2025-03-20T18:55:24Z</dcterms:modified>
</cp:coreProperties>
</file>