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9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7257" y="246697"/>
            <a:ext cx="8094980" cy="1415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57" y="242887"/>
            <a:ext cx="8576945" cy="141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57" y="1793557"/>
            <a:ext cx="10354945" cy="2245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6.png"/><Relationship Id="rId7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17.png"/><Relationship Id="rId9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ista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45" dirty="0">
                <a:solidFill>
                  <a:srgbClr val="006FC0"/>
                </a:solidFill>
              </a:rPr>
              <a:t>Introduction</a:t>
            </a:r>
            <a:r>
              <a:rPr sz="5400" spc="-200" dirty="0">
                <a:solidFill>
                  <a:srgbClr val="006FC0"/>
                </a:solidFill>
              </a:rPr>
              <a:t> </a:t>
            </a:r>
            <a:r>
              <a:rPr sz="5400" spc="-25" dirty="0">
                <a:solidFill>
                  <a:srgbClr val="006FC0"/>
                </a:solidFill>
              </a:rPr>
              <a:t>to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661664" y="2460561"/>
            <a:ext cx="428117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0" b="1" dirty="0">
                <a:latin typeface="Calibri"/>
                <a:cs typeface="Calibri"/>
              </a:rPr>
              <a:t>IoT</a:t>
            </a:r>
            <a:r>
              <a:rPr sz="8000" b="1" spc="-114" dirty="0">
                <a:latin typeface="Calibri"/>
                <a:cs typeface="Calibri"/>
              </a:rPr>
              <a:t> </a:t>
            </a:r>
            <a:r>
              <a:rPr sz="8000" b="1" dirty="0">
                <a:latin typeface="Calibri"/>
                <a:cs typeface="Calibri"/>
              </a:rPr>
              <a:t>and</a:t>
            </a:r>
            <a:r>
              <a:rPr sz="8000" b="1" spc="-130" dirty="0">
                <a:latin typeface="Calibri"/>
                <a:cs typeface="Calibri"/>
              </a:rPr>
              <a:t> </a:t>
            </a:r>
            <a:r>
              <a:rPr sz="8000" b="1" spc="-25" dirty="0">
                <a:latin typeface="Calibri"/>
                <a:cs typeface="Calibri"/>
              </a:rPr>
              <a:t>AI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57" y="4320158"/>
            <a:ext cx="9704070" cy="1457960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sz="4800" b="1" dirty="0">
                <a:solidFill>
                  <a:srgbClr val="006FC0"/>
                </a:solidFill>
                <a:latin typeface="Calibri"/>
                <a:cs typeface="Calibri"/>
              </a:rPr>
              <a:t>Where</a:t>
            </a:r>
            <a:r>
              <a:rPr sz="4800" b="1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4800" b="1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48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4800" b="1" spc="-10" dirty="0">
                <a:solidFill>
                  <a:srgbClr val="006FC0"/>
                </a:solidFill>
                <a:latin typeface="Calibri"/>
                <a:cs typeface="Calibri"/>
              </a:rPr>
              <a:t>headed??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2306320" algn="l"/>
              </a:tabLst>
            </a:pPr>
            <a:r>
              <a:rPr sz="2400" b="1" dirty="0">
                <a:latin typeface="Calibri"/>
                <a:cs typeface="Calibri"/>
              </a:rPr>
              <a:t>Rika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Yoshii,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Ph.D.</a:t>
            </a:r>
            <a:r>
              <a:rPr sz="2400" b="1" dirty="0">
                <a:latin typeface="Calibri"/>
                <a:cs typeface="Calibri"/>
              </a:rPr>
              <a:t>	Computer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Science,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California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State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University,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San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Marcos.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476186"/>
            <a:ext cx="9665335" cy="986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5230"/>
              </a:lnSpc>
              <a:spcBef>
                <a:spcPts val="90"/>
              </a:spcBef>
              <a:tabLst>
                <a:tab pos="2332990" algn="l"/>
              </a:tabLst>
            </a:pPr>
            <a:r>
              <a:rPr sz="4400" dirty="0"/>
              <a:t>Big</a:t>
            </a:r>
            <a:r>
              <a:rPr sz="4400" spc="-175" dirty="0"/>
              <a:t> </a:t>
            </a:r>
            <a:r>
              <a:rPr sz="4400" spc="-20" dirty="0"/>
              <a:t>Data?</a:t>
            </a:r>
            <a:r>
              <a:rPr sz="4400" dirty="0"/>
              <a:t>	</a:t>
            </a:r>
            <a:r>
              <a:rPr sz="4300" spc="-30" dirty="0"/>
              <a:t>Massive</a:t>
            </a:r>
            <a:r>
              <a:rPr sz="4300" spc="-204" dirty="0"/>
              <a:t> </a:t>
            </a:r>
            <a:r>
              <a:rPr sz="4300" dirty="0"/>
              <a:t>in</a:t>
            </a:r>
            <a:r>
              <a:rPr sz="4300" spc="-160" dirty="0"/>
              <a:t> </a:t>
            </a:r>
            <a:r>
              <a:rPr sz="4300" spc="-10" dirty="0"/>
              <a:t>terms</a:t>
            </a:r>
            <a:r>
              <a:rPr sz="4300" spc="-180" dirty="0"/>
              <a:t> </a:t>
            </a:r>
            <a:r>
              <a:rPr sz="4300" dirty="0"/>
              <a:t>of</a:t>
            </a:r>
            <a:r>
              <a:rPr sz="4300" spc="-145" dirty="0"/>
              <a:t> </a:t>
            </a:r>
            <a:r>
              <a:rPr sz="4300" spc="-20" dirty="0"/>
              <a:t>size</a:t>
            </a:r>
            <a:r>
              <a:rPr sz="4300" spc="-195" dirty="0"/>
              <a:t> </a:t>
            </a:r>
            <a:r>
              <a:rPr sz="4300" dirty="0"/>
              <a:t>and</a:t>
            </a:r>
            <a:r>
              <a:rPr sz="4300" spc="-190" dirty="0"/>
              <a:t> </a:t>
            </a:r>
            <a:r>
              <a:rPr sz="4300" spc="-10" dirty="0"/>
              <a:t>types</a:t>
            </a:r>
            <a:endParaRPr sz="4300" dirty="0"/>
          </a:p>
          <a:p>
            <a:pPr marL="12700">
              <a:lnSpc>
                <a:spcPts val="2350"/>
              </a:lnSpc>
            </a:pPr>
            <a:r>
              <a:rPr sz="2000" spc="-25" dirty="0"/>
              <a:t>petabyets</a:t>
            </a:r>
            <a:r>
              <a:rPr sz="2000" spc="-114" dirty="0"/>
              <a:t> </a:t>
            </a:r>
            <a:r>
              <a:rPr sz="2000" dirty="0"/>
              <a:t>–</a:t>
            </a:r>
            <a:r>
              <a:rPr sz="2000" spc="10" dirty="0"/>
              <a:t> </a:t>
            </a:r>
            <a:r>
              <a:rPr sz="2000" spc="-25" dirty="0"/>
              <a:t>exabytes</a:t>
            </a:r>
            <a:r>
              <a:rPr sz="2000" spc="-114" dirty="0"/>
              <a:t> </a:t>
            </a:r>
            <a:r>
              <a:rPr sz="2000" dirty="0"/>
              <a:t>–</a:t>
            </a:r>
            <a:r>
              <a:rPr sz="2000" spc="5" dirty="0"/>
              <a:t> </a:t>
            </a:r>
            <a:r>
              <a:rPr lang="en-US" sz="2000" spc="5" dirty="0"/>
              <a:t>64.2</a:t>
            </a:r>
            <a:r>
              <a:rPr sz="2000" spc="30" dirty="0"/>
              <a:t> </a:t>
            </a:r>
            <a:r>
              <a:rPr sz="2000" spc="-25" dirty="0"/>
              <a:t>zetabytes</a:t>
            </a:r>
            <a:r>
              <a:rPr sz="2000" spc="-90" dirty="0"/>
              <a:t> </a:t>
            </a:r>
            <a:r>
              <a:rPr sz="2000" dirty="0"/>
              <a:t>in</a:t>
            </a:r>
            <a:r>
              <a:rPr sz="2000" spc="-5" dirty="0"/>
              <a:t> </a:t>
            </a:r>
            <a:r>
              <a:rPr sz="2000" spc="-20" dirty="0"/>
              <a:t>2020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6398386" y="1688338"/>
            <a:ext cx="3643629" cy="3724275"/>
          </a:xfrm>
          <a:prstGeom prst="rect">
            <a:avLst/>
          </a:prstGeom>
          <a:solidFill>
            <a:srgbClr val="F8CAAC"/>
          </a:solidFill>
          <a:ln w="14287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Times New Roman"/>
              <a:cs typeface="Times New Roman"/>
            </a:endParaRPr>
          </a:p>
          <a:p>
            <a:pPr marR="28575" algn="ctr">
              <a:lnSpc>
                <a:spcPct val="100000"/>
              </a:lnSpc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8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sz="2800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sensors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76260" y="3304984"/>
            <a:ext cx="2148205" cy="1852930"/>
            <a:chOff x="1576260" y="3304984"/>
            <a:chExt cx="2148205" cy="1852930"/>
          </a:xfrm>
        </p:grpSpPr>
        <p:sp>
          <p:nvSpPr>
            <p:cNvPr id="5" name="object 5"/>
            <p:cNvSpPr/>
            <p:nvPr/>
          </p:nvSpPr>
          <p:spPr>
            <a:xfrm>
              <a:off x="1583562" y="3312286"/>
              <a:ext cx="2133600" cy="1838325"/>
            </a:xfrm>
            <a:custGeom>
              <a:avLst/>
              <a:gdLst/>
              <a:ahLst/>
              <a:cxnLst/>
              <a:rect l="l" t="t" r="r" b="b"/>
              <a:pathLst>
                <a:path w="2133600" h="1838325">
                  <a:moveTo>
                    <a:pt x="2133600" y="0"/>
                  </a:moveTo>
                  <a:lnTo>
                    <a:pt x="0" y="0"/>
                  </a:lnTo>
                  <a:lnTo>
                    <a:pt x="0" y="1838325"/>
                  </a:lnTo>
                  <a:lnTo>
                    <a:pt x="2133600" y="1838325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3562" y="3312286"/>
              <a:ext cx="2133600" cy="1838325"/>
            </a:xfrm>
            <a:custGeom>
              <a:avLst/>
              <a:gdLst/>
              <a:ahLst/>
              <a:cxnLst/>
              <a:rect l="l" t="t" r="r" b="b"/>
              <a:pathLst>
                <a:path w="2133600" h="1838325">
                  <a:moveTo>
                    <a:pt x="0" y="1838325"/>
                  </a:moveTo>
                  <a:lnTo>
                    <a:pt x="2133600" y="1838325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1838325"/>
                  </a:lnTo>
                  <a:close/>
                </a:path>
              </a:pathLst>
            </a:custGeom>
            <a:ln w="14287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21280" y="4068698"/>
            <a:ext cx="1042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Pages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24368" y="3081369"/>
            <a:ext cx="929005" cy="929005"/>
            <a:chOff x="4724368" y="3081369"/>
            <a:chExt cx="929005" cy="929005"/>
          </a:xfrm>
        </p:grpSpPr>
        <p:sp>
          <p:nvSpPr>
            <p:cNvPr id="9" name="object 9"/>
            <p:cNvSpPr/>
            <p:nvPr/>
          </p:nvSpPr>
          <p:spPr>
            <a:xfrm>
              <a:off x="4731512" y="308863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228600"/>
                  </a:moveTo>
                  <a:lnTo>
                    <a:pt x="685800" y="228600"/>
                  </a:lnTo>
                  <a:lnTo>
                    <a:pt x="6858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lnTo>
                    <a:pt x="0" y="685800"/>
                  </a:lnTo>
                  <a:lnTo>
                    <a:pt x="228600" y="685800"/>
                  </a:lnTo>
                  <a:lnTo>
                    <a:pt x="228600" y="914400"/>
                  </a:lnTo>
                  <a:lnTo>
                    <a:pt x="685800" y="914400"/>
                  </a:lnTo>
                  <a:lnTo>
                    <a:pt x="685800" y="685800"/>
                  </a:lnTo>
                  <a:lnTo>
                    <a:pt x="914400" y="685800"/>
                  </a:lnTo>
                  <a:lnTo>
                    <a:pt x="914400" y="2286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31511" y="308851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685800" y="0"/>
                  </a:lnTo>
                  <a:lnTo>
                    <a:pt x="685800" y="228600"/>
                  </a:lnTo>
                  <a:lnTo>
                    <a:pt x="914400" y="228600"/>
                  </a:lnTo>
                  <a:lnTo>
                    <a:pt x="914400" y="685800"/>
                  </a:lnTo>
                  <a:lnTo>
                    <a:pt x="685800" y="685800"/>
                  </a:lnTo>
                  <a:lnTo>
                    <a:pt x="685800" y="914400"/>
                  </a:lnTo>
                  <a:lnTo>
                    <a:pt x="228600" y="914400"/>
                  </a:lnTo>
                  <a:lnTo>
                    <a:pt x="228600" y="685800"/>
                  </a:lnTo>
                  <a:lnTo>
                    <a:pt x="0" y="685800"/>
                  </a:lnTo>
                  <a:lnTo>
                    <a:pt x="0" y="228600"/>
                  </a:lnTo>
                  <a:close/>
                </a:path>
              </a:pathLst>
            </a:custGeom>
            <a:ln w="14287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047809" y="4824247"/>
            <a:ext cx="2148205" cy="1852930"/>
            <a:chOff x="3047809" y="4824247"/>
            <a:chExt cx="2148205" cy="1852930"/>
          </a:xfrm>
        </p:grpSpPr>
        <p:sp>
          <p:nvSpPr>
            <p:cNvPr id="12" name="object 12"/>
            <p:cNvSpPr/>
            <p:nvPr/>
          </p:nvSpPr>
          <p:spPr>
            <a:xfrm>
              <a:off x="3055112" y="4831549"/>
              <a:ext cx="2133600" cy="1838325"/>
            </a:xfrm>
            <a:custGeom>
              <a:avLst/>
              <a:gdLst/>
              <a:ahLst/>
              <a:cxnLst/>
              <a:rect l="l" t="t" r="r" b="b"/>
              <a:pathLst>
                <a:path w="2133600" h="1838325">
                  <a:moveTo>
                    <a:pt x="2133600" y="0"/>
                  </a:moveTo>
                  <a:lnTo>
                    <a:pt x="0" y="0"/>
                  </a:lnTo>
                  <a:lnTo>
                    <a:pt x="0" y="1838325"/>
                  </a:lnTo>
                  <a:lnTo>
                    <a:pt x="2133600" y="1838325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55112" y="4831549"/>
              <a:ext cx="2133600" cy="1838325"/>
            </a:xfrm>
            <a:custGeom>
              <a:avLst/>
              <a:gdLst/>
              <a:ahLst/>
              <a:cxnLst/>
              <a:rect l="l" t="t" r="r" b="b"/>
              <a:pathLst>
                <a:path w="2133600" h="1838325">
                  <a:moveTo>
                    <a:pt x="0" y="1838325"/>
                  </a:moveTo>
                  <a:lnTo>
                    <a:pt x="2133600" y="1838325"/>
                  </a:lnTo>
                  <a:lnTo>
                    <a:pt x="2133600" y="0"/>
                  </a:lnTo>
                  <a:lnTo>
                    <a:pt x="0" y="0"/>
                  </a:lnTo>
                  <a:lnTo>
                    <a:pt x="0" y="1838325"/>
                  </a:lnTo>
                  <a:close/>
                </a:path>
              </a:pathLst>
            </a:custGeom>
            <a:ln w="14287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15995" y="5587682"/>
            <a:ext cx="1206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Media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6013" y="1469136"/>
            <a:ext cx="2133600" cy="1843405"/>
          </a:xfrm>
          <a:custGeom>
            <a:avLst/>
            <a:gdLst/>
            <a:ahLst/>
            <a:cxnLst/>
            <a:rect l="l" t="t" r="r" b="b"/>
            <a:pathLst>
              <a:path w="2133600" h="1843404">
                <a:moveTo>
                  <a:pt x="2133600" y="0"/>
                </a:moveTo>
                <a:lnTo>
                  <a:pt x="0" y="0"/>
                </a:lnTo>
                <a:lnTo>
                  <a:pt x="0" y="1843151"/>
                </a:lnTo>
                <a:lnTo>
                  <a:pt x="2133600" y="1843151"/>
                </a:lnTo>
                <a:lnTo>
                  <a:pt x="213360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136013" y="1469136"/>
            <a:ext cx="2133600" cy="1843405"/>
          </a:xfrm>
          <a:prstGeom prst="rect">
            <a:avLst/>
          </a:prstGeom>
          <a:ln w="14287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571880"/>
            <a:ext cx="54902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Why</a:t>
            </a:r>
            <a:r>
              <a:rPr spc="-185" dirty="0"/>
              <a:t> </a:t>
            </a:r>
            <a:r>
              <a:rPr spc="-45" dirty="0"/>
              <a:t>Analyze</a:t>
            </a:r>
            <a:r>
              <a:rPr spc="-225" dirty="0"/>
              <a:t> </a:t>
            </a:r>
            <a:r>
              <a:rPr dirty="0"/>
              <a:t>Big</a:t>
            </a:r>
            <a:r>
              <a:rPr spc="-150" dirty="0"/>
              <a:t> </a:t>
            </a:r>
            <a:r>
              <a:rPr spc="-25" dirty="0"/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57" y="1741233"/>
            <a:ext cx="8587105" cy="47739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50" dirty="0">
                <a:latin typeface="Calibri"/>
                <a:cs typeface="Calibri"/>
              </a:rPr>
              <a:t>Find</a:t>
            </a:r>
            <a:r>
              <a:rPr sz="2550" spc="50" dirty="0">
                <a:latin typeface="Calibri"/>
                <a:cs typeface="Calibri"/>
              </a:rPr>
              <a:t> </a:t>
            </a:r>
            <a:r>
              <a:rPr sz="2550" b="1" dirty="0">
                <a:latin typeface="Calibri"/>
                <a:cs typeface="Calibri"/>
              </a:rPr>
              <a:t>unexpected</a:t>
            </a:r>
            <a:r>
              <a:rPr sz="2550" b="1" spc="120" dirty="0">
                <a:latin typeface="Calibri"/>
                <a:cs typeface="Calibri"/>
              </a:rPr>
              <a:t> </a:t>
            </a:r>
            <a:r>
              <a:rPr sz="2550" b="1" dirty="0">
                <a:latin typeface="Calibri"/>
                <a:cs typeface="Calibri"/>
              </a:rPr>
              <a:t>correlations</a:t>
            </a:r>
            <a:r>
              <a:rPr sz="2550" b="1" spc="14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among</a:t>
            </a:r>
            <a:r>
              <a:rPr sz="2550" spc="12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things</a:t>
            </a:r>
            <a:r>
              <a:rPr sz="2550" spc="10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(</a:t>
            </a:r>
            <a:r>
              <a:rPr sz="2550" b="1" dirty="0">
                <a:latin typeface="Calibri"/>
                <a:cs typeface="Calibri"/>
              </a:rPr>
              <a:t>new</a:t>
            </a:r>
            <a:r>
              <a:rPr sz="2550" b="1" spc="50" dirty="0">
                <a:latin typeface="Calibri"/>
                <a:cs typeface="Calibri"/>
              </a:rPr>
              <a:t> </a:t>
            </a:r>
            <a:r>
              <a:rPr sz="2550" b="1" spc="-10" dirty="0">
                <a:latin typeface="Calibri"/>
                <a:cs typeface="Calibri"/>
              </a:rPr>
              <a:t>insights</a:t>
            </a:r>
            <a:r>
              <a:rPr sz="2550" spc="-10" dirty="0">
                <a:latin typeface="Calibri"/>
                <a:cs typeface="Calibri"/>
              </a:rPr>
              <a:t>):</a:t>
            </a:r>
            <a:endParaRPr sz="255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240665" algn="l"/>
              </a:tabLst>
            </a:pPr>
            <a:r>
              <a:rPr sz="2600" spc="-100" dirty="0">
                <a:latin typeface="Calibri"/>
                <a:cs typeface="Calibri"/>
              </a:rPr>
              <a:t>To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help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identify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things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240665" algn="l"/>
              </a:tabLst>
            </a:pPr>
            <a:r>
              <a:rPr sz="2600" spc="-100" dirty="0">
                <a:latin typeface="Calibri"/>
                <a:cs typeface="Calibri"/>
              </a:rPr>
              <a:t>To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help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classify</a:t>
            </a:r>
            <a:r>
              <a:rPr sz="2600" b="1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things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0665" algn="l"/>
              </a:tabLst>
            </a:pPr>
            <a:r>
              <a:rPr sz="2600" spc="-100" dirty="0">
                <a:latin typeface="Calibri"/>
                <a:cs typeface="Calibri"/>
              </a:rPr>
              <a:t>To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help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predict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400" b="1" dirty="0">
                <a:latin typeface="Calibri"/>
                <a:cs typeface="Calibri"/>
              </a:rPr>
              <a:t>Want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to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know: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libri"/>
                <a:cs typeface="Calibri"/>
              </a:rPr>
              <a:t>What’s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related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8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cancer?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2600"/>
              </a:lnSpc>
              <a:spcBef>
                <a:spcPts val="40"/>
              </a:spcBef>
            </a:pPr>
            <a:r>
              <a:rPr sz="2500" dirty="0">
                <a:latin typeface="Calibri"/>
                <a:cs typeface="Calibri"/>
              </a:rPr>
              <a:t>Where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at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what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time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will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burglary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happen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city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tonight? </a:t>
            </a:r>
            <a:r>
              <a:rPr sz="2500" dirty="0">
                <a:latin typeface="Calibri"/>
                <a:cs typeface="Calibri"/>
              </a:rPr>
              <a:t>Who</a:t>
            </a:r>
            <a:r>
              <a:rPr sz="2500" spc="-1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will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get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married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before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age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35?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dirty="0">
                <a:latin typeface="Calibri"/>
                <a:cs typeface="Calibri"/>
              </a:rPr>
              <a:t>Where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will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have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big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earthquake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next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year?</a:t>
            </a:r>
            <a:endParaRPr sz="2500">
              <a:latin typeface="Calibri"/>
              <a:cs typeface="Calibri"/>
            </a:endParaRPr>
          </a:p>
          <a:p>
            <a:pPr marL="12700" marR="203200">
              <a:lnSpc>
                <a:spcPct val="102600"/>
              </a:lnSpc>
              <a:spcBef>
                <a:spcPts val="35"/>
              </a:spcBef>
              <a:tabLst>
                <a:tab pos="4975225" algn="l"/>
              </a:tabLst>
            </a:pPr>
            <a:r>
              <a:rPr sz="2500" dirty="0">
                <a:latin typeface="Calibri"/>
                <a:cs typeface="Calibri"/>
              </a:rPr>
              <a:t>When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do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pedestrians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move</a:t>
            </a:r>
            <a:r>
              <a:rPr sz="2500" spc="-1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this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way?</a:t>
            </a:r>
            <a:r>
              <a:rPr sz="2500" dirty="0">
                <a:latin typeface="Calibri"/>
                <a:cs typeface="Calibri"/>
              </a:rPr>
              <a:t>	Other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cars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move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this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way? </a:t>
            </a:r>
            <a:r>
              <a:rPr sz="2500" dirty="0">
                <a:latin typeface="Calibri"/>
                <a:cs typeface="Calibri"/>
              </a:rPr>
              <a:t>What</a:t>
            </a:r>
            <a:r>
              <a:rPr sz="2500" spc="-9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products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develop?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dirty="0">
                <a:latin typeface="Calibri"/>
                <a:cs typeface="Calibri"/>
              </a:rPr>
              <a:t>What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person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thinking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of?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(neuro-</a:t>
            </a:r>
            <a:r>
              <a:rPr sz="2500" dirty="0">
                <a:latin typeface="Calibri"/>
                <a:cs typeface="Calibri"/>
              </a:rPr>
              <a:t>semantics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with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fMRI)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07200" y="890650"/>
            <a:ext cx="5232400" cy="2729230"/>
            <a:chOff x="6807200" y="890650"/>
            <a:chExt cx="5232400" cy="2729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7200" y="2738437"/>
              <a:ext cx="3657600" cy="8810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1600" y="890650"/>
              <a:ext cx="3048000" cy="2286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312166"/>
            <a:ext cx="9387840" cy="12947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05"/>
              </a:spcBef>
            </a:pPr>
            <a:r>
              <a:rPr sz="4400" spc="-35" dirty="0"/>
              <a:t>Humans</a:t>
            </a:r>
            <a:r>
              <a:rPr sz="4400" spc="-215" dirty="0"/>
              <a:t> </a:t>
            </a:r>
            <a:r>
              <a:rPr sz="4400" dirty="0"/>
              <a:t>are</a:t>
            </a:r>
            <a:r>
              <a:rPr sz="4400" spc="-200" dirty="0"/>
              <a:t> </a:t>
            </a:r>
            <a:r>
              <a:rPr sz="4400" dirty="0"/>
              <a:t>not</a:t>
            </a:r>
            <a:r>
              <a:rPr sz="4400" spc="-180" dirty="0"/>
              <a:t> </a:t>
            </a:r>
            <a:r>
              <a:rPr sz="4400" spc="-20" dirty="0"/>
              <a:t>good</a:t>
            </a:r>
            <a:r>
              <a:rPr sz="4400" spc="-220" dirty="0"/>
              <a:t> </a:t>
            </a:r>
            <a:r>
              <a:rPr sz="4400" dirty="0"/>
              <a:t>at</a:t>
            </a:r>
            <a:r>
              <a:rPr sz="4400" spc="-145" dirty="0"/>
              <a:t> </a:t>
            </a:r>
            <a:r>
              <a:rPr sz="4400" spc="-40" dirty="0"/>
              <a:t>analyzing</a:t>
            </a:r>
            <a:r>
              <a:rPr sz="4400" spc="-210" dirty="0"/>
              <a:t> </a:t>
            </a:r>
            <a:r>
              <a:rPr sz="4400" spc="-10" dirty="0"/>
              <a:t>massive </a:t>
            </a:r>
            <a:r>
              <a:rPr sz="4400" spc="-45" dirty="0"/>
              <a:t>amounts</a:t>
            </a:r>
            <a:r>
              <a:rPr sz="4400" spc="-200" dirty="0"/>
              <a:t> </a:t>
            </a:r>
            <a:r>
              <a:rPr sz="4400" dirty="0"/>
              <a:t>of</a:t>
            </a:r>
            <a:r>
              <a:rPr sz="4400" spc="-75" dirty="0"/>
              <a:t> </a:t>
            </a:r>
            <a:r>
              <a:rPr sz="4400" spc="-10" dirty="0"/>
              <a:t>data.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312" y="2386012"/>
            <a:ext cx="4743450" cy="32099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72126" y="1128439"/>
            <a:ext cx="6558915" cy="4586605"/>
            <a:chOff x="5072126" y="1128439"/>
            <a:chExt cx="6558915" cy="45866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2126" y="2581275"/>
              <a:ext cx="5686425" cy="31337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498288" y="1135742"/>
              <a:ext cx="4124960" cy="1629410"/>
            </a:xfrm>
            <a:custGeom>
              <a:avLst/>
              <a:gdLst/>
              <a:ahLst/>
              <a:cxnLst/>
              <a:rect l="l" t="t" r="r" b="b"/>
              <a:pathLst>
                <a:path w="4124959" h="1629410">
                  <a:moveTo>
                    <a:pt x="2104369" y="118"/>
                  </a:moveTo>
                  <a:lnTo>
                    <a:pt x="2049365" y="0"/>
                  </a:lnTo>
                  <a:lnTo>
                    <a:pt x="1994449" y="396"/>
                  </a:lnTo>
                  <a:lnTo>
                    <a:pt x="1939653" y="1304"/>
                  </a:lnTo>
                  <a:lnTo>
                    <a:pt x="1885004" y="2722"/>
                  </a:lnTo>
                  <a:lnTo>
                    <a:pt x="1830534" y="4646"/>
                  </a:lnTo>
                  <a:lnTo>
                    <a:pt x="1776271" y="7073"/>
                  </a:lnTo>
                  <a:lnTo>
                    <a:pt x="1722245" y="10000"/>
                  </a:lnTo>
                  <a:lnTo>
                    <a:pt x="1668486" y="13425"/>
                  </a:lnTo>
                  <a:lnTo>
                    <a:pt x="1615024" y="17345"/>
                  </a:lnTo>
                  <a:lnTo>
                    <a:pt x="1561888" y="21756"/>
                  </a:lnTo>
                  <a:lnTo>
                    <a:pt x="1509107" y="26656"/>
                  </a:lnTo>
                  <a:lnTo>
                    <a:pt x="1456712" y="32042"/>
                  </a:lnTo>
                  <a:lnTo>
                    <a:pt x="1404732" y="37911"/>
                  </a:lnTo>
                  <a:lnTo>
                    <a:pt x="1353196" y="44260"/>
                  </a:lnTo>
                  <a:lnTo>
                    <a:pt x="1302135" y="51086"/>
                  </a:lnTo>
                  <a:lnTo>
                    <a:pt x="1251578" y="58387"/>
                  </a:lnTo>
                  <a:lnTo>
                    <a:pt x="1201555" y="66159"/>
                  </a:lnTo>
                  <a:lnTo>
                    <a:pt x="1152095" y="74399"/>
                  </a:lnTo>
                  <a:lnTo>
                    <a:pt x="1103228" y="83104"/>
                  </a:lnTo>
                  <a:lnTo>
                    <a:pt x="1054983" y="92273"/>
                  </a:lnTo>
                  <a:lnTo>
                    <a:pt x="1007391" y="101901"/>
                  </a:lnTo>
                  <a:lnTo>
                    <a:pt x="960481" y="111986"/>
                  </a:lnTo>
                  <a:lnTo>
                    <a:pt x="914282" y="122525"/>
                  </a:lnTo>
                  <a:lnTo>
                    <a:pt x="868824" y="133515"/>
                  </a:lnTo>
                  <a:lnTo>
                    <a:pt x="824137" y="144952"/>
                  </a:lnTo>
                  <a:lnTo>
                    <a:pt x="780251" y="156836"/>
                  </a:lnTo>
                  <a:lnTo>
                    <a:pt x="737194" y="169161"/>
                  </a:lnTo>
                  <a:lnTo>
                    <a:pt x="694998" y="181926"/>
                  </a:lnTo>
                  <a:lnTo>
                    <a:pt x="653691" y="195127"/>
                  </a:lnTo>
                  <a:lnTo>
                    <a:pt x="613303" y="208762"/>
                  </a:lnTo>
                  <a:lnTo>
                    <a:pt x="573863" y="222828"/>
                  </a:lnTo>
                  <a:lnTo>
                    <a:pt x="535402" y="237321"/>
                  </a:lnTo>
                  <a:lnTo>
                    <a:pt x="497949" y="252239"/>
                  </a:lnTo>
                  <a:lnTo>
                    <a:pt x="461534" y="267579"/>
                  </a:lnTo>
                  <a:lnTo>
                    <a:pt x="426185" y="283338"/>
                  </a:lnTo>
                  <a:lnTo>
                    <a:pt x="358809" y="316102"/>
                  </a:lnTo>
                  <a:lnTo>
                    <a:pt x="296058" y="350507"/>
                  </a:lnTo>
                  <a:lnTo>
                    <a:pt x="229738" y="392194"/>
                  </a:lnTo>
                  <a:lnTo>
                    <a:pt x="195786" y="416335"/>
                  </a:lnTo>
                  <a:lnTo>
                    <a:pt x="164617" y="440718"/>
                  </a:lnTo>
                  <a:lnTo>
                    <a:pt x="110550" y="490115"/>
                  </a:lnTo>
                  <a:lnTo>
                    <a:pt x="67388" y="540194"/>
                  </a:lnTo>
                  <a:lnTo>
                    <a:pt x="34977" y="590764"/>
                  </a:lnTo>
                  <a:lnTo>
                    <a:pt x="13168" y="641634"/>
                  </a:lnTo>
                  <a:lnTo>
                    <a:pt x="1808" y="692614"/>
                  </a:lnTo>
                  <a:lnTo>
                    <a:pt x="0" y="718085"/>
                  </a:lnTo>
                  <a:lnTo>
                    <a:pt x="746" y="743512"/>
                  </a:lnTo>
                  <a:lnTo>
                    <a:pt x="9832" y="794138"/>
                  </a:lnTo>
                  <a:lnTo>
                    <a:pt x="28912" y="844301"/>
                  </a:lnTo>
                  <a:lnTo>
                    <a:pt x="57837" y="893810"/>
                  </a:lnTo>
                  <a:lnTo>
                    <a:pt x="96455" y="942475"/>
                  </a:lnTo>
                  <a:lnTo>
                    <a:pt x="144614" y="990104"/>
                  </a:lnTo>
                  <a:lnTo>
                    <a:pt x="202163" y="1036508"/>
                  </a:lnTo>
                  <a:lnTo>
                    <a:pt x="234411" y="1059190"/>
                  </a:lnTo>
                  <a:lnTo>
                    <a:pt x="268950" y="1081494"/>
                  </a:lnTo>
                  <a:lnTo>
                    <a:pt x="305762" y="1103397"/>
                  </a:lnTo>
                  <a:lnTo>
                    <a:pt x="344826" y="1124873"/>
                  </a:lnTo>
                  <a:lnTo>
                    <a:pt x="386124" y="1145900"/>
                  </a:lnTo>
                  <a:lnTo>
                    <a:pt x="429637" y="1166454"/>
                  </a:lnTo>
                  <a:lnTo>
                    <a:pt x="475346" y="1186510"/>
                  </a:lnTo>
                  <a:lnTo>
                    <a:pt x="523233" y="1206045"/>
                  </a:lnTo>
                  <a:lnTo>
                    <a:pt x="573277" y="1225035"/>
                  </a:lnTo>
                  <a:lnTo>
                    <a:pt x="625462" y="1243456"/>
                  </a:lnTo>
                  <a:lnTo>
                    <a:pt x="679766" y="1261284"/>
                  </a:lnTo>
                  <a:lnTo>
                    <a:pt x="736173" y="1278496"/>
                  </a:lnTo>
                  <a:lnTo>
                    <a:pt x="794662" y="1295068"/>
                  </a:lnTo>
                  <a:lnTo>
                    <a:pt x="855214" y="1310975"/>
                  </a:lnTo>
                  <a:lnTo>
                    <a:pt x="917812" y="1326194"/>
                  </a:lnTo>
                  <a:lnTo>
                    <a:pt x="982435" y="1340702"/>
                  </a:lnTo>
                  <a:lnTo>
                    <a:pt x="1049065" y="1354473"/>
                  </a:lnTo>
                  <a:lnTo>
                    <a:pt x="1203243" y="1628920"/>
                  </a:lnTo>
                  <a:lnTo>
                    <a:pt x="1795571" y="1441849"/>
                  </a:lnTo>
                  <a:lnTo>
                    <a:pt x="1855081" y="1444263"/>
                  </a:lnTo>
                  <a:lnTo>
                    <a:pt x="1914500" y="1446066"/>
                  </a:lnTo>
                  <a:lnTo>
                    <a:pt x="1973797" y="1447264"/>
                  </a:lnTo>
                  <a:lnTo>
                    <a:pt x="2032941" y="1447862"/>
                  </a:lnTo>
                  <a:lnTo>
                    <a:pt x="2091900" y="1447865"/>
                  </a:lnTo>
                  <a:lnTo>
                    <a:pt x="2150644" y="1447278"/>
                  </a:lnTo>
                  <a:lnTo>
                    <a:pt x="2209140" y="1446108"/>
                  </a:lnTo>
                  <a:lnTo>
                    <a:pt x="2267359" y="1444360"/>
                  </a:lnTo>
                  <a:lnTo>
                    <a:pt x="2325268" y="1442039"/>
                  </a:lnTo>
                  <a:lnTo>
                    <a:pt x="2382837" y="1439151"/>
                  </a:lnTo>
                  <a:lnTo>
                    <a:pt x="2440034" y="1435700"/>
                  </a:lnTo>
                  <a:lnTo>
                    <a:pt x="2496828" y="1431694"/>
                  </a:lnTo>
                  <a:lnTo>
                    <a:pt x="2553187" y="1427136"/>
                  </a:lnTo>
                  <a:lnTo>
                    <a:pt x="2609082" y="1422032"/>
                  </a:lnTo>
                  <a:lnTo>
                    <a:pt x="2664479" y="1416389"/>
                  </a:lnTo>
                  <a:lnTo>
                    <a:pt x="2719349" y="1410211"/>
                  </a:lnTo>
                  <a:lnTo>
                    <a:pt x="2773660" y="1403504"/>
                  </a:lnTo>
                  <a:lnTo>
                    <a:pt x="2827380" y="1396272"/>
                  </a:lnTo>
                  <a:lnTo>
                    <a:pt x="2880479" y="1388523"/>
                  </a:lnTo>
                  <a:lnTo>
                    <a:pt x="2932926" y="1380261"/>
                  </a:lnTo>
                  <a:lnTo>
                    <a:pt x="2984688" y="1371491"/>
                  </a:lnTo>
                  <a:lnTo>
                    <a:pt x="3035736" y="1362220"/>
                  </a:lnTo>
                  <a:lnTo>
                    <a:pt x="3086036" y="1352451"/>
                  </a:lnTo>
                  <a:lnTo>
                    <a:pt x="3135560" y="1342192"/>
                  </a:lnTo>
                  <a:lnTo>
                    <a:pt x="3184274" y="1331448"/>
                  </a:lnTo>
                  <a:lnTo>
                    <a:pt x="3232149" y="1320223"/>
                  </a:lnTo>
                  <a:lnTo>
                    <a:pt x="3279152" y="1308523"/>
                  </a:lnTo>
                  <a:lnTo>
                    <a:pt x="3325253" y="1296354"/>
                  </a:lnTo>
                  <a:lnTo>
                    <a:pt x="3370421" y="1283722"/>
                  </a:lnTo>
                  <a:lnTo>
                    <a:pt x="3414623" y="1270631"/>
                  </a:lnTo>
                  <a:lnTo>
                    <a:pt x="3457830" y="1257087"/>
                  </a:lnTo>
                  <a:lnTo>
                    <a:pt x="3500009" y="1243095"/>
                  </a:lnTo>
                  <a:lnTo>
                    <a:pt x="3541129" y="1228662"/>
                  </a:lnTo>
                  <a:lnTo>
                    <a:pt x="3581160" y="1213792"/>
                  </a:lnTo>
                  <a:lnTo>
                    <a:pt x="3620070" y="1198491"/>
                  </a:lnTo>
                  <a:lnTo>
                    <a:pt x="3657828" y="1182765"/>
                  </a:lnTo>
                  <a:lnTo>
                    <a:pt x="3694403" y="1166618"/>
                  </a:lnTo>
                  <a:lnTo>
                    <a:pt x="3729763" y="1150056"/>
                  </a:lnTo>
                  <a:lnTo>
                    <a:pt x="3763877" y="1133086"/>
                  </a:lnTo>
                  <a:lnTo>
                    <a:pt x="3828243" y="1097938"/>
                  </a:lnTo>
                  <a:lnTo>
                    <a:pt x="3895186" y="1055888"/>
                  </a:lnTo>
                  <a:lnTo>
                    <a:pt x="3929138" y="1031740"/>
                  </a:lnTo>
                  <a:lnTo>
                    <a:pt x="3960307" y="1007350"/>
                  </a:lnTo>
                  <a:lnTo>
                    <a:pt x="4014373" y="957941"/>
                  </a:lnTo>
                  <a:lnTo>
                    <a:pt x="4057536" y="907853"/>
                  </a:lnTo>
                  <a:lnTo>
                    <a:pt x="4089946" y="857277"/>
                  </a:lnTo>
                  <a:lnTo>
                    <a:pt x="4111756" y="806403"/>
                  </a:lnTo>
                  <a:lnTo>
                    <a:pt x="4123116" y="755421"/>
                  </a:lnTo>
                  <a:lnTo>
                    <a:pt x="4124924" y="729949"/>
                  </a:lnTo>
                  <a:lnTo>
                    <a:pt x="4124177" y="704522"/>
                  </a:lnTo>
                  <a:lnTo>
                    <a:pt x="4115092" y="653897"/>
                  </a:lnTo>
                  <a:lnTo>
                    <a:pt x="4096011" y="603736"/>
                  </a:lnTo>
                  <a:lnTo>
                    <a:pt x="4067087" y="554231"/>
                  </a:lnTo>
                  <a:lnTo>
                    <a:pt x="4028469" y="505570"/>
                  </a:lnTo>
                  <a:lnTo>
                    <a:pt x="3980310" y="457946"/>
                  </a:lnTo>
                  <a:lnTo>
                    <a:pt x="3922761" y="411548"/>
                  </a:lnTo>
                  <a:lnTo>
                    <a:pt x="3890513" y="388868"/>
                  </a:lnTo>
                  <a:lnTo>
                    <a:pt x="3855973" y="366567"/>
                  </a:lnTo>
                  <a:lnTo>
                    <a:pt x="3819162" y="344667"/>
                  </a:lnTo>
                  <a:lnTo>
                    <a:pt x="3780098" y="323194"/>
                  </a:lnTo>
                  <a:lnTo>
                    <a:pt x="3738800" y="302170"/>
                  </a:lnTo>
                  <a:lnTo>
                    <a:pt x="3695287" y="281619"/>
                  </a:lnTo>
                  <a:lnTo>
                    <a:pt x="3649578" y="261565"/>
                  </a:lnTo>
                  <a:lnTo>
                    <a:pt x="3601691" y="242033"/>
                  </a:lnTo>
                  <a:lnTo>
                    <a:pt x="3551646" y="223045"/>
                  </a:lnTo>
                  <a:lnTo>
                    <a:pt x="3499462" y="204626"/>
                  </a:lnTo>
                  <a:lnTo>
                    <a:pt x="3445157" y="186800"/>
                  </a:lnTo>
                  <a:lnTo>
                    <a:pt x="3388751" y="169589"/>
                  </a:lnTo>
                  <a:lnTo>
                    <a:pt x="3330262" y="153019"/>
                  </a:lnTo>
                  <a:lnTo>
                    <a:pt x="3269710" y="137113"/>
                  </a:lnTo>
                  <a:lnTo>
                    <a:pt x="3207112" y="121895"/>
                  </a:lnTo>
                  <a:lnTo>
                    <a:pt x="3142489" y="107388"/>
                  </a:lnTo>
                  <a:lnTo>
                    <a:pt x="3075858" y="93617"/>
                  </a:lnTo>
                  <a:lnTo>
                    <a:pt x="3024323" y="83733"/>
                  </a:lnTo>
                  <a:lnTo>
                    <a:pt x="2972342" y="74416"/>
                  </a:lnTo>
                  <a:lnTo>
                    <a:pt x="2919946" y="65663"/>
                  </a:lnTo>
                  <a:lnTo>
                    <a:pt x="2867166" y="57472"/>
                  </a:lnTo>
                  <a:lnTo>
                    <a:pt x="2814029" y="49840"/>
                  </a:lnTo>
                  <a:lnTo>
                    <a:pt x="2760566" y="42763"/>
                  </a:lnTo>
                  <a:lnTo>
                    <a:pt x="2706807" y="36238"/>
                  </a:lnTo>
                  <a:lnTo>
                    <a:pt x="2652781" y="30264"/>
                  </a:lnTo>
                  <a:lnTo>
                    <a:pt x="2598518" y="24836"/>
                  </a:lnTo>
                  <a:lnTo>
                    <a:pt x="2544047" y="19952"/>
                  </a:lnTo>
                  <a:lnTo>
                    <a:pt x="2489398" y="15610"/>
                  </a:lnTo>
                  <a:lnTo>
                    <a:pt x="2434602" y="11805"/>
                  </a:lnTo>
                  <a:lnTo>
                    <a:pt x="2379686" y="8536"/>
                  </a:lnTo>
                  <a:lnTo>
                    <a:pt x="2324682" y="5799"/>
                  </a:lnTo>
                  <a:lnTo>
                    <a:pt x="2269619" y="3592"/>
                  </a:lnTo>
                  <a:lnTo>
                    <a:pt x="2214525" y="1911"/>
                  </a:lnTo>
                  <a:lnTo>
                    <a:pt x="2159432" y="754"/>
                  </a:lnTo>
                  <a:lnTo>
                    <a:pt x="2104369" y="118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98288" y="1135742"/>
              <a:ext cx="4124960" cy="1629410"/>
            </a:xfrm>
            <a:custGeom>
              <a:avLst/>
              <a:gdLst/>
              <a:ahLst/>
              <a:cxnLst/>
              <a:rect l="l" t="t" r="r" b="b"/>
              <a:pathLst>
                <a:path w="4124959" h="1629410">
                  <a:moveTo>
                    <a:pt x="1203243" y="1628920"/>
                  </a:moveTo>
                  <a:lnTo>
                    <a:pt x="1049065" y="1354473"/>
                  </a:lnTo>
                  <a:lnTo>
                    <a:pt x="982435" y="1340702"/>
                  </a:lnTo>
                  <a:lnTo>
                    <a:pt x="917812" y="1326194"/>
                  </a:lnTo>
                  <a:lnTo>
                    <a:pt x="855214" y="1310975"/>
                  </a:lnTo>
                  <a:lnTo>
                    <a:pt x="794662" y="1295068"/>
                  </a:lnTo>
                  <a:lnTo>
                    <a:pt x="736173" y="1278496"/>
                  </a:lnTo>
                  <a:lnTo>
                    <a:pt x="679766" y="1261284"/>
                  </a:lnTo>
                  <a:lnTo>
                    <a:pt x="625462" y="1243456"/>
                  </a:lnTo>
                  <a:lnTo>
                    <a:pt x="573277" y="1225035"/>
                  </a:lnTo>
                  <a:lnTo>
                    <a:pt x="523233" y="1206045"/>
                  </a:lnTo>
                  <a:lnTo>
                    <a:pt x="475346" y="1186510"/>
                  </a:lnTo>
                  <a:lnTo>
                    <a:pt x="429637" y="1166454"/>
                  </a:lnTo>
                  <a:lnTo>
                    <a:pt x="386124" y="1145900"/>
                  </a:lnTo>
                  <a:lnTo>
                    <a:pt x="344826" y="1124873"/>
                  </a:lnTo>
                  <a:lnTo>
                    <a:pt x="305762" y="1103397"/>
                  </a:lnTo>
                  <a:lnTo>
                    <a:pt x="268950" y="1081494"/>
                  </a:lnTo>
                  <a:lnTo>
                    <a:pt x="234411" y="1059190"/>
                  </a:lnTo>
                  <a:lnTo>
                    <a:pt x="202163" y="1036508"/>
                  </a:lnTo>
                  <a:lnTo>
                    <a:pt x="144614" y="990104"/>
                  </a:lnTo>
                  <a:lnTo>
                    <a:pt x="96455" y="942475"/>
                  </a:lnTo>
                  <a:lnTo>
                    <a:pt x="57837" y="893810"/>
                  </a:lnTo>
                  <a:lnTo>
                    <a:pt x="28912" y="844301"/>
                  </a:lnTo>
                  <a:lnTo>
                    <a:pt x="9832" y="794138"/>
                  </a:lnTo>
                  <a:lnTo>
                    <a:pt x="746" y="743512"/>
                  </a:lnTo>
                  <a:lnTo>
                    <a:pt x="0" y="718085"/>
                  </a:lnTo>
                  <a:lnTo>
                    <a:pt x="1808" y="692614"/>
                  </a:lnTo>
                  <a:lnTo>
                    <a:pt x="13168" y="641634"/>
                  </a:lnTo>
                  <a:lnTo>
                    <a:pt x="34977" y="590764"/>
                  </a:lnTo>
                  <a:lnTo>
                    <a:pt x="67388" y="540194"/>
                  </a:lnTo>
                  <a:lnTo>
                    <a:pt x="110550" y="490115"/>
                  </a:lnTo>
                  <a:lnTo>
                    <a:pt x="164617" y="440718"/>
                  </a:lnTo>
                  <a:lnTo>
                    <a:pt x="195786" y="416335"/>
                  </a:lnTo>
                  <a:lnTo>
                    <a:pt x="229738" y="392194"/>
                  </a:lnTo>
                  <a:lnTo>
                    <a:pt x="266491" y="368318"/>
                  </a:lnTo>
                  <a:lnTo>
                    <a:pt x="326841" y="333101"/>
                  </a:lnTo>
                  <a:lnTo>
                    <a:pt x="391934" y="299514"/>
                  </a:lnTo>
                  <a:lnTo>
                    <a:pt x="461534" y="267579"/>
                  </a:lnTo>
                  <a:lnTo>
                    <a:pt x="497949" y="252239"/>
                  </a:lnTo>
                  <a:lnTo>
                    <a:pt x="535402" y="237321"/>
                  </a:lnTo>
                  <a:lnTo>
                    <a:pt x="573863" y="222828"/>
                  </a:lnTo>
                  <a:lnTo>
                    <a:pt x="613303" y="208762"/>
                  </a:lnTo>
                  <a:lnTo>
                    <a:pt x="653691" y="195127"/>
                  </a:lnTo>
                  <a:lnTo>
                    <a:pt x="694998" y="181926"/>
                  </a:lnTo>
                  <a:lnTo>
                    <a:pt x="737194" y="169161"/>
                  </a:lnTo>
                  <a:lnTo>
                    <a:pt x="780251" y="156836"/>
                  </a:lnTo>
                  <a:lnTo>
                    <a:pt x="824137" y="144952"/>
                  </a:lnTo>
                  <a:lnTo>
                    <a:pt x="868824" y="133515"/>
                  </a:lnTo>
                  <a:lnTo>
                    <a:pt x="914282" y="122525"/>
                  </a:lnTo>
                  <a:lnTo>
                    <a:pt x="960481" y="111986"/>
                  </a:lnTo>
                  <a:lnTo>
                    <a:pt x="1007391" y="101901"/>
                  </a:lnTo>
                  <a:lnTo>
                    <a:pt x="1054983" y="92273"/>
                  </a:lnTo>
                  <a:lnTo>
                    <a:pt x="1103228" y="83104"/>
                  </a:lnTo>
                  <a:lnTo>
                    <a:pt x="1152095" y="74399"/>
                  </a:lnTo>
                  <a:lnTo>
                    <a:pt x="1201555" y="66159"/>
                  </a:lnTo>
                  <a:lnTo>
                    <a:pt x="1251578" y="58387"/>
                  </a:lnTo>
                  <a:lnTo>
                    <a:pt x="1302135" y="51086"/>
                  </a:lnTo>
                  <a:lnTo>
                    <a:pt x="1353196" y="44260"/>
                  </a:lnTo>
                  <a:lnTo>
                    <a:pt x="1404732" y="37911"/>
                  </a:lnTo>
                  <a:lnTo>
                    <a:pt x="1456712" y="32042"/>
                  </a:lnTo>
                  <a:lnTo>
                    <a:pt x="1509107" y="26656"/>
                  </a:lnTo>
                  <a:lnTo>
                    <a:pt x="1561888" y="21756"/>
                  </a:lnTo>
                  <a:lnTo>
                    <a:pt x="1615024" y="17345"/>
                  </a:lnTo>
                  <a:lnTo>
                    <a:pt x="1668486" y="13425"/>
                  </a:lnTo>
                  <a:lnTo>
                    <a:pt x="1722245" y="10000"/>
                  </a:lnTo>
                  <a:lnTo>
                    <a:pt x="1776271" y="7073"/>
                  </a:lnTo>
                  <a:lnTo>
                    <a:pt x="1830534" y="4646"/>
                  </a:lnTo>
                  <a:lnTo>
                    <a:pt x="1885004" y="2722"/>
                  </a:lnTo>
                  <a:lnTo>
                    <a:pt x="1939653" y="1304"/>
                  </a:lnTo>
                  <a:lnTo>
                    <a:pt x="1994449" y="396"/>
                  </a:lnTo>
                  <a:lnTo>
                    <a:pt x="2049365" y="0"/>
                  </a:lnTo>
                  <a:lnTo>
                    <a:pt x="2104369" y="118"/>
                  </a:lnTo>
                  <a:lnTo>
                    <a:pt x="2159432" y="754"/>
                  </a:lnTo>
                  <a:lnTo>
                    <a:pt x="2214525" y="1911"/>
                  </a:lnTo>
                  <a:lnTo>
                    <a:pt x="2269619" y="3592"/>
                  </a:lnTo>
                  <a:lnTo>
                    <a:pt x="2324682" y="5799"/>
                  </a:lnTo>
                  <a:lnTo>
                    <a:pt x="2379686" y="8536"/>
                  </a:lnTo>
                  <a:lnTo>
                    <a:pt x="2434602" y="11805"/>
                  </a:lnTo>
                  <a:lnTo>
                    <a:pt x="2489398" y="15610"/>
                  </a:lnTo>
                  <a:lnTo>
                    <a:pt x="2544047" y="19952"/>
                  </a:lnTo>
                  <a:lnTo>
                    <a:pt x="2598518" y="24836"/>
                  </a:lnTo>
                  <a:lnTo>
                    <a:pt x="2652781" y="30264"/>
                  </a:lnTo>
                  <a:lnTo>
                    <a:pt x="2706807" y="36238"/>
                  </a:lnTo>
                  <a:lnTo>
                    <a:pt x="2760566" y="42763"/>
                  </a:lnTo>
                  <a:lnTo>
                    <a:pt x="2814029" y="49840"/>
                  </a:lnTo>
                  <a:lnTo>
                    <a:pt x="2867166" y="57472"/>
                  </a:lnTo>
                  <a:lnTo>
                    <a:pt x="2919946" y="65663"/>
                  </a:lnTo>
                  <a:lnTo>
                    <a:pt x="2972342" y="74416"/>
                  </a:lnTo>
                  <a:lnTo>
                    <a:pt x="3024323" y="83733"/>
                  </a:lnTo>
                  <a:lnTo>
                    <a:pt x="3075858" y="93617"/>
                  </a:lnTo>
                  <a:lnTo>
                    <a:pt x="3142489" y="107388"/>
                  </a:lnTo>
                  <a:lnTo>
                    <a:pt x="3207112" y="121895"/>
                  </a:lnTo>
                  <a:lnTo>
                    <a:pt x="3269710" y="137113"/>
                  </a:lnTo>
                  <a:lnTo>
                    <a:pt x="3330262" y="153019"/>
                  </a:lnTo>
                  <a:lnTo>
                    <a:pt x="3388751" y="169589"/>
                  </a:lnTo>
                  <a:lnTo>
                    <a:pt x="3445157" y="186800"/>
                  </a:lnTo>
                  <a:lnTo>
                    <a:pt x="3499462" y="204626"/>
                  </a:lnTo>
                  <a:lnTo>
                    <a:pt x="3551646" y="223045"/>
                  </a:lnTo>
                  <a:lnTo>
                    <a:pt x="3601691" y="242033"/>
                  </a:lnTo>
                  <a:lnTo>
                    <a:pt x="3649578" y="261565"/>
                  </a:lnTo>
                  <a:lnTo>
                    <a:pt x="3695287" y="281619"/>
                  </a:lnTo>
                  <a:lnTo>
                    <a:pt x="3738800" y="302170"/>
                  </a:lnTo>
                  <a:lnTo>
                    <a:pt x="3780098" y="323194"/>
                  </a:lnTo>
                  <a:lnTo>
                    <a:pt x="3819162" y="344667"/>
                  </a:lnTo>
                  <a:lnTo>
                    <a:pt x="3855973" y="366567"/>
                  </a:lnTo>
                  <a:lnTo>
                    <a:pt x="3890513" y="388868"/>
                  </a:lnTo>
                  <a:lnTo>
                    <a:pt x="3922761" y="411548"/>
                  </a:lnTo>
                  <a:lnTo>
                    <a:pt x="3980310" y="457946"/>
                  </a:lnTo>
                  <a:lnTo>
                    <a:pt x="4028469" y="505570"/>
                  </a:lnTo>
                  <a:lnTo>
                    <a:pt x="4067087" y="554231"/>
                  </a:lnTo>
                  <a:lnTo>
                    <a:pt x="4096011" y="603736"/>
                  </a:lnTo>
                  <a:lnTo>
                    <a:pt x="4115092" y="653897"/>
                  </a:lnTo>
                  <a:lnTo>
                    <a:pt x="4124177" y="704522"/>
                  </a:lnTo>
                  <a:lnTo>
                    <a:pt x="4124924" y="729949"/>
                  </a:lnTo>
                  <a:lnTo>
                    <a:pt x="4123116" y="755421"/>
                  </a:lnTo>
                  <a:lnTo>
                    <a:pt x="4111756" y="806403"/>
                  </a:lnTo>
                  <a:lnTo>
                    <a:pt x="4089946" y="857277"/>
                  </a:lnTo>
                  <a:lnTo>
                    <a:pt x="4057536" y="907853"/>
                  </a:lnTo>
                  <a:lnTo>
                    <a:pt x="4014373" y="957941"/>
                  </a:lnTo>
                  <a:lnTo>
                    <a:pt x="3960307" y="1007350"/>
                  </a:lnTo>
                  <a:lnTo>
                    <a:pt x="3929138" y="1031740"/>
                  </a:lnTo>
                  <a:lnTo>
                    <a:pt x="3895186" y="1055888"/>
                  </a:lnTo>
                  <a:lnTo>
                    <a:pt x="3858432" y="1079772"/>
                  </a:lnTo>
                  <a:lnTo>
                    <a:pt x="3796714" y="1115711"/>
                  </a:lnTo>
                  <a:lnTo>
                    <a:pt x="3729763" y="1150056"/>
                  </a:lnTo>
                  <a:lnTo>
                    <a:pt x="3694403" y="1166618"/>
                  </a:lnTo>
                  <a:lnTo>
                    <a:pt x="3657828" y="1182765"/>
                  </a:lnTo>
                  <a:lnTo>
                    <a:pt x="3620070" y="1198491"/>
                  </a:lnTo>
                  <a:lnTo>
                    <a:pt x="3581160" y="1213792"/>
                  </a:lnTo>
                  <a:lnTo>
                    <a:pt x="3541129" y="1228662"/>
                  </a:lnTo>
                  <a:lnTo>
                    <a:pt x="3500009" y="1243095"/>
                  </a:lnTo>
                  <a:lnTo>
                    <a:pt x="3457830" y="1257087"/>
                  </a:lnTo>
                  <a:lnTo>
                    <a:pt x="3414623" y="1270631"/>
                  </a:lnTo>
                  <a:lnTo>
                    <a:pt x="3370421" y="1283722"/>
                  </a:lnTo>
                  <a:lnTo>
                    <a:pt x="3325253" y="1296354"/>
                  </a:lnTo>
                  <a:lnTo>
                    <a:pt x="3279152" y="1308523"/>
                  </a:lnTo>
                  <a:lnTo>
                    <a:pt x="3232149" y="1320223"/>
                  </a:lnTo>
                  <a:lnTo>
                    <a:pt x="3184274" y="1331448"/>
                  </a:lnTo>
                  <a:lnTo>
                    <a:pt x="3135560" y="1342192"/>
                  </a:lnTo>
                  <a:lnTo>
                    <a:pt x="3086036" y="1352451"/>
                  </a:lnTo>
                  <a:lnTo>
                    <a:pt x="3035736" y="1362220"/>
                  </a:lnTo>
                  <a:lnTo>
                    <a:pt x="2984688" y="1371491"/>
                  </a:lnTo>
                  <a:lnTo>
                    <a:pt x="2932926" y="1380261"/>
                  </a:lnTo>
                  <a:lnTo>
                    <a:pt x="2880479" y="1388523"/>
                  </a:lnTo>
                  <a:lnTo>
                    <a:pt x="2827380" y="1396272"/>
                  </a:lnTo>
                  <a:lnTo>
                    <a:pt x="2773660" y="1403504"/>
                  </a:lnTo>
                  <a:lnTo>
                    <a:pt x="2719349" y="1410211"/>
                  </a:lnTo>
                  <a:lnTo>
                    <a:pt x="2664479" y="1416389"/>
                  </a:lnTo>
                  <a:lnTo>
                    <a:pt x="2609082" y="1422032"/>
                  </a:lnTo>
                  <a:lnTo>
                    <a:pt x="2553187" y="1427136"/>
                  </a:lnTo>
                  <a:lnTo>
                    <a:pt x="2496828" y="1431694"/>
                  </a:lnTo>
                  <a:lnTo>
                    <a:pt x="2440034" y="1435700"/>
                  </a:lnTo>
                  <a:lnTo>
                    <a:pt x="2382837" y="1439151"/>
                  </a:lnTo>
                  <a:lnTo>
                    <a:pt x="2325268" y="1442039"/>
                  </a:lnTo>
                  <a:lnTo>
                    <a:pt x="2267359" y="1444360"/>
                  </a:lnTo>
                  <a:lnTo>
                    <a:pt x="2209140" y="1446108"/>
                  </a:lnTo>
                  <a:lnTo>
                    <a:pt x="2150644" y="1447278"/>
                  </a:lnTo>
                  <a:lnTo>
                    <a:pt x="2091900" y="1447865"/>
                  </a:lnTo>
                  <a:lnTo>
                    <a:pt x="2032941" y="1447862"/>
                  </a:lnTo>
                  <a:lnTo>
                    <a:pt x="1973797" y="1447264"/>
                  </a:lnTo>
                  <a:lnTo>
                    <a:pt x="1914500" y="1446066"/>
                  </a:lnTo>
                  <a:lnTo>
                    <a:pt x="1855081" y="1444263"/>
                  </a:lnTo>
                  <a:lnTo>
                    <a:pt x="1795571" y="1441849"/>
                  </a:lnTo>
                  <a:lnTo>
                    <a:pt x="1203243" y="1628920"/>
                  </a:lnTo>
                  <a:close/>
                </a:path>
              </a:pathLst>
            </a:custGeom>
            <a:ln w="14287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41106" y="1557273"/>
            <a:ext cx="2435225" cy="5765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8450" marR="5080" indent="-285750">
              <a:lnSpc>
                <a:spcPct val="100800"/>
              </a:lnSpc>
              <a:spcBef>
                <a:spcPts val="80"/>
              </a:spcBef>
            </a:pPr>
            <a:r>
              <a:rPr sz="1800" dirty="0">
                <a:latin typeface="Calibri"/>
                <a:cs typeface="Calibri"/>
              </a:rPr>
              <a:t>Hey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I’m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good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super </a:t>
            </a:r>
            <a:r>
              <a:rPr sz="1800" spc="-20" dirty="0">
                <a:latin typeface="Calibri"/>
                <a:cs typeface="Calibri"/>
              </a:rPr>
              <a:t>fast!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33985" y="5710072"/>
            <a:ext cx="5487035" cy="876935"/>
            <a:chOff x="6233985" y="5710072"/>
            <a:chExt cx="5487035" cy="876935"/>
          </a:xfrm>
        </p:grpSpPr>
        <p:sp>
          <p:nvSpPr>
            <p:cNvPr id="10" name="object 10"/>
            <p:cNvSpPr/>
            <p:nvPr/>
          </p:nvSpPr>
          <p:spPr>
            <a:xfrm>
              <a:off x="6241287" y="5717374"/>
              <a:ext cx="5472430" cy="862330"/>
            </a:xfrm>
            <a:custGeom>
              <a:avLst/>
              <a:gdLst/>
              <a:ahLst/>
              <a:cxnLst/>
              <a:rect l="l" t="t" r="r" b="b"/>
              <a:pathLst>
                <a:path w="5472430" h="862329">
                  <a:moveTo>
                    <a:pt x="5328412" y="0"/>
                  </a:moveTo>
                  <a:lnTo>
                    <a:pt x="143637" y="0"/>
                  </a:lnTo>
                  <a:lnTo>
                    <a:pt x="98218" y="7324"/>
                  </a:lnTo>
                  <a:lnTo>
                    <a:pt x="58786" y="27720"/>
                  </a:lnTo>
                  <a:lnTo>
                    <a:pt x="27700" y="58822"/>
                  </a:lnTo>
                  <a:lnTo>
                    <a:pt x="7318" y="98262"/>
                  </a:lnTo>
                  <a:lnTo>
                    <a:pt x="0" y="143675"/>
                  </a:lnTo>
                  <a:lnTo>
                    <a:pt x="0" y="718350"/>
                  </a:lnTo>
                  <a:lnTo>
                    <a:pt x="7318" y="763762"/>
                  </a:lnTo>
                  <a:lnTo>
                    <a:pt x="27700" y="803202"/>
                  </a:lnTo>
                  <a:lnTo>
                    <a:pt x="58786" y="834304"/>
                  </a:lnTo>
                  <a:lnTo>
                    <a:pt x="98218" y="854700"/>
                  </a:lnTo>
                  <a:lnTo>
                    <a:pt x="143637" y="862025"/>
                  </a:lnTo>
                  <a:lnTo>
                    <a:pt x="5328412" y="862025"/>
                  </a:lnTo>
                  <a:lnTo>
                    <a:pt x="5373830" y="854700"/>
                  </a:lnTo>
                  <a:lnTo>
                    <a:pt x="5413262" y="834304"/>
                  </a:lnTo>
                  <a:lnTo>
                    <a:pt x="5444348" y="803202"/>
                  </a:lnTo>
                  <a:lnTo>
                    <a:pt x="5464730" y="763762"/>
                  </a:lnTo>
                  <a:lnTo>
                    <a:pt x="5472048" y="718350"/>
                  </a:lnTo>
                  <a:lnTo>
                    <a:pt x="5472048" y="143675"/>
                  </a:lnTo>
                  <a:lnTo>
                    <a:pt x="5464730" y="98262"/>
                  </a:lnTo>
                  <a:lnTo>
                    <a:pt x="5444348" y="58822"/>
                  </a:lnTo>
                  <a:lnTo>
                    <a:pt x="5413262" y="27720"/>
                  </a:lnTo>
                  <a:lnTo>
                    <a:pt x="5373830" y="7324"/>
                  </a:lnTo>
                  <a:lnTo>
                    <a:pt x="53284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1287" y="5717374"/>
              <a:ext cx="5472430" cy="862330"/>
            </a:xfrm>
            <a:custGeom>
              <a:avLst/>
              <a:gdLst/>
              <a:ahLst/>
              <a:cxnLst/>
              <a:rect l="l" t="t" r="r" b="b"/>
              <a:pathLst>
                <a:path w="5472430" h="862329">
                  <a:moveTo>
                    <a:pt x="0" y="143675"/>
                  </a:moveTo>
                  <a:lnTo>
                    <a:pt x="7318" y="98262"/>
                  </a:lnTo>
                  <a:lnTo>
                    <a:pt x="27700" y="58822"/>
                  </a:lnTo>
                  <a:lnTo>
                    <a:pt x="58786" y="27720"/>
                  </a:lnTo>
                  <a:lnTo>
                    <a:pt x="98218" y="7324"/>
                  </a:lnTo>
                  <a:lnTo>
                    <a:pt x="143637" y="0"/>
                  </a:lnTo>
                  <a:lnTo>
                    <a:pt x="5328412" y="0"/>
                  </a:lnTo>
                  <a:lnTo>
                    <a:pt x="5373830" y="7324"/>
                  </a:lnTo>
                  <a:lnTo>
                    <a:pt x="5413262" y="27720"/>
                  </a:lnTo>
                  <a:lnTo>
                    <a:pt x="5444348" y="58822"/>
                  </a:lnTo>
                  <a:lnTo>
                    <a:pt x="5464730" y="98262"/>
                  </a:lnTo>
                  <a:lnTo>
                    <a:pt x="5472048" y="143675"/>
                  </a:lnTo>
                  <a:lnTo>
                    <a:pt x="5472048" y="718350"/>
                  </a:lnTo>
                  <a:lnTo>
                    <a:pt x="5464730" y="763762"/>
                  </a:lnTo>
                  <a:lnTo>
                    <a:pt x="5444348" y="803202"/>
                  </a:lnTo>
                  <a:lnTo>
                    <a:pt x="5413262" y="834304"/>
                  </a:lnTo>
                  <a:lnTo>
                    <a:pt x="5373830" y="854700"/>
                  </a:lnTo>
                  <a:lnTo>
                    <a:pt x="5328412" y="862025"/>
                  </a:lnTo>
                  <a:lnTo>
                    <a:pt x="143637" y="862025"/>
                  </a:lnTo>
                  <a:lnTo>
                    <a:pt x="98218" y="854700"/>
                  </a:lnTo>
                  <a:lnTo>
                    <a:pt x="58786" y="834304"/>
                  </a:lnTo>
                  <a:lnTo>
                    <a:pt x="27700" y="803202"/>
                  </a:lnTo>
                  <a:lnTo>
                    <a:pt x="7318" y="763762"/>
                  </a:lnTo>
                  <a:lnTo>
                    <a:pt x="0" y="718350"/>
                  </a:lnTo>
                  <a:lnTo>
                    <a:pt x="0" y="143675"/>
                  </a:lnTo>
                  <a:close/>
                </a:path>
              </a:pathLst>
            </a:custGeom>
            <a:ln w="14287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70700" y="5984875"/>
            <a:ext cx="420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Mining,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Learning,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Visualization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05993" y="4762468"/>
            <a:ext cx="867410" cy="1267460"/>
            <a:chOff x="10105993" y="4762468"/>
            <a:chExt cx="867410" cy="1267460"/>
          </a:xfrm>
        </p:grpSpPr>
        <p:sp>
          <p:nvSpPr>
            <p:cNvPr id="14" name="object 14"/>
            <p:cNvSpPr/>
            <p:nvPr/>
          </p:nvSpPr>
          <p:spPr>
            <a:xfrm>
              <a:off x="10113136" y="4769611"/>
              <a:ext cx="852805" cy="1252855"/>
            </a:xfrm>
            <a:custGeom>
              <a:avLst/>
              <a:gdLst/>
              <a:ahLst/>
              <a:cxnLst/>
              <a:rect l="l" t="t" r="r" b="b"/>
              <a:pathLst>
                <a:path w="852804" h="1252854">
                  <a:moveTo>
                    <a:pt x="426339" y="0"/>
                  </a:moveTo>
                  <a:lnTo>
                    <a:pt x="387533" y="2559"/>
                  </a:lnTo>
                  <a:lnTo>
                    <a:pt x="349704" y="10090"/>
                  </a:lnTo>
                  <a:lnTo>
                    <a:pt x="313002" y="22372"/>
                  </a:lnTo>
                  <a:lnTo>
                    <a:pt x="277576" y="39183"/>
                  </a:lnTo>
                  <a:lnTo>
                    <a:pt x="243578" y="60302"/>
                  </a:lnTo>
                  <a:lnTo>
                    <a:pt x="211158" y="85508"/>
                  </a:lnTo>
                  <a:lnTo>
                    <a:pt x="180467" y="114580"/>
                  </a:lnTo>
                  <a:lnTo>
                    <a:pt x="151655" y="147296"/>
                  </a:lnTo>
                  <a:lnTo>
                    <a:pt x="124872" y="183435"/>
                  </a:lnTo>
                  <a:lnTo>
                    <a:pt x="100270" y="222776"/>
                  </a:lnTo>
                  <a:lnTo>
                    <a:pt x="77998" y="265099"/>
                  </a:lnTo>
                  <a:lnTo>
                    <a:pt x="58208" y="310181"/>
                  </a:lnTo>
                  <a:lnTo>
                    <a:pt x="41049" y="357801"/>
                  </a:lnTo>
                  <a:lnTo>
                    <a:pt x="26673" y="407738"/>
                  </a:lnTo>
                  <a:lnTo>
                    <a:pt x="15229" y="459772"/>
                  </a:lnTo>
                  <a:lnTo>
                    <a:pt x="6868" y="513680"/>
                  </a:lnTo>
                  <a:lnTo>
                    <a:pt x="1742" y="569242"/>
                  </a:lnTo>
                  <a:lnTo>
                    <a:pt x="0" y="626237"/>
                  </a:lnTo>
                  <a:lnTo>
                    <a:pt x="1742" y="683249"/>
                  </a:lnTo>
                  <a:lnTo>
                    <a:pt x="6868" y="738826"/>
                  </a:lnTo>
                  <a:lnTo>
                    <a:pt x="15229" y="792747"/>
                  </a:lnTo>
                  <a:lnTo>
                    <a:pt x="26673" y="844792"/>
                  </a:lnTo>
                  <a:lnTo>
                    <a:pt x="41049" y="894739"/>
                  </a:lnTo>
                  <a:lnTo>
                    <a:pt x="58208" y="942366"/>
                  </a:lnTo>
                  <a:lnTo>
                    <a:pt x="77998" y="987454"/>
                  </a:lnTo>
                  <a:lnTo>
                    <a:pt x="100270" y="1029781"/>
                  </a:lnTo>
                  <a:lnTo>
                    <a:pt x="124872" y="1069125"/>
                  </a:lnTo>
                  <a:lnTo>
                    <a:pt x="151655" y="1105267"/>
                  </a:lnTo>
                  <a:lnTo>
                    <a:pt x="180467" y="1137984"/>
                  </a:lnTo>
                  <a:lnTo>
                    <a:pt x="211158" y="1167056"/>
                  </a:lnTo>
                  <a:lnTo>
                    <a:pt x="243578" y="1192262"/>
                  </a:lnTo>
                  <a:lnTo>
                    <a:pt x="277576" y="1213381"/>
                  </a:lnTo>
                  <a:lnTo>
                    <a:pt x="313002" y="1230191"/>
                  </a:lnTo>
                  <a:lnTo>
                    <a:pt x="349704" y="1242472"/>
                  </a:lnTo>
                  <a:lnTo>
                    <a:pt x="387533" y="1250003"/>
                  </a:lnTo>
                  <a:lnTo>
                    <a:pt x="426339" y="1252562"/>
                  </a:lnTo>
                  <a:lnTo>
                    <a:pt x="465124" y="1250003"/>
                  </a:lnTo>
                  <a:lnTo>
                    <a:pt x="502935" y="1242472"/>
                  </a:lnTo>
                  <a:lnTo>
                    <a:pt x="539622" y="1230191"/>
                  </a:lnTo>
                  <a:lnTo>
                    <a:pt x="575034" y="1213381"/>
                  </a:lnTo>
                  <a:lnTo>
                    <a:pt x="609020" y="1192262"/>
                  </a:lnTo>
                  <a:lnTo>
                    <a:pt x="641429" y="1167056"/>
                  </a:lnTo>
                  <a:lnTo>
                    <a:pt x="672112" y="1137984"/>
                  </a:lnTo>
                  <a:lnTo>
                    <a:pt x="700917" y="1105267"/>
                  </a:lnTo>
                  <a:lnTo>
                    <a:pt x="727694" y="1069125"/>
                  </a:lnTo>
                  <a:lnTo>
                    <a:pt x="746250" y="1039444"/>
                  </a:lnTo>
                  <a:lnTo>
                    <a:pt x="426339" y="1039444"/>
                  </a:lnTo>
                  <a:lnTo>
                    <a:pt x="394837" y="1034964"/>
                  </a:lnTo>
                  <a:lnTo>
                    <a:pt x="336461" y="1001043"/>
                  </a:lnTo>
                  <a:lnTo>
                    <a:pt x="310247" y="972879"/>
                  </a:lnTo>
                  <a:lnTo>
                    <a:pt x="286457" y="938099"/>
                  </a:lnTo>
                  <a:lnTo>
                    <a:pt x="265420" y="897340"/>
                  </a:lnTo>
                  <a:lnTo>
                    <a:pt x="247468" y="851243"/>
                  </a:lnTo>
                  <a:lnTo>
                    <a:pt x="232930" y="800444"/>
                  </a:lnTo>
                  <a:lnTo>
                    <a:pt x="222137" y="745585"/>
                  </a:lnTo>
                  <a:lnTo>
                    <a:pt x="215418" y="687303"/>
                  </a:lnTo>
                  <a:lnTo>
                    <a:pt x="213106" y="626237"/>
                  </a:lnTo>
                  <a:lnTo>
                    <a:pt x="215418" y="565204"/>
                  </a:lnTo>
                  <a:lnTo>
                    <a:pt x="222137" y="506946"/>
                  </a:lnTo>
                  <a:lnTo>
                    <a:pt x="232930" y="452103"/>
                  </a:lnTo>
                  <a:lnTo>
                    <a:pt x="247468" y="401315"/>
                  </a:lnTo>
                  <a:lnTo>
                    <a:pt x="265420" y="355222"/>
                  </a:lnTo>
                  <a:lnTo>
                    <a:pt x="286457" y="314465"/>
                  </a:lnTo>
                  <a:lnTo>
                    <a:pt x="310247" y="279682"/>
                  </a:lnTo>
                  <a:lnTo>
                    <a:pt x="336461" y="251515"/>
                  </a:lnTo>
                  <a:lnTo>
                    <a:pt x="394837" y="217587"/>
                  </a:lnTo>
                  <a:lnTo>
                    <a:pt x="426339" y="213106"/>
                  </a:lnTo>
                  <a:lnTo>
                    <a:pt x="746245" y="213106"/>
                  </a:lnTo>
                  <a:lnTo>
                    <a:pt x="727694" y="183435"/>
                  </a:lnTo>
                  <a:lnTo>
                    <a:pt x="700917" y="147296"/>
                  </a:lnTo>
                  <a:lnTo>
                    <a:pt x="672112" y="114580"/>
                  </a:lnTo>
                  <a:lnTo>
                    <a:pt x="641429" y="85508"/>
                  </a:lnTo>
                  <a:lnTo>
                    <a:pt x="609020" y="60302"/>
                  </a:lnTo>
                  <a:lnTo>
                    <a:pt x="575034" y="39183"/>
                  </a:lnTo>
                  <a:lnTo>
                    <a:pt x="539622" y="22372"/>
                  </a:lnTo>
                  <a:lnTo>
                    <a:pt x="502935" y="10090"/>
                  </a:lnTo>
                  <a:lnTo>
                    <a:pt x="465124" y="2559"/>
                  </a:lnTo>
                  <a:lnTo>
                    <a:pt x="426339" y="0"/>
                  </a:lnTo>
                  <a:close/>
                </a:path>
                <a:path w="852804" h="1252854">
                  <a:moveTo>
                    <a:pt x="746245" y="213106"/>
                  </a:moveTo>
                  <a:lnTo>
                    <a:pt x="426339" y="213106"/>
                  </a:lnTo>
                  <a:lnTo>
                    <a:pt x="457809" y="217587"/>
                  </a:lnTo>
                  <a:lnTo>
                    <a:pt x="487852" y="230603"/>
                  </a:lnTo>
                  <a:lnTo>
                    <a:pt x="542336" y="279682"/>
                  </a:lnTo>
                  <a:lnTo>
                    <a:pt x="566114" y="314465"/>
                  </a:lnTo>
                  <a:lnTo>
                    <a:pt x="587142" y="355222"/>
                  </a:lnTo>
                  <a:lnTo>
                    <a:pt x="605088" y="401315"/>
                  </a:lnTo>
                  <a:lnTo>
                    <a:pt x="619623" y="452103"/>
                  </a:lnTo>
                  <a:lnTo>
                    <a:pt x="630414" y="506946"/>
                  </a:lnTo>
                  <a:lnTo>
                    <a:pt x="637132" y="565204"/>
                  </a:lnTo>
                  <a:lnTo>
                    <a:pt x="639445" y="626237"/>
                  </a:lnTo>
                  <a:lnTo>
                    <a:pt x="637132" y="687303"/>
                  </a:lnTo>
                  <a:lnTo>
                    <a:pt x="630414" y="745585"/>
                  </a:lnTo>
                  <a:lnTo>
                    <a:pt x="619623" y="800444"/>
                  </a:lnTo>
                  <a:lnTo>
                    <a:pt x="605088" y="851243"/>
                  </a:lnTo>
                  <a:lnTo>
                    <a:pt x="587142" y="897340"/>
                  </a:lnTo>
                  <a:lnTo>
                    <a:pt x="566114" y="938099"/>
                  </a:lnTo>
                  <a:lnTo>
                    <a:pt x="542336" y="972879"/>
                  </a:lnTo>
                  <a:lnTo>
                    <a:pt x="516138" y="1001043"/>
                  </a:lnTo>
                  <a:lnTo>
                    <a:pt x="457809" y="1034964"/>
                  </a:lnTo>
                  <a:lnTo>
                    <a:pt x="426339" y="1039444"/>
                  </a:lnTo>
                  <a:lnTo>
                    <a:pt x="746250" y="1039444"/>
                  </a:lnTo>
                  <a:lnTo>
                    <a:pt x="774559" y="987454"/>
                  </a:lnTo>
                  <a:lnTo>
                    <a:pt x="794347" y="942366"/>
                  </a:lnTo>
                  <a:lnTo>
                    <a:pt x="811504" y="894739"/>
                  </a:lnTo>
                  <a:lnTo>
                    <a:pt x="825879" y="844792"/>
                  </a:lnTo>
                  <a:lnTo>
                    <a:pt x="837322" y="792747"/>
                  </a:lnTo>
                  <a:lnTo>
                    <a:pt x="845682" y="738826"/>
                  </a:lnTo>
                  <a:lnTo>
                    <a:pt x="850808" y="683249"/>
                  </a:lnTo>
                  <a:lnTo>
                    <a:pt x="852551" y="626237"/>
                  </a:lnTo>
                  <a:lnTo>
                    <a:pt x="850808" y="569242"/>
                  </a:lnTo>
                  <a:lnTo>
                    <a:pt x="845682" y="513680"/>
                  </a:lnTo>
                  <a:lnTo>
                    <a:pt x="837322" y="459772"/>
                  </a:lnTo>
                  <a:lnTo>
                    <a:pt x="825879" y="407738"/>
                  </a:lnTo>
                  <a:lnTo>
                    <a:pt x="811504" y="357801"/>
                  </a:lnTo>
                  <a:lnTo>
                    <a:pt x="794347" y="310181"/>
                  </a:lnTo>
                  <a:lnTo>
                    <a:pt x="774559" y="265099"/>
                  </a:lnTo>
                  <a:lnTo>
                    <a:pt x="752291" y="222776"/>
                  </a:lnTo>
                  <a:lnTo>
                    <a:pt x="746245" y="21310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13136" y="4769611"/>
              <a:ext cx="852805" cy="1252855"/>
            </a:xfrm>
            <a:custGeom>
              <a:avLst/>
              <a:gdLst/>
              <a:ahLst/>
              <a:cxnLst/>
              <a:rect l="l" t="t" r="r" b="b"/>
              <a:pathLst>
                <a:path w="852804" h="1252854">
                  <a:moveTo>
                    <a:pt x="0" y="626237"/>
                  </a:moveTo>
                  <a:lnTo>
                    <a:pt x="1742" y="569242"/>
                  </a:lnTo>
                  <a:lnTo>
                    <a:pt x="6868" y="513680"/>
                  </a:lnTo>
                  <a:lnTo>
                    <a:pt x="15229" y="459772"/>
                  </a:lnTo>
                  <a:lnTo>
                    <a:pt x="26673" y="407738"/>
                  </a:lnTo>
                  <a:lnTo>
                    <a:pt x="41049" y="357801"/>
                  </a:lnTo>
                  <a:lnTo>
                    <a:pt x="58208" y="310181"/>
                  </a:lnTo>
                  <a:lnTo>
                    <a:pt x="77998" y="265099"/>
                  </a:lnTo>
                  <a:lnTo>
                    <a:pt x="100270" y="222776"/>
                  </a:lnTo>
                  <a:lnTo>
                    <a:pt x="124872" y="183435"/>
                  </a:lnTo>
                  <a:lnTo>
                    <a:pt x="151655" y="147296"/>
                  </a:lnTo>
                  <a:lnTo>
                    <a:pt x="180467" y="114580"/>
                  </a:lnTo>
                  <a:lnTo>
                    <a:pt x="211158" y="85508"/>
                  </a:lnTo>
                  <a:lnTo>
                    <a:pt x="243578" y="60302"/>
                  </a:lnTo>
                  <a:lnTo>
                    <a:pt x="277576" y="39183"/>
                  </a:lnTo>
                  <a:lnTo>
                    <a:pt x="313002" y="22372"/>
                  </a:lnTo>
                  <a:lnTo>
                    <a:pt x="349704" y="10090"/>
                  </a:lnTo>
                  <a:lnTo>
                    <a:pt x="387533" y="2559"/>
                  </a:lnTo>
                  <a:lnTo>
                    <a:pt x="426339" y="0"/>
                  </a:lnTo>
                  <a:lnTo>
                    <a:pt x="465124" y="2559"/>
                  </a:lnTo>
                  <a:lnTo>
                    <a:pt x="502935" y="10090"/>
                  </a:lnTo>
                  <a:lnTo>
                    <a:pt x="539622" y="22372"/>
                  </a:lnTo>
                  <a:lnTo>
                    <a:pt x="575034" y="39183"/>
                  </a:lnTo>
                  <a:lnTo>
                    <a:pt x="609020" y="60302"/>
                  </a:lnTo>
                  <a:lnTo>
                    <a:pt x="641429" y="85508"/>
                  </a:lnTo>
                  <a:lnTo>
                    <a:pt x="672112" y="114580"/>
                  </a:lnTo>
                  <a:lnTo>
                    <a:pt x="700917" y="147296"/>
                  </a:lnTo>
                  <a:lnTo>
                    <a:pt x="727694" y="183435"/>
                  </a:lnTo>
                  <a:lnTo>
                    <a:pt x="752291" y="222776"/>
                  </a:lnTo>
                  <a:lnTo>
                    <a:pt x="774559" y="265099"/>
                  </a:lnTo>
                  <a:lnTo>
                    <a:pt x="794347" y="310181"/>
                  </a:lnTo>
                  <a:lnTo>
                    <a:pt x="811504" y="357801"/>
                  </a:lnTo>
                  <a:lnTo>
                    <a:pt x="825879" y="407738"/>
                  </a:lnTo>
                  <a:lnTo>
                    <a:pt x="837322" y="459772"/>
                  </a:lnTo>
                  <a:lnTo>
                    <a:pt x="845682" y="513680"/>
                  </a:lnTo>
                  <a:lnTo>
                    <a:pt x="850808" y="569242"/>
                  </a:lnTo>
                  <a:lnTo>
                    <a:pt x="852551" y="626237"/>
                  </a:lnTo>
                  <a:lnTo>
                    <a:pt x="850808" y="683249"/>
                  </a:lnTo>
                  <a:lnTo>
                    <a:pt x="845682" y="738826"/>
                  </a:lnTo>
                  <a:lnTo>
                    <a:pt x="837322" y="792747"/>
                  </a:lnTo>
                  <a:lnTo>
                    <a:pt x="825879" y="844792"/>
                  </a:lnTo>
                  <a:lnTo>
                    <a:pt x="811504" y="894739"/>
                  </a:lnTo>
                  <a:lnTo>
                    <a:pt x="794347" y="942366"/>
                  </a:lnTo>
                  <a:lnTo>
                    <a:pt x="774559" y="987454"/>
                  </a:lnTo>
                  <a:lnTo>
                    <a:pt x="752291" y="1029781"/>
                  </a:lnTo>
                  <a:lnTo>
                    <a:pt x="727694" y="1069125"/>
                  </a:lnTo>
                  <a:lnTo>
                    <a:pt x="700917" y="1105267"/>
                  </a:lnTo>
                  <a:lnTo>
                    <a:pt x="672112" y="1137984"/>
                  </a:lnTo>
                  <a:lnTo>
                    <a:pt x="641429" y="1167056"/>
                  </a:lnTo>
                  <a:lnTo>
                    <a:pt x="609020" y="1192262"/>
                  </a:lnTo>
                  <a:lnTo>
                    <a:pt x="575034" y="1213381"/>
                  </a:lnTo>
                  <a:lnTo>
                    <a:pt x="539622" y="1230191"/>
                  </a:lnTo>
                  <a:lnTo>
                    <a:pt x="502935" y="1242472"/>
                  </a:lnTo>
                  <a:lnTo>
                    <a:pt x="465124" y="1250003"/>
                  </a:lnTo>
                  <a:lnTo>
                    <a:pt x="426339" y="1252562"/>
                  </a:lnTo>
                  <a:lnTo>
                    <a:pt x="387533" y="1250003"/>
                  </a:lnTo>
                  <a:lnTo>
                    <a:pt x="349704" y="1242472"/>
                  </a:lnTo>
                  <a:lnTo>
                    <a:pt x="313002" y="1230191"/>
                  </a:lnTo>
                  <a:lnTo>
                    <a:pt x="277576" y="1213381"/>
                  </a:lnTo>
                  <a:lnTo>
                    <a:pt x="243578" y="1192262"/>
                  </a:lnTo>
                  <a:lnTo>
                    <a:pt x="211158" y="1167056"/>
                  </a:lnTo>
                  <a:lnTo>
                    <a:pt x="180467" y="1137984"/>
                  </a:lnTo>
                  <a:lnTo>
                    <a:pt x="151655" y="1105267"/>
                  </a:lnTo>
                  <a:lnTo>
                    <a:pt x="124872" y="1069125"/>
                  </a:lnTo>
                  <a:lnTo>
                    <a:pt x="100270" y="1029781"/>
                  </a:lnTo>
                  <a:lnTo>
                    <a:pt x="77998" y="987454"/>
                  </a:lnTo>
                  <a:lnTo>
                    <a:pt x="58208" y="942366"/>
                  </a:lnTo>
                  <a:lnTo>
                    <a:pt x="41049" y="894739"/>
                  </a:lnTo>
                  <a:lnTo>
                    <a:pt x="26673" y="844792"/>
                  </a:lnTo>
                  <a:lnTo>
                    <a:pt x="15229" y="792747"/>
                  </a:lnTo>
                  <a:lnTo>
                    <a:pt x="6868" y="738826"/>
                  </a:lnTo>
                  <a:lnTo>
                    <a:pt x="1742" y="683249"/>
                  </a:lnTo>
                  <a:lnTo>
                    <a:pt x="0" y="626237"/>
                  </a:lnTo>
                  <a:close/>
                </a:path>
                <a:path w="852804" h="1252854">
                  <a:moveTo>
                    <a:pt x="213106" y="626237"/>
                  </a:moveTo>
                  <a:lnTo>
                    <a:pt x="215418" y="687303"/>
                  </a:lnTo>
                  <a:lnTo>
                    <a:pt x="222137" y="745585"/>
                  </a:lnTo>
                  <a:lnTo>
                    <a:pt x="232930" y="800444"/>
                  </a:lnTo>
                  <a:lnTo>
                    <a:pt x="247468" y="851243"/>
                  </a:lnTo>
                  <a:lnTo>
                    <a:pt x="265420" y="897340"/>
                  </a:lnTo>
                  <a:lnTo>
                    <a:pt x="286457" y="938099"/>
                  </a:lnTo>
                  <a:lnTo>
                    <a:pt x="310247" y="972879"/>
                  </a:lnTo>
                  <a:lnTo>
                    <a:pt x="336461" y="1001043"/>
                  </a:lnTo>
                  <a:lnTo>
                    <a:pt x="394837" y="1034964"/>
                  </a:lnTo>
                  <a:lnTo>
                    <a:pt x="426339" y="1039444"/>
                  </a:lnTo>
                  <a:lnTo>
                    <a:pt x="457809" y="1034964"/>
                  </a:lnTo>
                  <a:lnTo>
                    <a:pt x="516138" y="1001043"/>
                  </a:lnTo>
                  <a:lnTo>
                    <a:pt x="542336" y="972879"/>
                  </a:lnTo>
                  <a:lnTo>
                    <a:pt x="566114" y="938099"/>
                  </a:lnTo>
                  <a:lnTo>
                    <a:pt x="587142" y="897340"/>
                  </a:lnTo>
                  <a:lnTo>
                    <a:pt x="605088" y="851243"/>
                  </a:lnTo>
                  <a:lnTo>
                    <a:pt x="619623" y="800444"/>
                  </a:lnTo>
                  <a:lnTo>
                    <a:pt x="630414" y="745585"/>
                  </a:lnTo>
                  <a:lnTo>
                    <a:pt x="637132" y="687303"/>
                  </a:lnTo>
                  <a:lnTo>
                    <a:pt x="639445" y="626237"/>
                  </a:lnTo>
                  <a:lnTo>
                    <a:pt x="637132" y="565204"/>
                  </a:lnTo>
                  <a:lnTo>
                    <a:pt x="630414" y="506946"/>
                  </a:lnTo>
                  <a:lnTo>
                    <a:pt x="619623" y="452103"/>
                  </a:lnTo>
                  <a:lnTo>
                    <a:pt x="605088" y="401315"/>
                  </a:lnTo>
                  <a:lnTo>
                    <a:pt x="587142" y="355222"/>
                  </a:lnTo>
                  <a:lnTo>
                    <a:pt x="566114" y="314465"/>
                  </a:lnTo>
                  <a:lnTo>
                    <a:pt x="542336" y="279682"/>
                  </a:lnTo>
                  <a:lnTo>
                    <a:pt x="516138" y="251515"/>
                  </a:lnTo>
                  <a:lnTo>
                    <a:pt x="457809" y="217587"/>
                  </a:lnTo>
                  <a:lnTo>
                    <a:pt x="426339" y="213106"/>
                  </a:lnTo>
                  <a:lnTo>
                    <a:pt x="394837" y="217587"/>
                  </a:lnTo>
                  <a:lnTo>
                    <a:pt x="336461" y="251515"/>
                  </a:lnTo>
                  <a:lnTo>
                    <a:pt x="310247" y="279682"/>
                  </a:lnTo>
                  <a:lnTo>
                    <a:pt x="286457" y="314465"/>
                  </a:lnTo>
                  <a:lnTo>
                    <a:pt x="265420" y="355222"/>
                  </a:lnTo>
                  <a:lnTo>
                    <a:pt x="247468" y="401315"/>
                  </a:lnTo>
                  <a:lnTo>
                    <a:pt x="232930" y="452103"/>
                  </a:lnTo>
                  <a:lnTo>
                    <a:pt x="222137" y="506946"/>
                  </a:lnTo>
                  <a:lnTo>
                    <a:pt x="215418" y="565204"/>
                  </a:lnTo>
                  <a:lnTo>
                    <a:pt x="213106" y="626237"/>
                  </a:lnTo>
                  <a:close/>
                </a:path>
              </a:pathLst>
            </a:custGeom>
            <a:ln w="14287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2976" y="336168"/>
            <a:ext cx="1608455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b="1" spc="-10" dirty="0">
                <a:latin typeface="Calibri"/>
                <a:cs typeface="Calibri"/>
              </a:rPr>
              <a:t>How??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2976" y="1012951"/>
            <a:ext cx="9568180" cy="565848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800" b="1" dirty="0">
                <a:latin typeface="Calibri"/>
                <a:cs typeface="Calibri"/>
              </a:rPr>
              <a:t>Describe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by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discovering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new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patterns: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Collect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probabilities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Discover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association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rules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implies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B)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Discover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clusters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(clusters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graph)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800" b="1" spc="-10" dirty="0">
                <a:latin typeface="Calibri"/>
                <a:cs typeface="Calibri"/>
              </a:rPr>
              <a:t>Predict/classify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via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Clusters: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K-nearest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neighbors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classifier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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cluster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cluster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800" b="1" spc="-10" dirty="0">
                <a:latin typeface="Calibri"/>
                <a:cs typeface="Calibri"/>
              </a:rPr>
              <a:t>Predict/classify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via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Supervised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Machine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Learning: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800" b="1" dirty="0">
                <a:latin typeface="Calibri"/>
                <a:cs typeface="Calibri"/>
              </a:rPr>
              <a:t>Learned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from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Data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=&gt;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Now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predict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output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new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instance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Neural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networks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found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vector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features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</a:t>
            </a:r>
            <a:r>
              <a:rPr sz="2800" dirty="0">
                <a:latin typeface="Calibri"/>
                <a:cs typeface="Calibri"/>
              </a:rPr>
              <a:t>yes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Found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decision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features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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yes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SVM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found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decision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boundary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Wingdings"/>
                <a:cs typeface="Wingdings"/>
              </a:rPr>
              <a:t>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Calibri"/>
                <a:cs typeface="Calibri"/>
              </a:rPr>
              <a:t>yes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5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45" dirty="0"/>
              <a:t>Example</a:t>
            </a:r>
            <a:r>
              <a:rPr sz="4400" spc="-185" dirty="0"/>
              <a:t> </a:t>
            </a:r>
            <a:r>
              <a:rPr sz="4400" spc="-40" dirty="0"/>
              <a:t>classification</a:t>
            </a:r>
            <a:r>
              <a:rPr sz="4400" spc="-180" dirty="0"/>
              <a:t> </a:t>
            </a:r>
            <a:r>
              <a:rPr sz="4400" spc="-10" dirty="0"/>
              <a:t>outputs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8790" y="2887957"/>
            <a:ext cx="4421859" cy="280794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582" y="1500226"/>
            <a:ext cx="4403914" cy="4898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00" y="990600"/>
            <a:ext cx="6696075" cy="1152525"/>
          </a:xfrm>
          <a:custGeom>
            <a:avLst/>
            <a:gdLst/>
            <a:ahLst/>
            <a:cxnLst/>
            <a:rect l="l" t="t" r="r" b="b"/>
            <a:pathLst>
              <a:path w="6696075" h="1152525">
                <a:moveTo>
                  <a:pt x="0" y="1143000"/>
                </a:moveTo>
                <a:lnTo>
                  <a:pt x="6686550" y="1143000"/>
                </a:lnTo>
              </a:path>
              <a:path w="6696075" h="1152525">
                <a:moveTo>
                  <a:pt x="6696075" y="1143000"/>
                </a:moveTo>
                <a:lnTo>
                  <a:pt x="6696075" y="9525"/>
                </a:lnTo>
              </a:path>
              <a:path w="6696075" h="1152525">
                <a:moveTo>
                  <a:pt x="5676900" y="1143000"/>
                </a:moveTo>
                <a:lnTo>
                  <a:pt x="5676900" y="9525"/>
                </a:lnTo>
              </a:path>
              <a:path w="6696075" h="1152525">
                <a:moveTo>
                  <a:pt x="4410075" y="1152525"/>
                </a:moveTo>
                <a:lnTo>
                  <a:pt x="4410075" y="19050"/>
                </a:lnTo>
              </a:path>
              <a:path w="6696075" h="1152525">
                <a:moveTo>
                  <a:pt x="3228975" y="1133475"/>
                </a:moveTo>
                <a:lnTo>
                  <a:pt x="3228975" y="0"/>
                </a:lnTo>
              </a:path>
              <a:path w="6696075" h="1152525">
                <a:moveTo>
                  <a:pt x="2047875" y="1143000"/>
                </a:moveTo>
                <a:lnTo>
                  <a:pt x="2047875" y="9525"/>
                </a:lnTo>
              </a:path>
            </a:pathLst>
          </a:custGeom>
          <a:ln w="28575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81168" y="3652869"/>
            <a:ext cx="6115685" cy="1033780"/>
            <a:chOff x="1981168" y="3652869"/>
            <a:chExt cx="6115685" cy="1033780"/>
          </a:xfrm>
        </p:grpSpPr>
        <p:sp>
          <p:nvSpPr>
            <p:cNvPr id="4" name="object 4"/>
            <p:cNvSpPr/>
            <p:nvPr/>
          </p:nvSpPr>
          <p:spPr>
            <a:xfrm>
              <a:off x="1988311" y="4683887"/>
              <a:ext cx="6101080" cy="0"/>
            </a:xfrm>
            <a:custGeom>
              <a:avLst/>
              <a:gdLst/>
              <a:ahLst/>
              <a:cxnLst/>
              <a:rect l="l" t="t" r="r" b="b"/>
              <a:pathLst>
                <a:path w="6101080">
                  <a:moveTo>
                    <a:pt x="0" y="0"/>
                  </a:moveTo>
                  <a:lnTo>
                    <a:pt x="6100826" y="0"/>
                  </a:lnTo>
                </a:path>
              </a:pathLst>
            </a:custGeom>
            <a:ln w="4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8311" y="4617212"/>
              <a:ext cx="6101080" cy="66675"/>
            </a:xfrm>
            <a:custGeom>
              <a:avLst/>
              <a:gdLst/>
              <a:ahLst/>
              <a:cxnLst/>
              <a:rect l="l" t="t" r="r" b="b"/>
              <a:pathLst>
                <a:path w="6101080" h="66675">
                  <a:moveTo>
                    <a:pt x="0" y="66675"/>
                  </a:moveTo>
                  <a:lnTo>
                    <a:pt x="0" y="0"/>
                  </a:lnTo>
                </a:path>
                <a:path w="6101080" h="66675">
                  <a:moveTo>
                    <a:pt x="2033651" y="66675"/>
                  </a:moveTo>
                  <a:lnTo>
                    <a:pt x="2033651" y="0"/>
                  </a:lnTo>
                </a:path>
                <a:path w="6101080" h="66675">
                  <a:moveTo>
                    <a:pt x="4067175" y="66675"/>
                  </a:moveTo>
                  <a:lnTo>
                    <a:pt x="4067175" y="0"/>
                  </a:lnTo>
                </a:path>
                <a:path w="6101080" h="66675">
                  <a:moveTo>
                    <a:pt x="6100826" y="66675"/>
                  </a:moveTo>
                  <a:lnTo>
                    <a:pt x="6100826" y="0"/>
                  </a:lnTo>
                </a:path>
              </a:pathLst>
            </a:custGeom>
            <a:ln w="4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8311" y="4683887"/>
              <a:ext cx="62230" cy="0"/>
            </a:xfrm>
            <a:custGeom>
              <a:avLst/>
              <a:gdLst/>
              <a:ahLst/>
              <a:cxnLst/>
              <a:rect l="l" t="t" r="r" b="b"/>
              <a:pathLst>
                <a:path w="62230">
                  <a:moveTo>
                    <a:pt x="0" y="0"/>
                  </a:moveTo>
                  <a:lnTo>
                    <a:pt x="61975" y="0"/>
                  </a:lnTo>
                </a:path>
              </a:pathLst>
            </a:custGeom>
            <a:ln w="4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22463" y="4683887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66675" y="0"/>
                  </a:moveTo>
                  <a:lnTo>
                    <a:pt x="0" y="0"/>
                  </a:lnTo>
                </a:path>
              </a:pathLst>
            </a:custGeom>
            <a:ln w="4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168" y="3652869"/>
              <a:ext cx="6115113" cy="1033401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805051" y="4697476"/>
            <a:ext cx="38290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0" dirty="0">
                <a:latin typeface="Arial"/>
                <a:cs typeface="Arial"/>
              </a:rPr>
              <a:t>15500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3114" y="4697476"/>
            <a:ext cx="38290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0" dirty="0">
                <a:latin typeface="Arial"/>
                <a:cs typeface="Arial"/>
              </a:rPr>
              <a:t>16000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74384" y="4697476"/>
            <a:ext cx="38290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0" dirty="0">
                <a:latin typeface="Arial"/>
                <a:cs typeface="Arial"/>
              </a:rPr>
              <a:t>16500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06131" y="4697476"/>
            <a:ext cx="38290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0" dirty="0">
                <a:latin typeface="Arial"/>
                <a:cs typeface="Arial"/>
              </a:rPr>
              <a:t>17000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52975" y="0"/>
            <a:ext cx="3895725" cy="1952625"/>
            <a:chOff x="4752975" y="0"/>
            <a:chExt cx="3895725" cy="195262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7525" y="381000"/>
              <a:ext cx="1781175" cy="13906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2975" y="447675"/>
              <a:ext cx="1443101" cy="144310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4650" y="0"/>
              <a:ext cx="995362" cy="1952625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01151" y="447738"/>
            <a:ext cx="671512" cy="78581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20250" y="657225"/>
            <a:ext cx="695325" cy="60007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76501" y="1285875"/>
            <a:ext cx="1471549" cy="145732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1098783" y="6429375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2191" y="5556884"/>
            <a:ext cx="818769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Calibri"/>
                <a:cs typeface="Calibri"/>
              </a:rPr>
              <a:t>Here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example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rule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based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prediction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by</a:t>
            </a:r>
            <a:r>
              <a:rPr sz="2000" b="1" spc="-50" dirty="0">
                <a:latin typeface="Calibri"/>
                <a:cs typeface="Calibri"/>
              </a:rPr>
              <a:t> Dr. </a:t>
            </a:r>
            <a:r>
              <a:rPr sz="2000" b="1" dirty="0">
                <a:latin typeface="Calibri"/>
                <a:cs typeface="Calibri"/>
              </a:rPr>
              <a:t>Keogh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students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@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UCR </a:t>
            </a:r>
            <a:r>
              <a:rPr sz="2000" b="1" dirty="0">
                <a:latin typeface="Calibri"/>
                <a:cs typeface="Calibri"/>
              </a:rPr>
              <a:t>Electrical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power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demand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produces</a:t>
            </a:r>
            <a:r>
              <a:rPr sz="2000" b="1" spc="-10" dirty="0">
                <a:latin typeface="Calibri"/>
                <a:cs typeface="Calibri"/>
              </a:rPr>
              <a:t> terabytes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series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950" b="1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950" b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195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r>
              <a:rPr sz="1950" b="1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dirty="0">
                <a:solidFill>
                  <a:srgbClr val="FF0000"/>
                </a:solidFill>
                <a:latin typeface="Calibri"/>
                <a:cs typeface="Calibri"/>
              </a:rPr>
              <a:t>look</a:t>
            </a:r>
            <a:r>
              <a:rPr sz="195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95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195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1950"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95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dirty="0">
                <a:solidFill>
                  <a:srgbClr val="FF0000"/>
                </a:solidFill>
                <a:latin typeface="Calibri"/>
                <a:cs typeface="Calibri"/>
              </a:rPr>
              <a:t>find</a:t>
            </a:r>
            <a:r>
              <a:rPr sz="1950" b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dirty="0">
                <a:solidFill>
                  <a:srgbClr val="FF0000"/>
                </a:solidFill>
                <a:latin typeface="Calibri"/>
                <a:cs typeface="Calibri"/>
              </a:rPr>
              <a:t>predictive</a:t>
            </a:r>
            <a:r>
              <a:rPr sz="1950" b="1" spc="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950" b="1" spc="-10" dirty="0">
                <a:solidFill>
                  <a:srgbClr val="FF0000"/>
                </a:solidFill>
                <a:latin typeface="Calibri"/>
                <a:cs typeface="Calibri"/>
              </a:rPr>
              <a:t>rules?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800" y="990600"/>
            <a:ext cx="6696075" cy="1152525"/>
          </a:xfrm>
          <a:custGeom>
            <a:avLst/>
            <a:gdLst/>
            <a:ahLst/>
            <a:cxnLst/>
            <a:rect l="l" t="t" r="r" b="b"/>
            <a:pathLst>
              <a:path w="6696075" h="1152525">
                <a:moveTo>
                  <a:pt x="0" y="1143000"/>
                </a:moveTo>
                <a:lnTo>
                  <a:pt x="6686550" y="1143000"/>
                </a:lnTo>
              </a:path>
              <a:path w="6696075" h="1152525">
                <a:moveTo>
                  <a:pt x="6696075" y="1143000"/>
                </a:moveTo>
                <a:lnTo>
                  <a:pt x="6696075" y="9525"/>
                </a:lnTo>
              </a:path>
              <a:path w="6696075" h="1152525">
                <a:moveTo>
                  <a:pt x="5676900" y="1143000"/>
                </a:moveTo>
                <a:lnTo>
                  <a:pt x="5676900" y="9525"/>
                </a:lnTo>
              </a:path>
              <a:path w="6696075" h="1152525">
                <a:moveTo>
                  <a:pt x="4410075" y="1152525"/>
                </a:moveTo>
                <a:lnTo>
                  <a:pt x="4410075" y="19050"/>
                </a:lnTo>
              </a:path>
              <a:path w="6696075" h="1152525">
                <a:moveTo>
                  <a:pt x="3228975" y="1133475"/>
                </a:moveTo>
                <a:lnTo>
                  <a:pt x="3228975" y="0"/>
                </a:lnTo>
              </a:path>
              <a:path w="6696075" h="1152525">
                <a:moveTo>
                  <a:pt x="2047875" y="1143000"/>
                </a:moveTo>
                <a:lnTo>
                  <a:pt x="2047875" y="9525"/>
                </a:lnTo>
              </a:path>
            </a:pathLst>
          </a:custGeom>
          <a:ln w="28575">
            <a:solidFill>
              <a:srgbClr val="7E7E7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85772" y="4614671"/>
            <a:ext cx="6106160" cy="71755"/>
            <a:chOff x="1985772" y="4614671"/>
            <a:chExt cx="6106160" cy="71755"/>
          </a:xfrm>
        </p:grpSpPr>
        <p:sp>
          <p:nvSpPr>
            <p:cNvPr id="4" name="object 4"/>
            <p:cNvSpPr/>
            <p:nvPr/>
          </p:nvSpPr>
          <p:spPr>
            <a:xfrm>
              <a:off x="1988312" y="4683886"/>
              <a:ext cx="6101080" cy="0"/>
            </a:xfrm>
            <a:custGeom>
              <a:avLst/>
              <a:gdLst/>
              <a:ahLst/>
              <a:cxnLst/>
              <a:rect l="l" t="t" r="r" b="b"/>
              <a:pathLst>
                <a:path w="6101080">
                  <a:moveTo>
                    <a:pt x="0" y="0"/>
                  </a:moveTo>
                  <a:lnTo>
                    <a:pt x="6100826" y="0"/>
                  </a:lnTo>
                </a:path>
              </a:pathLst>
            </a:custGeom>
            <a:ln w="4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88312" y="4617211"/>
              <a:ext cx="0" cy="66675"/>
            </a:xfrm>
            <a:custGeom>
              <a:avLst/>
              <a:gdLst/>
              <a:ahLst/>
              <a:cxnLst/>
              <a:rect l="l" t="t" r="r" b="b"/>
              <a:pathLst>
                <a:path h="66675">
                  <a:moveTo>
                    <a:pt x="0" y="66675"/>
                  </a:moveTo>
                  <a:lnTo>
                    <a:pt x="0" y="0"/>
                  </a:lnTo>
                </a:path>
              </a:pathLst>
            </a:custGeom>
            <a:ln w="4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05051" y="4697476"/>
            <a:ext cx="38290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0" dirty="0">
                <a:latin typeface="Arial"/>
                <a:cs typeface="Arial"/>
              </a:rPr>
              <a:t>15500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21963" y="4617211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675"/>
                </a:moveTo>
                <a:lnTo>
                  <a:pt x="0" y="0"/>
                </a:lnTo>
              </a:path>
            </a:pathLst>
          </a:custGeom>
          <a:ln w="4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3114" y="4697476"/>
            <a:ext cx="38290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0" dirty="0">
                <a:latin typeface="Arial"/>
                <a:cs typeface="Arial"/>
              </a:rPr>
              <a:t>16000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55486" y="4617211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675"/>
                </a:moveTo>
                <a:lnTo>
                  <a:pt x="0" y="0"/>
                </a:lnTo>
              </a:path>
            </a:pathLst>
          </a:custGeom>
          <a:ln w="4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74384" y="4697476"/>
            <a:ext cx="38290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0" dirty="0">
                <a:latin typeface="Arial"/>
                <a:cs typeface="Arial"/>
              </a:rPr>
              <a:t>16500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89138" y="4617211"/>
            <a:ext cx="0" cy="66675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675"/>
                </a:moveTo>
                <a:lnTo>
                  <a:pt x="0" y="0"/>
                </a:lnTo>
              </a:path>
            </a:pathLst>
          </a:custGeom>
          <a:ln w="4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906131" y="4697476"/>
            <a:ext cx="97155" cy="180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90268" y="4722386"/>
            <a:ext cx="28575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0"/>
              </a:lnSpc>
            </a:pPr>
            <a:r>
              <a:rPr sz="1000" spc="-20" dirty="0">
                <a:latin typeface="Arial"/>
                <a:cs typeface="Arial"/>
              </a:rPr>
              <a:t>7000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81168" y="2847975"/>
            <a:ext cx="8687435" cy="2219325"/>
            <a:chOff x="1981168" y="2847975"/>
            <a:chExt cx="8687435" cy="2219325"/>
          </a:xfrm>
        </p:grpSpPr>
        <p:sp>
          <p:nvSpPr>
            <p:cNvPr id="15" name="object 15"/>
            <p:cNvSpPr/>
            <p:nvPr/>
          </p:nvSpPr>
          <p:spPr>
            <a:xfrm>
              <a:off x="1988311" y="4683886"/>
              <a:ext cx="62230" cy="0"/>
            </a:xfrm>
            <a:custGeom>
              <a:avLst/>
              <a:gdLst/>
              <a:ahLst/>
              <a:cxnLst/>
              <a:rect l="l" t="t" r="r" b="b"/>
              <a:pathLst>
                <a:path w="62230">
                  <a:moveTo>
                    <a:pt x="0" y="0"/>
                  </a:moveTo>
                  <a:lnTo>
                    <a:pt x="61975" y="0"/>
                  </a:lnTo>
                </a:path>
              </a:pathLst>
            </a:custGeom>
            <a:ln w="4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22463" y="4683886"/>
              <a:ext cx="66675" cy="0"/>
            </a:xfrm>
            <a:custGeom>
              <a:avLst/>
              <a:gdLst/>
              <a:ahLst/>
              <a:cxnLst/>
              <a:rect l="l" t="t" r="r" b="b"/>
              <a:pathLst>
                <a:path w="66675">
                  <a:moveTo>
                    <a:pt x="66675" y="0"/>
                  </a:moveTo>
                  <a:lnTo>
                    <a:pt x="0" y="0"/>
                  </a:lnTo>
                </a:path>
              </a:pathLst>
            </a:custGeom>
            <a:ln w="4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168" y="3652869"/>
              <a:ext cx="6115113" cy="103340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8676" y="2847975"/>
              <a:ext cx="2719324" cy="22193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289163" y="3660012"/>
              <a:ext cx="2181225" cy="1186180"/>
            </a:xfrm>
            <a:custGeom>
              <a:avLst/>
              <a:gdLst/>
              <a:ahLst/>
              <a:cxnLst/>
              <a:rect l="l" t="t" r="r" b="b"/>
              <a:pathLst>
                <a:path w="2181225" h="1186179">
                  <a:moveTo>
                    <a:pt x="0" y="197612"/>
                  </a:moveTo>
                  <a:lnTo>
                    <a:pt x="5221" y="152315"/>
                  </a:lnTo>
                  <a:lnTo>
                    <a:pt x="20093" y="110726"/>
                  </a:lnTo>
                  <a:lnTo>
                    <a:pt x="43427" y="74034"/>
                  </a:lnTo>
                  <a:lnTo>
                    <a:pt x="74034" y="43427"/>
                  </a:lnTo>
                  <a:lnTo>
                    <a:pt x="110726" y="20093"/>
                  </a:lnTo>
                  <a:lnTo>
                    <a:pt x="152315" y="5221"/>
                  </a:lnTo>
                  <a:lnTo>
                    <a:pt x="197611" y="0"/>
                  </a:lnTo>
                  <a:lnTo>
                    <a:pt x="1983485" y="0"/>
                  </a:lnTo>
                  <a:lnTo>
                    <a:pt x="2028829" y="5221"/>
                  </a:lnTo>
                  <a:lnTo>
                    <a:pt x="2070451" y="20093"/>
                  </a:lnTo>
                  <a:lnTo>
                    <a:pt x="2107166" y="43427"/>
                  </a:lnTo>
                  <a:lnTo>
                    <a:pt x="2137787" y="74034"/>
                  </a:lnTo>
                  <a:lnTo>
                    <a:pt x="2161128" y="110726"/>
                  </a:lnTo>
                  <a:lnTo>
                    <a:pt x="2176003" y="152315"/>
                  </a:lnTo>
                  <a:lnTo>
                    <a:pt x="2181225" y="197612"/>
                  </a:lnTo>
                </a:path>
                <a:path w="2181225" h="1186179">
                  <a:moveTo>
                    <a:pt x="2181225" y="988187"/>
                  </a:moveTo>
                  <a:lnTo>
                    <a:pt x="2176003" y="1033483"/>
                  </a:lnTo>
                  <a:lnTo>
                    <a:pt x="2161128" y="1075072"/>
                  </a:lnTo>
                  <a:lnTo>
                    <a:pt x="2137787" y="1111764"/>
                  </a:lnTo>
                  <a:lnTo>
                    <a:pt x="2107166" y="1142371"/>
                  </a:lnTo>
                  <a:lnTo>
                    <a:pt x="2070451" y="1165705"/>
                  </a:lnTo>
                  <a:lnTo>
                    <a:pt x="2028829" y="1180577"/>
                  </a:lnTo>
                  <a:lnTo>
                    <a:pt x="1983485" y="1185799"/>
                  </a:lnTo>
                  <a:lnTo>
                    <a:pt x="197611" y="1185799"/>
                  </a:lnTo>
                  <a:lnTo>
                    <a:pt x="152315" y="1180577"/>
                  </a:lnTo>
                  <a:lnTo>
                    <a:pt x="110726" y="1165705"/>
                  </a:lnTo>
                  <a:lnTo>
                    <a:pt x="74034" y="1142371"/>
                  </a:lnTo>
                  <a:lnTo>
                    <a:pt x="43427" y="1111764"/>
                  </a:lnTo>
                  <a:lnTo>
                    <a:pt x="20093" y="1075072"/>
                  </a:lnTo>
                  <a:lnTo>
                    <a:pt x="5221" y="1033483"/>
                  </a:lnTo>
                  <a:lnTo>
                    <a:pt x="0" y="988187"/>
                  </a:lnTo>
                </a:path>
              </a:pathLst>
            </a:custGeom>
            <a:ln w="4767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36736" y="4079113"/>
              <a:ext cx="643255" cy="490855"/>
            </a:xfrm>
            <a:custGeom>
              <a:avLst/>
              <a:gdLst/>
              <a:ahLst/>
              <a:cxnLst/>
              <a:rect l="l" t="t" r="r" b="b"/>
              <a:pathLst>
                <a:path w="643254" h="490854">
                  <a:moveTo>
                    <a:pt x="0" y="462788"/>
                  </a:moveTo>
                  <a:lnTo>
                    <a:pt x="0" y="457200"/>
                  </a:lnTo>
                  <a:lnTo>
                    <a:pt x="11049" y="451612"/>
                  </a:lnTo>
                  <a:lnTo>
                    <a:pt x="21971" y="429513"/>
                  </a:lnTo>
                  <a:lnTo>
                    <a:pt x="21971" y="397256"/>
                  </a:lnTo>
                  <a:lnTo>
                    <a:pt x="32893" y="341756"/>
                  </a:lnTo>
                  <a:lnTo>
                    <a:pt x="32893" y="275209"/>
                  </a:lnTo>
                  <a:lnTo>
                    <a:pt x="43942" y="198628"/>
                  </a:lnTo>
                  <a:lnTo>
                    <a:pt x="43942" y="165354"/>
                  </a:lnTo>
                  <a:lnTo>
                    <a:pt x="54864" y="159766"/>
                  </a:lnTo>
                  <a:lnTo>
                    <a:pt x="54864" y="193039"/>
                  </a:lnTo>
                  <a:lnTo>
                    <a:pt x="65913" y="264160"/>
                  </a:lnTo>
                  <a:lnTo>
                    <a:pt x="65913" y="341756"/>
                  </a:lnTo>
                  <a:lnTo>
                    <a:pt x="76835" y="402844"/>
                  </a:lnTo>
                  <a:lnTo>
                    <a:pt x="76835" y="397256"/>
                  </a:lnTo>
                  <a:lnTo>
                    <a:pt x="87757" y="358394"/>
                  </a:lnTo>
                  <a:lnTo>
                    <a:pt x="87757" y="286257"/>
                  </a:lnTo>
                  <a:lnTo>
                    <a:pt x="96520" y="187579"/>
                  </a:lnTo>
                  <a:lnTo>
                    <a:pt x="96520" y="88773"/>
                  </a:lnTo>
                  <a:lnTo>
                    <a:pt x="107569" y="83185"/>
                  </a:lnTo>
                  <a:lnTo>
                    <a:pt x="107569" y="109855"/>
                  </a:lnTo>
                  <a:lnTo>
                    <a:pt x="118491" y="176403"/>
                  </a:lnTo>
                  <a:lnTo>
                    <a:pt x="118491" y="258572"/>
                  </a:lnTo>
                  <a:lnTo>
                    <a:pt x="129540" y="341756"/>
                  </a:lnTo>
                  <a:lnTo>
                    <a:pt x="129540" y="358394"/>
                  </a:lnTo>
                  <a:lnTo>
                    <a:pt x="140462" y="352932"/>
                  </a:lnTo>
                  <a:lnTo>
                    <a:pt x="151384" y="330707"/>
                  </a:lnTo>
                  <a:lnTo>
                    <a:pt x="151384" y="325119"/>
                  </a:lnTo>
                  <a:lnTo>
                    <a:pt x="162433" y="319531"/>
                  </a:lnTo>
                  <a:lnTo>
                    <a:pt x="162433" y="347344"/>
                  </a:lnTo>
                  <a:lnTo>
                    <a:pt x="173355" y="386206"/>
                  </a:lnTo>
                  <a:lnTo>
                    <a:pt x="173355" y="413893"/>
                  </a:lnTo>
                  <a:lnTo>
                    <a:pt x="184404" y="402844"/>
                  </a:lnTo>
                  <a:lnTo>
                    <a:pt x="184404" y="369569"/>
                  </a:lnTo>
                  <a:lnTo>
                    <a:pt x="195326" y="302894"/>
                  </a:lnTo>
                  <a:lnTo>
                    <a:pt x="195326" y="215264"/>
                  </a:lnTo>
                  <a:lnTo>
                    <a:pt x="206248" y="165354"/>
                  </a:lnTo>
                  <a:lnTo>
                    <a:pt x="206248" y="148717"/>
                  </a:lnTo>
                  <a:lnTo>
                    <a:pt x="217297" y="165354"/>
                  </a:lnTo>
                  <a:lnTo>
                    <a:pt x="217297" y="220853"/>
                  </a:lnTo>
                  <a:lnTo>
                    <a:pt x="228219" y="286257"/>
                  </a:lnTo>
                  <a:lnTo>
                    <a:pt x="228219" y="314070"/>
                  </a:lnTo>
                  <a:lnTo>
                    <a:pt x="239268" y="314070"/>
                  </a:lnTo>
                  <a:lnTo>
                    <a:pt x="239268" y="280797"/>
                  </a:lnTo>
                  <a:lnTo>
                    <a:pt x="250190" y="204216"/>
                  </a:lnTo>
                  <a:lnTo>
                    <a:pt x="250190" y="137541"/>
                  </a:lnTo>
                  <a:lnTo>
                    <a:pt x="261112" y="83185"/>
                  </a:lnTo>
                  <a:lnTo>
                    <a:pt x="261112" y="49911"/>
                  </a:lnTo>
                  <a:lnTo>
                    <a:pt x="272161" y="27686"/>
                  </a:lnTo>
                  <a:lnTo>
                    <a:pt x="272161" y="5461"/>
                  </a:lnTo>
                  <a:lnTo>
                    <a:pt x="283083" y="0"/>
                  </a:lnTo>
                  <a:lnTo>
                    <a:pt x="283083" y="11049"/>
                  </a:lnTo>
                  <a:lnTo>
                    <a:pt x="294132" y="38862"/>
                  </a:lnTo>
                  <a:lnTo>
                    <a:pt x="294132" y="88773"/>
                  </a:lnTo>
                  <a:lnTo>
                    <a:pt x="305054" y="198628"/>
                  </a:lnTo>
                  <a:lnTo>
                    <a:pt x="305054" y="291845"/>
                  </a:lnTo>
                  <a:lnTo>
                    <a:pt x="315976" y="369569"/>
                  </a:lnTo>
                  <a:lnTo>
                    <a:pt x="315976" y="429513"/>
                  </a:lnTo>
                  <a:lnTo>
                    <a:pt x="337947" y="473837"/>
                  </a:lnTo>
                  <a:lnTo>
                    <a:pt x="337947" y="479425"/>
                  </a:lnTo>
                  <a:lnTo>
                    <a:pt x="348869" y="485013"/>
                  </a:lnTo>
                  <a:lnTo>
                    <a:pt x="359918" y="490474"/>
                  </a:lnTo>
                  <a:lnTo>
                    <a:pt x="370840" y="490474"/>
                  </a:lnTo>
                  <a:lnTo>
                    <a:pt x="381889" y="490474"/>
                  </a:lnTo>
                  <a:lnTo>
                    <a:pt x="392811" y="490474"/>
                  </a:lnTo>
                  <a:lnTo>
                    <a:pt x="403733" y="490474"/>
                  </a:lnTo>
                  <a:lnTo>
                    <a:pt x="412623" y="485013"/>
                  </a:lnTo>
                  <a:lnTo>
                    <a:pt x="423545" y="479425"/>
                  </a:lnTo>
                  <a:lnTo>
                    <a:pt x="434467" y="479425"/>
                  </a:lnTo>
                  <a:lnTo>
                    <a:pt x="445516" y="479425"/>
                  </a:lnTo>
                  <a:lnTo>
                    <a:pt x="456438" y="485013"/>
                  </a:lnTo>
                  <a:lnTo>
                    <a:pt x="467360" y="485013"/>
                  </a:lnTo>
                  <a:lnTo>
                    <a:pt x="478409" y="490474"/>
                  </a:lnTo>
                  <a:lnTo>
                    <a:pt x="631952" y="490474"/>
                  </a:lnTo>
                  <a:lnTo>
                    <a:pt x="643001" y="490474"/>
                  </a:lnTo>
                </a:path>
              </a:pathLst>
            </a:custGeom>
            <a:ln w="23812">
              <a:solidFill>
                <a:srgbClr val="FF7E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91776" y="4133818"/>
              <a:ext cx="16668" cy="1666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555988" y="3717163"/>
              <a:ext cx="681355" cy="852805"/>
            </a:xfrm>
            <a:custGeom>
              <a:avLst/>
              <a:gdLst/>
              <a:ahLst/>
              <a:cxnLst/>
              <a:rect l="l" t="t" r="r" b="b"/>
              <a:pathLst>
                <a:path w="681354" h="852804">
                  <a:moveTo>
                    <a:pt x="0" y="850011"/>
                  </a:moveTo>
                  <a:lnTo>
                    <a:pt x="7619" y="847470"/>
                  </a:lnTo>
                  <a:lnTo>
                    <a:pt x="15239" y="845057"/>
                  </a:lnTo>
                  <a:lnTo>
                    <a:pt x="22859" y="845057"/>
                  </a:lnTo>
                  <a:lnTo>
                    <a:pt x="30479" y="845057"/>
                  </a:lnTo>
                  <a:lnTo>
                    <a:pt x="38100" y="847470"/>
                  </a:lnTo>
                  <a:lnTo>
                    <a:pt x="45719" y="847470"/>
                  </a:lnTo>
                  <a:lnTo>
                    <a:pt x="51815" y="850011"/>
                  </a:lnTo>
                  <a:lnTo>
                    <a:pt x="59435" y="850011"/>
                  </a:lnTo>
                  <a:lnTo>
                    <a:pt x="67055" y="852424"/>
                  </a:lnTo>
                  <a:lnTo>
                    <a:pt x="74675" y="852424"/>
                  </a:lnTo>
                  <a:lnTo>
                    <a:pt x="82295" y="852424"/>
                  </a:lnTo>
                  <a:lnTo>
                    <a:pt x="89915" y="852424"/>
                  </a:lnTo>
                  <a:lnTo>
                    <a:pt x="97535" y="850011"/>
                  </a:lnTo>
                  <a:lnTo>
                    <a:pt x="105155" y="847470"/>
                  </a:lnTo>
                  <a:lnTo>
                    <a:pt x="105155" y="845057"/>
                  </a:lnTo>
                  <a:lnTo>
                    <a:pt x="120268" y="840105"/>
                  </a:lnTo>
                  <a:lnTo>
                    <a:pt x="112775" y="840105"/>
                  </a:lnTo>
                  <a:lnTo>
                    <a:pt x="120268" y="840105"/>
                  </a:lnTo>
                  <a:lnTo>
                    <a:pt x="127888" y="842644"/>
                  </a:lnTo>
                  <a:lnTo>
                    <a:pt x="135508" y="842644"/>
                  </a:lnTo>
                  <a:lnTo>
                    <a:pt x="143128" y="842644"/>
                  </a:lnTo>
                  <a:lnTo>
                    <a:pt x="150748" y="845057"/>
                  </a:lnTo>
                  <a:lnTo>
                    <a:pt x="158368" y="845057"/>
                  </a:lnTo>
                  <a:lnTo>
                    <a:pt x="165988" y="845057"/>
                  </a:lnTo>
                  <a:lnTo>
                    <a:pt x="173608" y="847470"/>
                  </a:lnTo>
                  <a:lnTo>
                    <a:pt x="181228" y="850011"/>
                  </a:lnTo>
                  <a:lnTo>
                    <a:pt x="188848" y="850011"/>
                  </a:lnTo>
                  <a:lnTo>
                    <a:pt x="196468" y="850011"/>
                  </a:lnTo>
                  <a:lnTo>
                    <a:pt x="271144" y="850011"/>
                  </a:lnTo>
                  <a:lnTo>
                    <a:pt x="286384" y="845057"/>
                  </a:lnTo>
                  <a:lnTo>
                    <a:pt x="278764" y="845057"/>
                  </a:lnTo>
                  <a:lnTo>
                    <a:pt x="286384" y="845057"/>
                  </a:lnTo>
                  <a:lnTo>
                    <a:pt x="294004" y="845057"/>
                  </a:lnTo>
                  <a:lnTo>
                    <a:pt x="301625" y="847470"/>
                  </a:lnTo>
                  <a:lnTo>
                    <a:pt x="309244" y="847470"/>
                  </a:lnTo>
                  <a:lnTo>
                    <a:pt x="316864" y="850011"/>
                  </a:lnTo>
                  <a:lnTo>
                    <a:pt x="324484" y="850011"/>
                  </a:lnTo>
                  <a:lnTo>
                    <a:pt x="377825" y="850011"/>
                  </a:lnTo>
                  <a:lnTo>
                    <a:pt x="385444" y="847470"/>
                  </a:lnTo>
                  <a:lnTo>
                    <a:pt x="400684" y="842644"/>
                  </a:lnTo>
                  <a:lnTo>
                    <a:pt x="393064" y="842644"/>
                  </a:lnTo>
                  <a:lnTo>
                    <a:pt x="400684" y="842644"/>
                  </a:lnTo>
                  <a:lnTo>
                    <a:pt x="408304" y="842644"/>
                  </a:lnTo>
                  <a:lnTo>
                    <a:pt x="415925" y="845057"/>
                  </a:lnTo>
                  <a:lnTo>
                    <a:pt x="423544" y="847470"/>
                  </a:lnTo>
                  <a:lnTo>
                    <a:pt x="431164" y="847470"/>
                  </a:lnTo>
                  <a:lnTo>
                    <a:pt x="438784" y="847470"/>
                  </a:lnTo>
                  <a:lnTo>
                    <a:pt x="446404" y="850011"/>
                  </a:lnTo>
                  <a:lnTo>
                    <a:pt x="454025" y="852424"/>
                  </a:lnTo>
                  <a:lnTo>
                    <a:pt x="461644" y="852424"/>
                  </a:lnTo>
                  <a:lnTo>
                    <a:pt x="469264" y="850011"/>
                  </a:lnTo>
                  <a:lnTo>
                    <a:pt x="469264" y="847470"/>
                  </a:lnTo>
                  <a:lnTo>
                    <a:pt x="482980" y="842644"/>
                  </a:lnTo>
                  <a:lnTo>
                    <a:pt x="482980" y="840105"/>
                  </a:lnTo>
                  <a:lnTo>
                    <a:pt x="490600" y="842644"/>
                  </a:lnTo>
                  <a:lnTo>
                    <a:pt x="498220" y="842644"/>
                  </a:lnTo>
                  <a:lnTo>
                    <a:pt x="505840" y="845057"/>
                  </a:lnTo>
                  <a:lnTo>
                    <a:pt x="513460" y="845057"/>
                  </a:lnTo>
                  <a:lnTo>
                    <a:pt x="521080" y="811022"/>
                  </a:lnTo>
                  <a:lnTo>
                    <a:pt x="521080" y="742442"/>
                  </a:lnTo>
                  <a:lnTo>
                    <a:pt x="528701" y="639318"/>
                  </a:lnTo>
                  <a:lnTo>
                    <a:pt x="528701" y="504698"/>
                  </a:lnTo>
                  <a:lnTo>
                    <a:pt x="536320" y="332994"/>
                  </a:lnTo>
                  <a:lnTo>
                    <a:pt x="536320" y="198247"/>
                  </a:lnTo>
                  <a:lnTo>
                    <a:pt x="543940" y="98170"/>
                  </a:lnTo>
                  <a:lnTo>
                    <a:pt x="543940" y="32004"/>
                  </a:lnTo>
                  <a:lnTo>
                    <a:pt x="551560" y="0"/>
                  </a:lnTo>
                  <a:lnTo>
                    <a:pt x="551560" y="4953"/>
                  </a:lnTo>
                  <a:lnTo>
                    <a:pt x="559180" y="7366"/>
                  </a:lnTo>
                  <a:lnTo>
                    <a:pt x="559180" y="9779"/>
                  </a:lnTo>
                  <a:lnTo>
                    <a:pt x="566801" y="14731"/>
                  </a:lnTo>
                  <a:lnTo>
                    <a:pt x="566801" y="17272"/>
                  </a:lnTo>
                  <a:lnTo>
                    <a:pt x="574293" y="19685"/>
                  </a:lnTo>
                  <a:lnTo>
                    <a:pt x="574293" y="22225"/>
                  </a:lnTo>
                  <a:lnTo>
                    <a:pt x="581913" y="24637"/>
                  </a:lnTo>
                  <a:lnTo>
                    <a:pt x="581913" y="27050"/>
                  </a:lnTo>
                  <a:lnTo>
                    <a:pt x="589533" y="29591"/>
                  </a:lnTo>
                  <a:lnTo>
                    <a:pt x="589533" y="32004"/>
                  </a:lnTo>
                  <a:lnTo>
                    <a:pt x="597153" y="36956"/>
                  </a:lnTo>
                  <a:lnTo>
                    <a:pt x="604773" y="34543"/>
                  </a:lnTo>
                  <a:lnTo>
                    <a:pt x="604773" y="32004"/>
                  </a:lnTo>
                  <a:lnTo>
                    <a:pt x="612393" y="27050"/>
                  </a:lnTo>
                  <a:lnTo>
                    <a:pt x="612393" y="22225"/>
                  </a:lnTo>
                  <a:lnTo>
                    <a:pt x="620013" y="17272"/>
                  </a:lnTo>
                  <a:lnTo>
                    <a:pt x="620013" y="12318"/>
                  </a:lnTo>
                  <a:lnTo>
                    <a:pt x="627633" y="12318"/>
                  </a:lnTo>
                  <a:lnTo>
                    <a:pt x="635253" y="14731"/>
                  </a:lnTo>
                  <a:lnTo>
                    <a:pt x="642873" y="17272"/>
                  </a:lnTo>
                  <a:lnTo>
                    <a:pt x="642873" y="19685"/>
                  </a:lnTo>
                  <a:lnTo>
                    <a:pt x="650493" y="22225"/>
                  </a:lnTo>
                  <a:lnTo>
                    <a:pt x="650493" y="24637"/>
                  </a:lnTo>
                  <a:lnTo>
                    <a:pt x="665733" y="29591"/>
                  </a:lnTo>
                  <a:lnTo>
                    <a:pt x="658113" y="29591"/>
                  </a:lnTo>
                  <a:lnTo>
                    <a:pt x="665733" y="27050"/>
                  </a:lnTo>
                  <a:lnTo>
                    <a:pt x="680973" y="22225"/>
                  </a:lnTo>
                  <a:lnTo>
                    <a:pt x="673353" y="22225"/>
                  </a:lnTo>
                </a:path>
              </a:pathLst>
            </a:custGeom>
            <a:ln w="33337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752975" y="0"/>
            <a:ext cx="3895725" cy="1952625"/>
            <a:chOff x="4752975" y="0"/>
            <a:chExt cx="3895725" cy="195262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7525" y="381000"/>
              <a:ext cx="1781175" cy="13906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2975" y="447675"/>
              <a:ext cx="1443101" cy="144310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24650" y="0"/>
              <a:ext cx="995362" cy="1952625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701151" y="447738"/>
            <a:ext cx="671512" cy="78581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20250" y="657225"/>
            <a:ext cx="695325" cy="60007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76501" y="1285875"/>
            <a:ext cx="1471549" cy="1457325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1098783" y="6429375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435593" y="4626927"/>
            <a:ext cx="9715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25559" y="4626927"/>
            <a:ext cx="240029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25" dirty="0">
                <a:latin typeface="Arial"/>
                <a:cs typeface="Arial"/>
              </a:rPr>
              <a:t>120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08565" y="4626927"/>
            <a:ext cx="240029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25" dirty="0">
                <a:latin typeface="Arial"/>
                <a:cs typeface="Arial"/>
              </a:rPr>
              <a:t>180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441563" y="4631563"/>
            <a:ext cx="1771650" cy="0"/>
          </a:xfrm>
          <a:custGeom>
            <a:avLst/>
            <a:gdLst/>
            <a:ahLst/>
            <a:cxnLst/>
            <a:rect l="l" t="t" r="r" b="b"/>
            <a:pathLst>
              <a:path w="1771650">
                <a:moveTo>
                  <a:pt x="0" y="0"/>
                </a:moveTo>
                <a:lnTo>
                  <a:pt x="642873" y="0"/>
                </a:lnTo>
              </a:path>
              <a:path w="1771650">
                <a:moveTo>
                  <a:pt x="1128648" y="0"/>
                </a:moveTo>
                <a:lnTo>
                  <a:pt x="1771650" y="0"/>
                </a:lnTo>
              </a:path>
            </a:pathLst>
          </a:custGeom>
          <a:ln w="4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530080" y="4626927"/>
            <a:ext cx="9715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8329294" y="3121025"/>
            <a:ext cx="1861820" cy="2717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00" b="0" dirty="0">
                <a:latin typeface="Courier New"/>
                <a:cs typeface="Courier New"/>
              </a:rPr>
              <a:t>They</a:t>
            </a:r>
            <a:r>
              <a:rPr sz="1600" b="0" spc="-35" dirty="0">
                <a:latin typeface="Courier New"/>
                <a:cs typeface="Courier New"/>
              </a:rPr>
              <a:t> </a:t>
            </a:r>
            <a:r>
              <a:rPr sz="1600" b="0" dirty="0">
                <a:latin typeface="Courier New"/>
                <a:cs typeface="Courier New"/>
              </a:rPr>
              <a:t>have</a:t>
            </a:r>
            <a:r>
              <a:rPr sz="1600" b="0" spc="-35" dirty="0">
                <a:latin typeface="Courier New"/>
                <a:cs typeface="Courier New"/>
              </a:rPr>
              <a:t> </a:t>
            </a:r>
            <a:r>
              <a:rPr sz="1600" b="0" spc="-10" dirty="0">
                <a:latin typeface="Courier New"/>
                <a:cs typeface="Courier New"/>
              </a:rPr>
              <a:t>found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29294" y="3364547"/>
            <a:ext cx="1602740" cy="6591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latin typeface="Courier New"/>
                <a:cs typeface="Courier New"/>
              </a:rPr>
              <a:t>this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rule</a:t>
            </a:r>
            <a:endParaRPr sz="1600">
              <a:latin typeface="Courier New"/>
              <a:cs typeface="Courier New"/>
            </a:endParaRPr>
          </a:p>
          <a:p>
            <a:pPr marL="100965">
              <a:lnSpc>
                <a:spcPct val="100000"/>
              </a:lnSpc>
              <a:spcBef>
                <a:spcPts val="1375"/>
              </a:spcBef>
            </a:pPr>
            <a:r>
              <a:rPr sz="1400" dirty="0">
                <a:latin typeface="Times New Roman"/>
                <a:cs typeface="Times New Roman"/>
              </a:rPr>
              <a:t>maxlag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=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minutes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782191" y="5556884"/>
            <a:ext cx="664845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Calibri"/>
                <a:cs typeface="Calibri"/>
              </a:rPr>
              <a:t>We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find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this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rule,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read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as: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If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you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55A11"/>
                </a:solidFill>
                <a:latin typeface="Calibri"/>
                <a:cs typeface="Calibri"/>
              </a:rPr>
              <a:t>this</a:t>
            </a:r>
            <a:r>
              <a:rPr sz="2000" b="1" dirty="0">
                <a:latin typeface="Calibri"/>
                <a:cs typeface="Calibri"/>
              </a:rPr>
              <a:t>,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within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20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min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you </a:t>
            </a:r>
            <a:r>
              <a:rPr sz="2000" b="1" dirty="0">
                <a:latin typeface="Calibri"/>
                <a:cs typeface="Calibri"/>
              </a:rPr>
              <a:t>will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0AF50"/>
                </a:solidFill>
                <a:latin typeface="Calibri"/>
                <a:cs typeface="Calibri"/>
              </a:rPr>
              <a:t>that</a:t>
            </a:r>
            <a:r>
              <a:rPr sz="2000" b="1" spc="-2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4516" y="1091882"/>
            <a:ext cx="69818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" dirty="0"/>
              <a:t>Result</a:t>
            </a:r>
            <a:r>
              <a:rPr sz="5400" spc="-200" dirty="0"/>
              <a:t> </a:t>
            </a:r>
            <a:r>
              <a:rPr sz="5400" dirty="0"/>
              <a:t>=</a:t>
            </a:r>
            <a:r>
              <a:rPr sz="5400" spc="-140" dirty="0"/>
              <a:t> </a:t>
            </a:r>
            <a:r>
              <a:rPr sz="5400" spc="-10" dirty="0"/>
              <a:t>Bi-</a:t>
            </a:r>
            <a:r>
              <a:rPr sz="5400" spc="-45" dirty="0"/>
              <a:t>Directional</a:t>
            </a:r>
            <a:r>
              <a:rPr sz="5400" spc="-210" dirty="0"/>
              <a:t> </a:t>
            </a:r>
            <a:r>
              <a:rPr sz="5400" spc="-25" dirty="0"/>
              <a:t>IoT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2304414" y="4926584"/>
            <a:ext cx="7579359" cy="18675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4000" spc="-10" dirty="0">
                <a:latin typeface="Calibri"/>
                <a:cs typeface="Calibri"/>
              </a:rPr>
              <a:t>Automatically</a:t>
            </a:r>
            <a:r>
              <a:rPr sz="4000" spc="-2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Warn,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Adjust,</a:t>
            </a:r>
            <a:r>
              <a:rPr sz="4000" spc="-12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Operate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4000" dirty="0">
                <a:latin typeface="Calibri"/>
                <a:cs typeface="Calibri"/>
              </a:rPr>
              <a:t>+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M2M</a:t>
            </a:r>
            <a:r>
              <a:rPr sz="4000" spc="-1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communication</a:t>
            </a:r>
            <a:endParaRPr sz="40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40"/>
              </a:spcBef>
            </a:pPr>
            <a:r>
              <a:rPr sz="4000" dirty="0">
                <a:latin typeface="Wingdings"/>
                <a:cs typeface="Wingdings"/>
              </a:rPr>
              <a:t></a:t>
            </a:r>
            <a:r>
              <a:rPr sz="4000" b="1" dirty="0">
                <a:latin typeface="Calibri"/>
                <a:cs typeface="Calibri"/>
              </a:rPr>
              <a:t>Cyber</a:t>
            </a:r>
            <a:r>
              <a:rPr sz="4000" b="1" spc="-14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Physical</a:t>
            </a:r>
            <a:r>
              <a:rPr sz="4000" b="1" spc="-110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Systems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0763" y="2364613"/>
            <a:ext cx="2133600" cy="2447925"/>
          </a:xfrm>
          <a:custGeom>
            <a:avLst/>
            <a:gdLst/>
            <a:ahLst/>
            <a:cxnLst/>
            <a:rect l="l" t="t" r="r" b="b"/>
            <a:pathLst>
              <a:path w="2133600" h="2447925">
                <a:moveTo>
                  <a:pt x="1920239" y="0"/>
                </a:moveTo>
                <a:lnTo>
                  <a:pt x="213360" y="0"/>
                </a:lnTo>
                <a:lnTo>
                  <a:pt x="164432" y="5633"/>
                </a:lnTo>
                <a:lnTo>
                  <a:pt x="119520" y="21682"/>
                </a:lnTo>
                <a:lnTo>
                  <a:pt x="79905" y="46866"/>
                </a:lnTo>
                <a:lnTo>
                  <a:pt x="46866" y="79905"/>
                </a:lnTo>
                <a:lnTo>
                  <a:pt x="21682" y="119520"/>
                </a:lnTo>
                <a:lnTo>
                  <a:pt x="5633" y="164432"/>
                </a:lnTo>
                <a:lnTo>
                  <a:pt x="0" y="213360"/>
                </a:lnTo>
                <a:lnTo>
                  <a:pt x="0" y="2234565"/>
                </a:lnTo>
                <a:lnTo>
                  <a:pt x="5633" y="2283492"/>
                </a:lnTo>
                <a:lnTo>
                  <a:pt x="21682" y="2328404"/>
                </a:lnTo>
                <a:lnTo>
                  <a:pt x="46866" y="2368019"/>
                </a:lnTo>
                <a:lnTo>
                  <a:pt x="79905" y="2401058"/>
                </a:lnTo>
                <a:lnTo>
                  <a:pt x="119520" y="2426242"/>
                </a:lnTo>
                <a:lnTo>
                  <a:pt x="164432" y="2442291"/>
                </a:lnTo>
                <a:lnTo>
                  <a:pt x="213360" y="2447925"/>
                </a:lnTo>
                <a:lnTo>
                  <a:pt x="1920239" y="2447925"/>
                </a:lnTo>
                <a:lnTo>
                  <a:pt x="1969167" y="2442291"/>
                </a:lnTo>
                <a:lnTo>
                  <a:pt x="2014079" y="2426242"/>
                </a:lnTo>
                <a:lnTo>
                  <a:pt x="2053694" y="2401058"/>
                </a:lnTo>
                <a:lnTo>
                  <a:pt x="2086733" y="2368019"/>
                </a:lnTo>
                <a:lnTo>
                  <a:pt x="2111917" y="2328404"/>
                </a:lnTo>
                <a:lnTo>
                  <a:pt x="2127966" y="2283492"/>
                </a:lnTo>
                <a:lnTo>
                  <a:pt x="2133600" y="2234565"/>
                </a:lnTo>
                <a:lnTo>
                  <a:pt x="2133600" y="213360"/>
                </a:lnTo>
                <a:lnTo>
                  <a:pt x="2127966" y="164432"/>
                </a:lnTo>
                <a:lnTo>
                  <a:pt x="2111917" y="119520"/>
                </a:lnTo>
                <a:lnTo>
                  <a:pt x="2086733" y="79905"/>
                </a:lnTo>
                <a:lnTo>
                  <a:pt x="2053694" y="46866"/>
                </a:lnTo>
                <a:lnTo>
                  <a:pt x="2014079" y="21682"/>
                </a:lnTo>
                <a:lnTo>
                  <a:pt x="1969167" y="5633"/>
                </a:lnTo>
                <a:lnTo>
                  <a:pt x="192023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56535" y="2881884"/>
            <a:ext cx="1697989" cy="13220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algn="ctr">
              <a:lnSpc>
                <a:spcPts val="3300"/>
              </a:lnSpc>
              <a:spcBef>
                <a:spcPts val="459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Any</a:t>
            </a:r>
            <a:r>
              <a:rPr sz="3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device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sensors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86326" y="3257550"/>
            <a:ext cx="452755" cy="1381760"/>
            <a:chOff x="4386326" y="3257550"/>
            <a:chExt cx="452755" cy="1381760"/>
          </a:xfrm>
        </p:grpSpPr>
        <p:sp>
          <p:nvSpPr>
            <p:cNvPr id="7" name="object 7"/>
            <p:cNvSpPr/>
            <p:nvPr/>
          </p:nvSpPr>
          <p:spPr>
            <a:xfrm>
              <a:off x="4386326" y="3257550"/>
              <a:ext cx="452755" cy="528955"/>
            </a:xfrm>
            <a:custGeom>
              <a:avLst/>
              <a:gdLst/>
              <a:ahLst/>
              <a:cxnLst/>
              <a:rect l="l" t="t" r="r" b="b"/>
              <a:pathLst>
                <a:path w="452754" h="528954">
                  <a:moveTo>
                    <a:pt x="226187" y="0"/>
                  </a:moveTo>
                  <a:lnTo>
                    <a:pt x="226187" y="105790"/>
                  </a:lnTo>
                  <a:lnTo>
                    <a:pt x="0" y="105790"/>
                  </a:lnTo>
                  <a:lnTo>
                    <a:pt x="0" y="422910"/>
                  </a:lnTo>
                  <a:lnTo>
                    <a:pt x="226187" y="422910"/>
                  </a:lnTo>
                  <a:lnTo>
                    <a:pt x="226187" y="528701"/>
                  </a:lnTo>
                  <a:lnTo>
                    <a:pt x="452374" y="264287"/>
                  </a:lnTo>
                  <a:lnTo>
                    <a:pt x="226187" y="0"/>
                  </a:lnTo>
                  <a:close/>
                </a:path>
              </a:pathLst>
            </a:custGeom>
            <a:solidFill>
              <a:srgbClr val="B5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1482" y="3828669"/>
              <a:ext cx="240665" cy="803910"/>
            </a:xfrm>
            <a:custGeom>
              <a:avLst/>
              <a:gdLst/>
              <a:ahLst/>
              <a:cxnLst/>
              <a:rect l="l" t="t" r="r" b="b"/>
              <a:pathLst>
                <a:path w="240664" h="803910">
                  <a:moveTo>
                    <a:pt x="97789" y="0"/>
                  </a:moveTo>
                  <a:lnTo>
                    <a:pt x="0" y="407161"/>
                  </a:lnTo>
                  <a:lnTo>
                    <a:pt x="133730" y="803909"/>
                  </a:lnTo>
                  <a:lnTo>
                    <a:pt x="124713" y="602868"/>
                  </a:lnTo>
                  <a:lnTo>
                    <a:pt x="240410" y="597788"/>
                  </a:lnTo>
                  <a:lnTo>
                    <a:pt x="222503" y="195833"/>
                  </a:lnTo>
                  <a:lnTo>
                    <a:pt x="106806" y="201040"/>
                  </a:lnTo>
                  <a:lnTo>
                    <a:pt x="9778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1482" y="3828669"/>
              <a:ext cx="240665" cy="803910"/>
            </a:xfrm>
            <a:custGeom>
              <a:avLst/>
              <a:gdLst/>
              <a:ahLst/>
              <a:cxnLst/>
              <a:rect l="l" t="t" r="r" b="b"/>
              <a:pathLst>
                <a:path w="240664" h="803910">
                  <a:moveTo>
                    <a:pt x="97789" y="0"/>
                  </a:moveTo>
                  <a:lnTo>
                    <a:pt x="106806" y="201040"/>
                  </a:lnTo>
                  <a:lnTo>
                    <a:pt x="222503" y="195833"/>
                  </a:lnTo>
                  <a:lnTo>
                    <a:pt x="240410" y="597788"/>
                  </a:lnTo>
                  <a:lnTo>
                    <a:pt x="124713" y="602868"/>
                  </a:lnTo>
                  <a:lnTo>
                    <a:pt x="133730" y="803909"/>
                  </a:lnTo>
                  <a:lnTo>
                    <a:pt x="0" y="407161"/>
                  </a:lnTo>
                  <a:lnTo>
                    <a:pt x="97789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031613" y="2950336"/>
            <a:ext cx="2133600" cy="1281430"/>
          </a:xfrm>
          <a:custGeom>
            <a:avLst/>
            <a:gdLst/>
            <a:ahLst/>
            <a:cxnLst/>
            <a:rect l="l" t="t" r="r" b="b"/>
            <a:pathLst>
              <a:path w="2133600" h="1281429">
                <a:moveTo>
                  <a:pt x="2005457" y="0"/>
                </a:moveTo>
                <a:lnTo>
                  <a:pt x="128142" y="0"/>
                </a:lnTo>
                <a:lnTo>
                  <a:pt x="78224" y="10074"/>
                </a:lnTo>
                <a:lnTo>
                  <a:pt x="37496" y="37544"/>
                </a:lnTo>
                <a:lnTo>
                  <a:pt x="10056" y="78277"/>
                </a:lnTo>
                <a:lnTo>
                  <a:pt x="0" y="128142"/>
                </a:lnTo>
                <a:lnTo>
                  <a:pt x="0" y="1153033"/>
                </a:lnTo>
                <a:lnTo>
                  <a:pt x="10056" y="1202898"/>
                </a:lnTo>
                <a:lnTo>
                  <a:pt x="37496" y="1243631"/>
                </a:lnTo>
                <a:lnTo>
                  <a:pt x="78224" y="1271101"/>
                </a:lnTo>
                <a:lnTo>
                  <a:pt x="128142" y="1281176"/>
                </a:lnTo>
                <a:lnTo>
                  <a:pt x="2005457" y="1281176"/>
                </a:lnTo>
                <a:lnTo>
                  <a:pt x="2055322" y="1271101"/>
                </a:lnTo>
                <a:lnTo>
                  <a:pt x="2096055" y="1243631"/>
                </a:lnTo>
                <a:lnTo>
                  <a:pt x="2123525" y="1202898"/>
                </a:lnTo>
                <a:lnTo>
                  <a:pt x="2133600" y="1153033"/>
                </a:lnTo>
                <a:lnTo>
                  <a:pt x="2133600" y="128142"/>
                </a:lnTo>
                <a:lnTo>
                  <a:pt x="2123525" y="78277"/>
                </a:lnTo>
                <a:lnTo>
                  <a:pt x="2096055" y="37544"/>
                </a:lnTo>
                <a:lnTo>
                  <a:pt x="2055322" y="10074"/>
                </a:lnTo>
                <a:lnTo>
                  <a:pt x="200545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55284" y="3300412"/>
            <a:ext cx="128333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77176" y="3324225"/>
            <a:ext cx="452755" cy="1315085"/>
            <a:chOff x="7377176" y="3324225"/>
            <a:chExt cx="452755" cy="1315085"/>
          </a:xfrm>
        </p:grpSpPr>
        <p:sp>
          <p:nvSpPr>
            <p:cNvPr id="13" name="object 13"/>
            <p:cNvSpPr/>
            <p:nvPr/>
          </p:nvSpPr>
          <p:spPr>
            <a:xfrm>
              <a:off x="7377176" y="3324225"/>
              <a:ext cx="452755" cy="528955"/>
            </a:xfrm>
            <a:custGeom>
              <a:avLst/>
              <a:gdLst/>
              <a:ahLst/>
              <a:cxnLst/>
              <a:rect l="l" t="t" r="r" b="b"/>
              <a:pathLst>
                <a:path w="452754" h="528954">
                  <a:moveTo>
                    <a:pt x="226187" y="0"/>
                  </a:moveTo>
                  <a:lnTo>
                    <a:pt x="226187" y="105790"/>
                  </a:lnTo>
                  <a:lnTo>
                    <a:pt x="0" y="105790"/>
                  </a:lnTo>
                  <a:lnTo>
                    <a:pt x="0" y="422910"/>
                  </a:lnTo>
                  <a:lnTo>
                    <a:pt x="226187" y="422910"/>
                  </a:lnTo>
                  <a:lnTo>
                    <a:pt x="226187" y="528701"/>
                  </a:lnTo>
                  <a:lnTo>
                    <a:pt x="452374" y="264287"/>
                  </a:lnTo>
                  <a:lnTo>
                    <a:pt x="226187" y="0"/>
                  </a:lnTo>
                  <a:close/>
                </a:path>
              </a:pathLst>
            </a:custGeom>
            <a:solidFill>
              <a:srgbClr val="B5CA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67727" y="3828669"/>
              <a:ext cx="240665" cy="803910"/>
            </a:xfrm>
            <a:custGeom>
              <a:avLst/>
              <a:gdLst/>
              <a:ahLst/>
              <a:cxnLst/>
              <a:rect l="l" t="t" r="r" b="b"/>
              <a:pathLst>
                <a:path w="240665" h="803910">
                  <a:moveTo>
                    <a:pt x="97790" y="0"/>
                  </a:moveTo>
                  <a:lnTo>
                    <a:pt x="0" y="407161"/>
                  </a:lnTo>
                  <a:lnTo>
                    <a:pt x="133603" y="803909"/>
                  </a:lnTo>
                  <a:lnTo>
                    <a:pt x="124714" y="602868"/>
                  </a:lnTo>
                  <a:lnTo>
                    <a:pt x="240411" y="597788"/>
                  </a:lnTo>
                  <a:lnTo>
                    <a:pt x="222376" y="195833"/>
                  </a:lnTo>
                  <a:lnTo>
                    <a:pt x="106679" y="201040"/>
                  </a:lnTo>
                  <a:lnTo>
                    <a:pt x="977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67727" y="3828669"/>
              <a:ext cx="240665" cy="803910"/>
            </a:xfrm>
            <a:custGeom>
              <a:avLst/>
              <a:gdLst/>
              <a:ahLst/>
              <a:cxnLst/>
              <a:rect l="l" t="t" r="r" b="b"/>
              <a:pathLst>
                <a:path w="240665" h="803910">
                  <a:moveTo>
                    <a:pt x="97790" y="0"/>
                  </a:moveTo>
                  <a:lnTo>
                    <a:pt x="106679" y="201040"/>
                  </a:lnTo>
                  <a:lnTo>
                    <a:pt x="222376" y="195833"/>
                  </a:lnTo>
                  <a:lnTo>
                    <a:pt x="240411" y="597788"/>
                  </a:lnTo>
                  <a:lnTo>
                    <a:pt x="124714" y="602868"/>
                  </a:lnTo>
                  <a:lnTo>
                    <a:pt x="133603" y="803909"/>
                  </a:lnTo>
                  <a:lnTo>
                    <a:pt x="0" y="407161"/>
                  </a:lnTo>
                  <a:lnTo>
                    <a:pt x="97790" y="0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8017636" y="2950336"/>
            <a:ext cx="2138680" cy="1281430"/>
          </a:xfrm>
          <a:custGeom>
            <a:avLst/>
            <a:gdLst/>
            <a:ahLst/>
            <a:cxnLst/>
            <a:rect l="l" t="t" r="r" b="b"/>
            <a:pathLst>
              <a:path w="2138679" h="1281429">
                <a:moveTo>
                  <a:pt x="2010283" y="0"/>
                </a:moveTo>
                <a:lnTo>
                  <a:pt x="128143" y="0"/>
                </a:lnTo>
                <a:lnTo>
                  <a:pt x="78277" y="10074"/>
                </a:lnTo>
                <a:lnTo>
                  <a:pt x="37544" y="37544"/>
                </a:lnTo>
                <a:lnTo>
                  <a:pt x="10074" y="78277"/>
                </a:lnTo>
                <a:lnTo>
                  <a:pt x="0" y="128142"/>
                </a:lnTo>
                <a:lnTo>
                  <a:pt x="0" y="1153033"/>
                </a:lnTo>
                <a:lnTo>
                  <a:pt x="10074" y="1202898"/>
                </a:lnTo>
                <a:lnTo>
                  <a:pt x="37544" y="1243631"/>
                </a:lnTo>
                <a:lnTo>
                  <a:pt x="78277" y="1271101"/>
                </a:lnTo>
                <a:lnTo>
                  <a:pt x="128143" y="1281176"/>
                </a:lnTo>
                <a:lnTo>
                  <a:pt x="2010283" y="1281176"/>
                </a:lnTo>
                <a:lnTo>
                  <a:pt x="2060148" y="1271101"/>
                </a:lnTo>
                <a:lnTo>
                  <a:pt x="2100881" y="1243631"/>
                </a:lnTo>
                <a:lnTo>
                  <a:pt x="2128351" y="1202898"/>
                </a:lnTo>
                <a:lnTo>
                  <a:pt x="2138426" y="1153033"/>
                </a:lnTo>
                <a:lnTo>
                  <a:pt x="2138426" y="128142"/>
                </a:lnTo>
                <a:lnTo>
                  <a:pt x="2128351" y="78277"/>
                </a:lnTo>
                <a:lnTo>
                  <a:pt x="2100881" y="37544"/>
                </a:lnTo>
                <a:lnTo>
                  <a:pt x="2060148" y="10074"/>
                </a:lnTo>
                <a:lnTo>
                  <a:pt x="201028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55381" y="3090862"/>
            <a:ext cx="1671955" cy="9023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93040" marR="5080" indent="-180975">
              <a:lnSpc>
                <a:spcPts val="3300"/>
              </a:lnSpc>
              <a:spcBef>
                <a:spcPts val="459"/>
              </a:spcBef>
            </a:pP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3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3000" dirty="0">
                <a:solidFill>
                  <a:srgbClr val="FFFFFF"/>
                </a:solidFill>
                <a:latin typeface="Calibri"/>
                <a:cs typeface="Calibri"/>
              </a:rPr>
              <a:t>Big </a:t>
            </a:r>
            <a:r>
              <a:rPr sz="30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5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0" dirty="0"/>
              <a:t>Bi-</a:t>
            </a:r>
            <a:r>
              <a:rPr sz="4400" spc="-50" dirty="0"/>
              <a:t>Directional</a:t>
            </a:r>
            <a:r>
              <a:rPr sz="4400" spc="-195" dirty="0"/>
              <a:t> </a:t>
            </a:r>
            <a:r>
              <a:rPr sz="4400" dirty="0"/>
              <a:t>IoT</a:t>
            </a:r>
            <a:r>
              <a:rPr sz="4400" spc="-155" dirty="0"/>
              <a:t> </a:t>
            </a:r>
            <a:r>
              <a:rPr sz="4400" dirty="0"/>
              <a:t>==</a:t>
            </a:r>
            <a:r>
              <a:rPr sz="4400" spc="-110" dirty="0"/>
              <a:t> </a:t>
            </a:r>
            <a:r>
              <a:rPr sz="4400" spc="-10" dirty="0"/>
              <a:t>Good??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57" y="2145665"/>
            <a:ext cx="8964295" cy="3771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40665" algn="l"/>
              </a:tabLst>
            </a:pPr>
            <a:r>
              <a:rPr sz="2600" spc="-10" dirty="0">
                <a:latin typeface="Calibri"/>
                <a:cs typeface="Calibri"/>
              </a:rPr>
              <a:t>Prevent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crimes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(e.g.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Santa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Cruz)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through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predictions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240665" algn="l"/>
              </a:tabLst>
            </a:pPr>
            <a:r>
              <a:rPr sz="2600" spc="-10" dirty="0">
                <a:latin typeface="Calibri"/>
                <a:cs typeface="Calibri"/>
              </a:rPr>
              <a:t>Prevent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illnesses</a:t>
            </a:r>
            <a:r>
              <a:rPr sz="2600" spc="-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through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classification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0665" algn="l"/>
              </a:tabLst>
            </a:pPr>
            <a:r>
              <a:rPr sz="2600" spc="-20" dirty="0">
                <a:latin typeface="Calibri"/>
                <a:cs typeface="Calibri"/>
              </a:rPr>
              <a:t>Self-</a:t>
            </a:r>
            <a:r>
              <a:rPr sz="2600" dirty="0">
                <a:latin typeface="Calibri"/>
                <a:cs typeface="Calibri"/>
              </a:rPr>
              <a:t>driving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vehicles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(10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million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2020)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0665" algn="l"/>
              </a:tabLst>
            </a:pPr>
            <a:r>
              <a:rPr sz="2600" spc="-20" dirty="0">
                <a:latin typeface="Calibri"/>
                <a:cs typeface="Calibri"/>
              </a:rPr>
              <a:t>Self-</a:t>
            </a:r>
            <a:r>
              <a:rPr sz="2600" spc="-10" dirty="0">
                <a:latin typeface="Calibri"/>
                <a:cs typeface="Calibri"/>
              </a:rPr>
              <a:t>operating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machines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Warn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eating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right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"/>
              </a:spcBef>
              <a:buFont typeface="Arial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Warn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dog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healthy</a:t>
            </a:r>
            <a:endParaRPr sz="2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0665" algn="l"/>
              </a:tabLst>
            </a:pPr>
            <a:r>
              <a:rPr sz="2550" dirty="0">
                <a:latin typeface="Calibri"/>
                <a:cs typeface="Calibri"/>
              </a:rPr>
              <a:t>Remotely</a:t>
            </a:r>
            <a:r>
              <a:rPr sz="2550" spc="14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and</a:t>
            </a:r>
            <a:r>
              <a:rPr sz="2550" spc="3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automatically</a:t>
            </a:r>
            <a:r>
              <a:rPr sz="2550" spc="23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do</a:t>
            </a:r>
            <a:r>
              <a:rPr sz="2550" spc="15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all</a:t>
            </a:r>
            <a:r>
              <a:rPr sz="2550" spc="50" dirty="0">
                <a:latin typeface="Calibri"/>
                <a:cs typeface="Calibri"/>
              </a:rPr>
              <a:t> </a:t>
            </a:r>
            <a:r>
              <a:rPr sz="2550" dirty="0">
                <a:latin typeface="Calibri"/>
                <a:cs typeface="Calibri"/>
              </a:rPr>
              <a:t>construction/agricultural</a:t>
            </a:r>
            <a:r>
              <a:rPr sz="2550" spc="240" dirty="0">
                <a:latin typeface="Calibri"/>
                <a:cs typeface="Calibri"/>
              </a:rPr>
              <a:t> </a:t>
            </a:r>
            <a:r>
              <a:rPr sz="2550" spc="-20" dirty="0">
                <a:latin typeface="Calibri"/>
                <a:cs typeface="Calibri"/>
              </a:rPr>
              <a:t>work</a:t>
            </a:r>
            <a:endParaRPr sz="2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700" b="1" dirty="0">
                <a:latin typeface="Calibri"/>
                <a:cs typeface="Calibri"/>
              </a:rPr>
              <a:t>Can</a:t>
            </a:r>
            <a:r>
              <a:rPr sz="3700" b="1" spc="-50" dirty="0">
                <a:latin typeface="Calibri"/>
                <a:cs typeface="Calibri"/>
              </a:rPr>
              <a:t> </a:t>
            </a:r>
            <a:r>
              <a:rPr sz="3700" b="1" dirty="0">
                <a:latin typeface="Calibri"/>
                <a:cs typeface="Calibri"/>
              </a:rPr>
              <a:t>you</a:t>
            </a:r>
            <a:r>
              <a:rPr sz="3700" b="1" spc="-50" dirty="0">
                <a:latin typeface="Calibri"/>
                <a:cs typeface="Calibri"/>
              </a:rPr>
              <a:t> </a:t>
            </a:r>
            <a:r>
              <a:rPr sz="3700" b="1" dirty="0">
                <a:latin typeface="Calibri"/>
                <a:cs typeface="Calibri"/>
              </a:rPr>
              <a:t>think of</a:t>
            </a:r>
            <a:r>
              <a:rPr sz="3700" b="1" spc="-55" dirty="0">
                <a:latin typeface="Calibri"/>
                <a:cs typeface="Calibri"/>
              </a:rPr>
              <a:t> </a:t>
            </a:r>
            <a:r>
              <a:rPr sz="3700" b="1" dirty="0">
                <a:latin typeface="Calibri"/>
                <a:cs typeface="Calibri"/>
              </a:rPr>
              <a:t>other</a:t>
            </a:r>
            <a:r>
              <a:rPr sz="3700" b="1" spc="-20" dirty="0">
                <a:latin typeface="Calibri"/>
                <a:cs typeface="Calibri"/>
              </a:rPr>
              <a:t> </a:t>
            </a:r>
            <a:r>
              <a:rPr sz="3700" b="1" spc="-10" dirty="0">
                <a:latin typeface="Calibri"/>
                <a:cs typeface="Calibri"/>
              </a:rPr>
              <a:t>benefits???</a:t>
            </a:r>
            <a:endParaRPr sz="3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5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40" dirty="0"/>
              <a:t>Problems?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57" y="1712658"/>
            <a:ext cx="8837295" cy="4683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0665" indent="-227965">
              <a:lnSpc>
                <a:spcPts val="3485"/>
              </a:lnSpc>
              <a:spcBef>
                <a:spcPts val="110"/>
              </a:spcBef>
              <a:buFont typeface="Arial"/>
              <a:buChar char="•"/>
              <a:tabLst>
                <a:tab pos="240665" algn="l"/>
              </a:tabLst>
            </a:pPr>
            <a:r>
              <a:rPr sz="3100" dirty="0">
                <a:latin typeface="Calibri"/>
                <a:cs typeface="Calibri"/>
              </a:rPr>
              <a:t>Need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many</a:t>
            </a:r>
            <a:r>
              <a:rPr sz="3100" spc="-3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more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IT/CS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people</a:t>
            </a:r>
            <a:r>
              <a:rPr sz="3100" spc="-9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to</a:t>
            </a:r>
            <a:r>
              <a:rPr sz="3100" spc="-3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work</a:t>
            </a:r>
            <a:r>
              <a:rPr sz="3100" spc="-3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on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this</a:t>
            </a:r>
            <a:endParaRPr sz="3100">
              <a:latin typeface="Calibri"/>
              <a:cs typeface="Calibri"/>
            </a:endParaRPr>
          </a:p>
          <a:p>
            <a:pPr marL="697865" lvl="1" indent="-227965">
              <a:lnSpc>
                <a:spcPts val="2775"/>
              </a:lnSpc>
              <a:buFont typeface="Arial"/>
              <a:buChar char="•"/>
              <a:tabLst>
                <a:tab pos="697865" algn="l"/>
              </a:tabLst>
            </a:pPr>
            <a:r>
              <a:rPr sz="2700" dirty="0">
                <a:latin typeface="Calibri"/>
                <a:cs typeface="Calibri"/>
              </a:rPr>
              <a:t>75000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shortage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Japan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2030</a:t>
            </a:r>
            <a:endParaRPr sz="2700">
              <a:latin typeface="Calibri"/>
              <a:cs typeface="Calibri"/>
            </a:endParaRPr>
          </a:p>
          <a:p>
            <a:pPr marL="697865" lvl="1" indent="-227965">
              <a:lnSpc>
                <a:spcPts val="2955"/>
              </a:lnSpc>
              <a:buFont typeface="Arial"/>
              <a:buChar char="•"/>
              <a:tabLst>
                <a:tab pos="697865" algn="l"/>
              </a:tabLst>
            </a:pPr>
            <a:r>
              <a:rPr sz="2700" dirty="0">
                <a:latin typeface="Calibri"/>
                <a:cs typeface="Calibri"/>
              </a:rPr>
              <a:t>Decreasing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number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domestic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researchers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U.S.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ts val="3604"/>
              </a:lnSpc>
              <a:buFont typeface="Arial"/>
              <a:buChar char="•"/>
              <a:tabLst>
                <a:tab pos="240665" algn="l"/>
              </a:tabLst>
            </a:pPr>
            <a:r>
              <a:rPr sz="3100" dirty="0">
                <a:latin typeface="Calibri"/>
                <a:cs typeface="Calibri"/>
              </a:rPr>
              <a:t>Security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&amp;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Crimes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–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But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use</a:t>
            </a:r>
            <a:r>
              <a:rPr sz="3100" spc="-5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AI</a:t>
            </a:r>
            <a:r>
              <a:rPr sz="3100" spc="-3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to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prevent?</a:t>
            </a:r>
            <a:endParaRPr sz="3100">
              <a:latin typeface="Calibri"/>
              <a:cs typeface="Calibri"/>
            </a:endParaRPr>
          </a:p>
          <a:p>
            <a:pPr marL="240665" indent="-227965">
              <a:lnSpc>
                <a:spcPts val="3415"/>
              </a:lnSpc>
              <a:buFont typeface="Arial"/>
              <a:buChar char="•"/>
              <a:tabLst>
                <a:tab pos="240665" algn="l"/>
              </a:tabLst>
            </a:pPr>
            <a:r>
              <a:rPr sz="3100" dirty="0">
                <a:latin typeface="Calibri"/>
                <a:cs typeface="Calibri"/>
              </a:rPr>
              <a:t>Lose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jobs?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(Two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white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house</a:t>
            </a:r>
            <a:r>
              <a:rPr sz="3100" spc="-10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reports)</a:t>
            </a:r>
            <a:endParaRPr sz="3100">
              <a:latin typeface="Calibri"/>
              <a:cs typeface="Calibri"/>
            </a:endParaRPr>
          </a:p>
          <a:p>
            <a:pPr marL="697865" lvl="1" indent="-227965">
              <a:lnSpc>
                <a:spcPts val="2875"/>
              </a:lnSpc>
              <a:buFont typeface="Arial"/>
              <a:buChar char="•"/>
              <a:tabLst>
                <a:tab pos="697865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drivers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needed?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ts val="2945"/>
              </a:lnSpc>
              <a:buSzPct val="103703"/>
              <a:buFont typeface="Arial"/>
              <a:buChar char="•"/>
              <a:tabLst>
                <a:tab pos="697865" algn="l"/>
              </a:tabLst>
            </a:pPr>
            <a:r>
              <a:rPr sz="2700" dirty="0">
                <a:latin typeface="Calibri"/>
                <a:cs typeface="Calibri"/>
              </a:rPr>
              <a:t>Do the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things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computers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cannot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do.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(Change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Education)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ts val="3604"/>
              </a:lnSpc>
              <a:buFont typeface="Arial"/>
              <a:buChar char="•"/>
              <a:tabLst>
                <a:tab pos="240665" algn="l"/>
              </a:tabLst>
            </a:pPr>
            <a:r>
              <a:rPr sz="3100" dirty="0">
                <a:latin typeface="Calibri"/>
                <a:cs typeface="Calibri"/>
              </a:rPr>
              <a:t>Privacy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and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who</a:t>
            </a:r>
            <a:r>
              <a:rPr sz="3100" spc="-3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owns</a:t>
            </a:r>
            <a:r>
              <a:rPr sz="3100" spc="-8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the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data?</a:t>
            </a:r>
            <a:endParaRPr sz="3100">
              <a:latin typeface="Calibri"/>
              <a:cs typeface="Calibri"/>
            </a:endParaRPr>
          </a:p>
          <a:p>
            <a:pPr marL="240665" indent="-227965">
              <a:lnSpc>
                <a:spcPts val="3604"/>
              </a:lnSpc>
              <a:buFont typeface="Arial"/>
              <a:buChar char="•"/>
              <a:tabLst>
                <a:tab pos="240665" algn="l"/>
                <a:tab pos="1955800" algn="l"/>
              </a:tabLst>
            </a:pPr>
            <a:r>
              <a:rPr sz="3100" dirty="0">
                <a:latin typeface="Calibri"/>
                <a:cs typeface="Calibri"/>
              </a:rPr>
              <a:t>New</a:t>
            </a:r>
            <a:r>
              <a:rPr sz="3100" spc="-4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laws</a:t>
            </a:r>
            <a:r>
              <a:rPr sz="3100" dirty="0">
                <a:latin typeface="Calibri"/>
                <a:cs typeface="Calibri"/>
              </a:rPr>
              <a:t>	(e.g.</a:t>
            </a:r>
            <a:r>
              <a:rPr sz="3100" spc="-4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self</a:t>
            </a:r>
            <a:r>
              <a:rPr sz="3100" spc="2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driving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cars)</a:t>
            </a:r>
            <a:endParaRPr sz="3100">
              <a:latin typeface="Calibri"/>
              <a:cs typeface="Calibri"/>
            </a:endParaRPr>
          </a:p>
          <a:p>
            <a:pPr marL="240665" marR="998219" indent="-228600">
              <a:lnSpc>
                <a:spcPts val="3740"/>
              </a:lnSpc>
              <a:spcBef>
                <a:spcPts val="25"/>
              </a:spcBef>
              <a:buFont typeface="Arial"/>
              <a:buChar char="•"/>
              <a:tabLst>
                <a:tab pos="240665" algn="l"/>
              </a:tabLst>
            </a:pPr>
            <a:r>
              <a:rPr sz="3100" dirty="0">
                <a:latin typeface="Calibri"/>
                <a:cs typeface="Calibri"/>
              </a:rPr>
              <a:t>SigAI</a:t>
            </a:r>
            <a:r>
              <a:rPr sz="3100" spc="-6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(ACM)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Seminar</a:t>
            </a:r>
            <a:r>
              <a:rPr sz="3100" spc="-3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on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concerns</a:t>
            </a:r>
            <a:r>
              <a:rPr sz="3100" spc="-6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about</a:t>
            </a:r>
            <a:r>
              <a:rPr sz="3100" spc="-110" dirty="0">
                <a:latin typeface="Calibri"/>
                <a:cs typeface="Calibri"/>
              </a:rPr>
              <a:t> </a:t>
            </a:r>
            <a:r>
              <a:rPr sz="3100" spc="-65" dirty="0">
                <a:latin typeface="Calibri"/>
                <a:cs typeface="Calibri"/>
              </a:rPr>
              <a:t>“AI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and </a:t>
            </a:r>
            <a:r>
              <a:rPr sz="3100" spc="-10" dirty="0">
                <a:latin typeface="Calibri"/>
                <a:cs typeface="Calibri"/>
              </a:rPr>
              <a:t>Ethics”</a:t>
            </a:r>
            <a:endParaRPr sz="3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9429" y="3077047"/>
            <a:ext cx="228650" cy="2286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06000" y="3077070"/>
            <a:ext cx="2286000" cy="18034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0"/>
              </a:spcBef>
            </a:pPr>
            <a:r>
              <a:rPr sz="800" b="1" i="1" spc="-20" dirty="0">
                <a:latin typeface="Arial"/>
                <a:cs typeface="Arial"/>
              </a:rPr>
              <a:t>Rika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800" i="1" dirty="0">
                <a:latin typeface="Arial"/>
                <a:cs typeface="Arial"/>
              </a:rPr>
              <a:t>2017-12-07 </a:t>
            </a:r>
            <a:r>
              <a:rPr sz="800" i="1" spc="-10" dirty="0">
                <a:latin typeface="Arial"/>
                <a:cs typeface="Arial"/>
              </a:rPr>
              <a:t>00:02:51</a:t>
            </a:r>
            <a:endParaRPr sz="8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40"/>
              </a:spcBef>
            </a:pPr>
            <a:r>
              <a:rPr sz="1000" dirty="0">
                <a:latin typeface="Arial"/>
                <a:cs typeface="Arial"/>
              </a:rPr>
              <a:t>-------------------------------------------</a:t>
            </a:r>
            <a:r>
              <a:rPr sz="1000" spc="-50" dirty="0">
                <a:latin typeface="Arial"/>
                <a:cs typeface="Arial"/>
              </a:rPr>
              <a:t>-</a:t>
            </a:r>
            <a:endParaRPr sz="1000">
              <a:latin typeface="Arial"/>
              <a:cs typeface="Arial"/>
            </a:endParaRPr>
          </a:p>
          <a:p>
            <a:pPr marL="25400" marR="1778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IOT devices are very vulnerabe </a:t>
            </a:r>
            <a:r>
              <a:rPr sz="1000" spc="-25" dirty="0">
                <a:latin typeface="Arial"/>
                <a:cs typeface="Arial"/>
              </a:rPr>
              <a:t>to </a:t>
            </a:r>
            <a:r>
              <a:rPr sz="1000" dirty="0">
                <a:latin typeface="Arial"/>
                <a:cs typeface="Arial"/>
              </a:rPr>
              <a:t>hacking. Mirai virus was used </a:t>
            </a:r>
            <a:r>
              <a:rPr sz="1000" spc="-25" dirty="0">
                <a:latin typeface="Arial"/>
                <a:cs typeface="Arial"/>
              </a:rPr>
              <a:t>as </a:t>
            </a:r>
            <a:r>
              <a:rPr sz="1000" dirty="0">
                <a:latin typeface="Arial"/>
                <a:cs typeface="Arial"/>
              </a:rPr>
              <a:t>"botnet" to do denial of service </a:t>
            </a:r>
            <a:r>
              <a:rPr sz="1000" spc="-10" dirty="0">
                <a:latin typeface="Arial"/>
                <a:cs typeface="Arial"/>
              </a:rPr>
              <a:t>attacks </a:t>
            </a:r>
            <a:r>
              <a:rPr sz="1000" dirty="0">
                <a:latin typeface="Arial"/>
                <a:cs typeface="Arial"/>
              </a:rPr>
              <a:t>on amazon, etc.</a:t>
            </a:r>
            <a:r>
              <a:rPr sz="1000" spc="2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 source code </a:t>
            </a:r>
            <a:r>
              <a:rPr sz="1000" spc="-25" dirty="0">
                <a:latin typeface="Arial"/>
                <a:cs typeface="Arial"/>
              </a:rPr>
              <a:t>was </a:t>
            </a:r>
            <a:r>
              <a:rPr sz="1000" dirty="0">
                <a:latin typeface="Arial"/>
                <a:cs typeface="Arial"/>
              </a:rPr>
              <a:t>released by Anna Senpai.</a:t>
            </a:r>
            <a:r>
              <a:rPr sz="1000" spc="2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People </a:t>
            </a:r>
            <a:r>
              <a:rPr sz="1000" spc="-25" dirty="0">
                <a:latin typeface="Arial"/>
                <a:cs typeface="Arial"/>
              </a:rPr>
              <a:t>on </a:t>
            </a:r>
            <a:r>
              <a:rPr sz="1000" dirty="0">
                <a:latin typeface="Arial"/>
                <a:cs typeface="Arial"/>
              </a:rPr>
              <a:t>the dark net improved it and </a:t>
            </a:r>
            <a:r>
              <a:rPr sz="1000" spc="-10" dirty="0">
                <a:latin typeface="Arial"/>
                <a:cs typeface="Arial"/>
              </a:rPr>
              <a:t>advertise </a:t>
            </a:r>
            <a:r>
              <a:rPr sz="1000" dirty="0">
                <a:latin typeface="Arial"/>
                <a:cs typeface="Arial"/>
              </a:rPr>
              <a:t>attack for hire. Medical devices </a:t>
            </a:r>
            <a:r>
              <a:rPr sz="1000" spc="-25" dirty="0">
                <a:latin typeface="Arial"/>
                <a:cs typeface="Arial"/>
              </a:rPr>
              <a:t>and</a:t>
            </a:r>
            <a:r>
              <a:rPr sz="1000" spc="50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web cams are most vulnerable.</a:t>
            </a:r>
            <a:r>
              <a:rPr sz="1000" spc="27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Can </a:t>
            </a:r>
            <a:r>
              <a:rPr sz="1000" dirty="0">
                <a:latin typeface="Arial"/>
                <a:cs typeface="Arial"/>
              </a:rPr>
              <a:t>easily find the </a:t>
            </a:r>
            <a:r>
              <a:rPr sz="1000" spc="-10" dirty="0">
                <a:latin typeface="Arial"/>
                <a:cs typeface="Arial"/>
              </a:rPr>
              <a:t>passwords.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3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Me?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57" y="2218499"/>
            <a:ext cx="7602220" cy="312801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3600" dirty="0">
                <a:latin typeface="Calibri"/>
                <a:cs typeface="Calibri"/>
              </a:rPr>
              <a:t>Artificial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Intelligence(AI)</a:t>
            </a:r>
            <a:endParaRPr sz="3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665" algn="l"/>
              </a:tabLst>
            </a:pPr>
            <a:r>
              <a:rPr sz="3600" dirty="0">
                <a:latin typeface="Calibri"/>
                <a:cs typeface="Calibri"/>
              </a:rPr>
              <a:t>Machine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Translation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languages</a:t>
            </a:r>
            <a:endParaRPr sz="3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240665" algn="l"/>
              </a:tabLst>
            </a:pPr>
            <a:r>
              <a:rPr sz="3600" spc="-20" dirty="0">
                <a:latin typeface="Calibri"/>
                <a:cs typeface="Calibri"/>
              </a:rPr>
              <a:t>Tutoring</a:t>
            </a:r>
            <a:r>
              <a:rPr sz="3600" spc="-1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Systems</a:t>
            </a:r>
            <a:r>
              <a:rPr sz="3600" spc="-1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for</a:t>
            </a:r>
            <a:r>
              <a:rPr sz="3600" spc="-1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Language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Learning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45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z="3600" dirty="0">
                <a:latin typeface="Calibri"/>
                <a:cs typeface="Calibri"/>
              </a:rPr>
              <a:t>But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rarely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call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system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“Intelligent.”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3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What</a:t>
            </a:r>
            <a:r>
              <a:rPr spc="-220" dirty="0"/>
              <a:t> </a:t>
            </a:r>
            <a:r>
              <a:rPr dirty="0"/>
              <a:t>am</a:t>
            </a:r>
            <a:r>
              <a:rPr spc="-150" dirty="0"/>
              <a:t> </a:t>
            </a:r>
            <a:r>
              <a:rPr dirty="0"/>
              <a:t>I</a:t>
            </a:r>
            <a:r>
              <a:rPr spc="-65" dirty="0"/>
              <a:t> </a:t>
            </a:r>
            <a:r>
              <a:rPr spc="-50" dirty="0"/>
              <a:t>interested</a:t>
            </a:r>
            <a:r>
              <a:rPr spc="-220" dirty="0"/>
              <a:t> </a:t>
            </a:r>
            <a:r>
              <a:rPr spc="-10" dirty="0"/>
              <a:t>in???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ts val="4555"/>
              </a:lnSpc>
              <a:spcBef>
                <a:spcPts val="115"/>
              </a:spcBef>
            </a:pPr>
            <a:r>
              <a:rPr sz="4000" dirty="0"/>
              <a:t>Decades</a:t>
            </a:r>
            <a:r>
              <a:rPr sz="4000" spc="-145" dirty="0"/>
              <a:t> </a:t>
            </a:r>
            <a:r>
              <a:rPr sz="4000" dirty="0"/>
              <a:t>from</a:t>
            </a:r>
            <a:r>
              <a:rPr sz="4000" spc="-90" dirty="0"/>
              <a:t> </a:t>
            </a:r>
            <a:r>
              <a:rPr sz="4000" spc="-10" dirty="0"/>
              <a:t>now…..</a:t>
            </a:r>
            <a:endParaRPr sz="4000"/>
          </a:p>
          <a:p>
            <a:pPr marL="12700">
              <a:lnSpc>
                <a:spcPts val="11275"/>
              </a:lnSpc>
            </a:pPr>
            <a:r>
              <a:rPr sz="9600" dirty="0"/>
              <a:t>The</a:t>
            </a:r>
            <a:r>
              <a:rPr sz="9600" spc="-35" dirty="0"/>
              <a:t> </a:t>
            </a:r>
            <a:r>
              <a:rPr sz="9600" dirty="0"/>
              <a:t>future</a:t>
            </a:r>
            <a:r>
              <a:rPr sz="9600" spc="-80" dirty="0"/>
              <a:t> </a:t>
            </a:r>
            <a:r>
              <a:rPr sz="9600" dirty="0"/>
              <a:t>is</a:t>
            </a:r>
            <a:r>
              <a:rPr sz="9600" spc="-35" dirty="0"/>
              <a:t> </a:t>
            </a:r>
            <a:r>
              <a:rPr sz="9600" spc="-40" dirty="0"/>
              <a:t>exciting</a:t>
            </a:r>
            <a:endParaRPr sz="9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/>
              <a:t>The</a:t>
            </a:r>
            <a:r>
              <a:rPr spc="-180" dirty="0"/>
              <a:t> </a:t>
            </a:r>
            <a:r>
              <a:rPr spc="-10" dirty="0"/>
              <a:t>Future</a:t>
            </a:r>
            <a:r>
              <a:rPr spc="-175" dirty="0"/>
              <a:t> </a:t>
            </a:r>
            <a:r>
              <a:rPr dirty="0"/>
              <a:t>of</a:t>
            </a:r>
            <a:r>
              <a:rPr spc="-130" dirty="0"/>
              <a:t> </a:t>
            </a:r>
            <a:r>
              <a:rPr dirty="0"/>
              <a:t>IoT</a:t>
            </a:r>
            <a:r>
              <a:rPr spc="-155" dirty="0"/>
              <a:t> </a:t>
            </a:r>
            <a:r>
              <a:rPr dirty="0"/>
              <a:t>+</a:t>
            </a:r>
            <a:r>
              <a:rPr spc="-80" dirty="0"/>
              <a:t> </a:t>
            </a:r>
            <a:r>
              <a:rPr dirty="0"/>
              <a:t>Big</a:t>
            </a:r>
            <a:r>
              <a:rPr spc="-155" dirty="0"/>
              <a:t> </a:t>
            </a:r>
            <a:r>
              <a:rPr spc="-10" dirty="0"/>
              <a:t>Data: </a:t>
            </a:r>
            <a:r>
              <a:rPr spc="-50" dirty="0"/>
              <a:t>Nanomachine/nanorobot</a:t>
            </a:r>
            <a:r>
              <a:rPr spc="-65" dirty="0"/>
              <a:t> </a:t>
            </a:r>
            <a:r>
              <a:rPr spc="-30" dirty="0"/>
              <a:t>doctors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04871" y="1785992"/>
            <a:ext cx="10601960" cy="4724400"/>
            <a:chOff x="1304871" y="1785992"/>
            <a:chExt cx="10601960" cy="472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800" y="2162111"/>
              <a:ext cx="6648450" cy="43482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12015" y="1793136"/>
              <a:ext cx="6389370" cy="2891155"/>
            </a:xfrm>
            <a:custGeom>
              <a:avLst/>
              <a:gdLst/>
              <a:ahLst/>
              <a:cxnLst/>
              <a:rect l="l" t="t" r="r" b="b"/>
              <a:pathLst>
                <a:path w="6389370" h="2891154">
                  <a:moveTo>
                    <a:pt x="2219475" y="0"/>
                  </a:moveTo>
                  <a:lnTo>
                    <a:pt x="2169880" y="0"/>
                  </a:lnTo>
                  <a:lnTo>
                    <a:pt x="2120320" y="735"/>
                  </a:lnTo>
                  <a:lnTo>
                    <a:pt x="2070817" y="2203"/>
                  </a:lnTo>
                  <a:lnTo>
                    <a:pt x="2021391" y="4404"/>
                  </a:lnTo>
                  <a:lnTo>
                    <a:pt x="1972061" y="7334"/>
                  </a:lnTo>
                  <a:lnTo>
                    <a:pt x="1922849" y="10993"/>
                  </a:lnTo>
                  <a:lnTo>
                    <a:pt x="1873773" y="15380"/>
                  </a:lnTo>
                  <a:lnTo>
                    <a:pt x="1824854" y="20491"/>
                  </a:lnTo>
                  <a:lnTo>
                    <a:pt x="1776113" y="26326"/>
                  </a:lnTo>
                  <a:lnTo>
                    <a:pt x="1727569" y="32883"/>
                  </a:lnTo>
                  <a:lnTo>
                    <a:pt x="1679243" y="40160"/>
                  </a:lnTo>
                  <a:lnTo>
                    <a:pt x="1631155" y="48156"/>
                  </a:lnTo>
                  <a:lnTo>
                    <a:pt x="1583325" y="56869"/>
                  </a:lnTo>
                  <a:lnTo>
                    <a:pt x="1535773" y="66297"/>
                  </a:lnTo>
                  <a:lnTo>
                    <a:pt x="1488519" y="76439"/>
                  </a:lnTo>
                  <a:lnTo>
                    <a:pt x="1441583" y="87293"/>
                  </a:lnTo>
                  <a:lnTo>
                    <a:pt x="1394986" y="98857"/>
                  </a:lnTo>
                  <a:lnTo>
                    <a:pt x="1348748" y="111131"/>
                  </a:lnTo>
                  <a:lnTo>
                    <a:pt x="1302889" y="124111"/>
                  </a:lnTo>
                  <a:lnTo>
                    <a:pt x="1257429" y="137797"/>
                  </a:lnTo>
                  <a:lnTo>
                    <a:pt x="1212387" y="152186"/>
                  </a:lnTo>
                  <a:lnTo>
                    <a:pt x="1167786" y="167278"/>
                  </a:lnTo>
                  <a:lnTo>
                    <a:pt x="1123644" y="183071"/>
                  </a:lnTo>
                  <a:lnTo>
                    <a:pt x="1079981" y="199562"/>
                  </a:lnTo>
                  <a:lnTo>
                    <a:pt x="1036818" y="216750"/>
                  </a:lnTo>
                  <a:lnTo>
                    <a:pt x="994176" y="234634"/>
                  </a:lnTo>
                  <a:lnTo>
                    <a:pt x="952073" y="253212"/>
                  </a:lnTo>
                  <a:lnTo>
                    <a:pt x="910531" y="272483"/>
                  </a:lnTo>
                  <a:lnTo>
                    <a:pt x="869569" y="292444"/>
                  </a:lnTo>
                  <a:lnTo>
                    <a:pt x="829208" y="313094"/>
                  </a:lnTo>
                  <a:lnTo>
                    <a:pt x="789467" y="334431"/>
                  </a:lnTo>
                  <a:lnTo>
                    <a:pt x="750368" y="356454"/>
                  </a:lnTo>
                  <a:lnTo>
                    <a:pt x="711929" y="379161"/>
                  </a:lnTo>
                  <a:lnTo>
                    <a:pt x="674172" y="402550"/>
                  </a:lnTo>
                  <a:lnTo>
                    <a:pt x="637116" y="426621"/>
                  </a:lnTo>
                  <a:lnTo>
                    <a:pt x="600782" y="451370"/>
                  </a:lnTo>
                  <a:lnTo>
                    <a:pt x="565189" y="476797"/>
                  </a:lnTo>
                  <a:lnTo>
                    <a:pt x="530358" y="502899"/>
                  </a:lnTo>
                  <a:lnTo>
                    <a:pt x="496310" y="529676"/>
                  </a:lnTo>
                  <a:lnTo>
                    <a:pt x="463063" y="557125"/>
                  </a:lnTo>
                  <a:lnTo>
                    <a:pt x="426003" y="589379"/>
                  </a:lnTo>
                  <a:lnTo>
                    <a:pt x="390518" y="622092"/>
                  </a:lnTo>
                  <a:lnTo>
                    <a:pt x="356602" y="655245"/>
                  </a:lnTo>
                  <a:lnTo>
                    <a:pt x="324253" y="688816"/>
                  </a:lnTo>
                  <a:lnTo>
                    <a:pt x="293467" y="722787"/>
                  </a:lnTo>
                  <a:lnTo>
                    <a:pt x="264240" y="757136"/>
                  </a:lnTo>
                  <a:lnTo>
                    <a:pt x="236567" y="791842"/>
                  </a:lnTo>
                  <a:lnTo>
                    <a:pt x="210446" y="826887"/>
                  </a:lnTo>
                  <a:lnTo>
                    <a:pt x="185872" y="862249"/>
                  </a:lnTo>
                  <a:lnTo>
                    <a:pt x="162842" y="897908"/>
                  </a:lnTo>
                  <a:lnTo>
                    <a:pt x="141351" y="933843"/>
                  </a:lnTo>
                  <a:lnTo>
                    <a:pt x="121396" y="970035"/>
                  </a:lnTo>
                  <a:lnTo>
                    <a:pt x="102973" y="1006463"/>
                  </a:lnTo>
                  <a:lnTo>
                    <a:pt x="86079" y="1043107"/>
                  </a:lnTo>
                  <a:lnTo>
                    <a:pt x="70708" y="1079946"/>
                  </a:lnTo>
                  <a:lnTo>
                    <a:pt x="56858" y="1116960"/>
                  </a:lnTo>
                  <a:lnTo>
                    <a:pt x="44525" y="1154129"/>
                  </a:lnTo>
                  <a:lnTo>
                    <a:pt x="33705" y="1191432"/>
                  </a:lnTo>
                  <a:lnTo>
                    <a:pt x="24393" y="1228849"/>
                  </a:lnTo>
                  <a:lnTo>
                    <a:pt x="16587" y="1266360"/>
                  </a:lnTo>
                  <a:lnTo>
                    <a:pt x="10282" y="1303944"/>
                  </a:lnTo>
                  <a:lnTo>
                    <a:pt x="2161" y="1379251"/>
                  </a:lnTo>
                  <a:lnTo>
                    <a:pt x="0" y="1454607"/>
                  </a:lnTo>
                  <a:lnTo>
                    <a:pt x="1144" y="1492253"/>
                  </a:lnTo>
                  <a:lnTo>
                    <a:pt x="7864" y="1567378"/>
                  </a:lnTo>
                  <a:lnTo>
                    <a:pt x="20467" y="1642146"/>
                  </a:lnTo>
                  <a:lnTo>
                    <a:pt x="28964" y="1679345"/>
                  </a:lnTo>
                  <a:lnTo>
                    <a:pt x="38921" y="1716394"/>
                  </a:lnTo>
                  <a:lnTo>
                    <a:pt x="50334" y="1753272"/>
                  </a:lnTo>
                  <a:lnTo>
                    <a:pt x="63198" y="1789959"/>
                  </a:lnTo>
                  <a:lnTo>
                    <a:pt x="77509" y="1826435"/>
                  </a:lnTo>
                  <a:lnTo>
                    <a:pt x="93265" y="1862679"/>
                  </a:lnTo>
                  <a:lnTo>
                    <a:pt x="110460" y="1898670"/>
                  </a:lnTo>
                  <a:lnTo>
                    <a:pt x="129092" y="1934390"/>
                  </a:lnTo>
                  <a:lnTo>
                    <a:pt x="149156" y="1969817"/>
                  </a:lnTo>
                  <a:lnTo>
                    <a:pt x="170648" y="2004931"/>
                  </a:lnTo>
                  <a:lnTo>
                    <a:pt x="193566" y="2039711"/>
                  </a:lnTo>
                  <a:lnTo>
                    <a:pt x="217904" y="2074138"/>
                  </a:lnTo>
                  <a:lnTo>
                    <a:pt x="243659" y="2108190"/>
                  </a:lnTo>
                  <a:lnTo>
                    <a:pt x="270827" y="2141849"/>
                  </a:lnTo>
                  <a:lnTo>
                    <a:pt x="299405" y="2175092"/>
                  </a:lnTo>
                  <a:lnTo>
                    <a:pt x="329389" y="2207901"/>
                  </a:lnTo>
                  <a:lnTo>
                    <a:pt x="360774" y="2240254"/>
                  </a:lnTo>
                  <a:lnTo>
                    <a:pt x="393557" y="2272131"/>
                  </a:lnTo>
                  <a:lnTo>
                    <a:pt x="427734" y="2303513"/>
                  </a:lnTo>
                  <a:lnTo>
                    <a:pt x="463301" y="2334378"/>
                  </a:lnTo>
                  <a:lnTo>
                    <a:pt x="500254" y="2364706"/>
                  </a:lnTo>
                  <a:lnTo>
                    <a:pt x="538590" y="2394477"/>
                  </a:lnTo>
                  <a:lnTo>
                    <a:pt x="578305" y="2423671"/>
                  </a:lnTo>
                  <a:lnTo>
                    <a:pt x="619395" y="2452267"/>
                  </a:lnTo>
                  <a:lnTo>
                    <a:pt x="661856" y="2480245"/>
                  </a:lnTo>
                  <a:lnTo>
                    <a:pt x="705684" y="2507584"/>
                  </a:lnTo>
                  <a:lnTo>
                    <a:pt x="750875" y="2534265"/>
                  </a:lnTo>
                  <a:lnTo>
                    <a:pt x="797426" y="2560267"/>
                  </a:lnTo>
                  <a:lnTo>
                    <a:pt x="845333" y="2585569"/>
                  </a:lnTo>
                  <a:lnTo>
                    <a:pt x="887760" y="2606822"/>
                  </a:lnTo>
                  <a:lnTo>
                    <a:pt x="930716" y="2627294"/>
                  </a:lnTo>
                  <a:lnTo>
                    <a:pt x="974179" y="2646986"/>
                  </a:lnTo>
                  <a:lnTo>
                    <a:pt x="1018130" y="2665900"/>
                  </a:lnTo>
                  <a:lnTo>
                    <a:pt x="1062549" y="2684038"/>
                  </a:lnTo>
                  <a:lnTo>
                    <a:pt x="1107415" y="2701401"/>
                  </a:lnTo>
                  <a:lnTo>
                    <a:pt x="1152709" y="2717991"/>
                  </a:lnTo>
                  <a:lnTo>
                    <a:pt x="1198410" y="2733809"/>
                  </a:lnTo>
                  <a:lnTo>
                    <a:pt x="1244498" y="2748858"/>
                  </a:lnTo>
                  <a:lnTo>
                    <a:pt x="1290952" y="2763139"/>
                  </a:lnTo>
                  <a:lnTo>
                    <a:pt x="1337754" y="2776653"/>
                  </a:lnTo>
                  <a:lnTo>
                    <a:pt x="1384882" y="2789403"/>
                  </a:lnTo>
                  <a:lnTo>
                    <a:pt x="1432316" y="2801389"/>
                  </a:lnTo>
                  <a:lnTo>
                    <a:pt x="1480037" y="2812614"/>
                  </a:lnTo>
                  <a:lnTo>
                    <a:pt x="1528023" y="2823079"/>
                  </a:lnTo>
                  <a:lnTo>
                    <a:pt x="1576256" y="2832786"/>
                  </a:lnTo>
                  <a:lnTo>
                    <a:pt x="1624714" y="2841736"/>
                  </a:lnTo>
                  <a:lnTo>
                    <a:pt x="1673378" y="2849931"/>
                  </a:lnTo>
                  <a:lnTo>
                    <a:pt x="1722228" y="2857374"/>
                  </a:lnTo>
                  <a:lnTo>
                    <a:pt x="1771242" y="2864064"/>
                  </a:lnTo>
                  <a:lnTo>
                    <a:pt x="1820402" y="2870004"/>
                  </a:lnTo>
                  <a:lnTo>
                    <a:pt x="1869687" y="2875197"/>
                  </a:lnTo>
                  <a:lnTo>
                    <a:pt x="1919077" y="2879642"/>
                  </a:lnTo>
                  <a:lnTo>
                    <a:pt x="1968551" y="2883342"/>
                  </a:lnTo>
                  <a:lnTo>
                    <a:pt x="2018090" y="2886300"/>
                  </a:lnTo>
                  <a:lnTo>
                    <a:pt x="2067674" y="2888515"/>
                  </a:lnTo>
                  <a:lnTo>
                    <a:pt x="2117281" y="2889990"/>
                  </a:lnTo>
                  <a:lnTo>
                    <a:pt x="2166893" y="2890727"/>
                  </a:lnTo>
                  <a:lnTo>
                    <a:pt x="2216489" y="2890727"/>
                  </a:lnTo>
                  <a:lnTo>
                    <a:pt x="2266048" y="2889992"/>
                  </a:lnTo>
                  <a:lnTo>
                    <a:pt x="2315551" y="2888523"/>
                  </a:lnTo>
                  <a:lnTo>
                    <a:pt x="2364977" y="2886323"/>
                  </a:lnTo>
                  <a:lnTo>
                    <a:pt x="2414307" y="2883392"/>
                  </a:lnTo>
                  <a:lnTo>
                    <a:pt x="2463519" y="2879733"/>
                  </a:lnTo>
                  <a:lnTo>
                    <a:pt x="2512595" y="2875347"/>
                  </a:lnTo>
                  <a:lnTo>
                    <a:pt x="2561514" y="2870236"/>
                  </a:lnTo>
                  <a:lnTo>
                    <a:pt x="2610255" y="2864401"/>
                  </a:lnTo>
                  <a:lnTo>
                    <a:pt x="2658799" y="2857844"/>
                  </a:lnTo>
                  <a:lnTo>
                    <a:pt x="2707125" y="2850567"/>
                  </a:lnTo>
                  <a:lnTo>
                    <a:pt x="2755213" y="2842571"/>
                  </a:lnTo>
                  <a:lnTo>
                    <a:pt x="2803043" y="2833858"/>
                  </a:lnTo>
                  <a:lnTo>
                    <a:pt x="2850595" y="2824430"/>
                  </a:lnTo>
                  <a:lnTo>
                    <a:pt x="2897849" y="2814288"/>
                  </a:lnTo>
                  <a:lnTo>
                    <a:pt x="2944785" y="2803434"/>
                  </a:lnTo>
                  <a:lnTo>
                    <a:pt x="2991382" y="2791869"/>
                  </a:lnTo>
                  <a:lnTo>
                    <a:pt x="3037620" y="2779596"/>
                  </a:lnTo>
                  <a:lnTo>
                    <a:pt x="3083479" y="2766616"/>
                  </a:lnTo>
                  <a:lnTo>
                    <a:pt x="3128940" y="2752930"/>
                  </a:lnTo>
                  <a:lnTo>
                    <a:pt x="3173981" y="2738540"/>
                  </a:lnTo>
                  <a:lnTo>
                    <a:pt x="3218582" y="2723448"/>
                  </a:lnTo>
                  <a:lnTo>
                    <a:pt x="3262724" y="2707656"/>
                  </a:lnTo>
                  <a:lnTo>
                    <a:pt x="3306387" y="2691165"/>
                  </a:lnTo>
                  <a:lnTo>
                    <a:pt x="3349550" y="2673976"/>
                  </a:lnTo>
                  <a:lnTo>
                    <a:pt x="3392192" y="2656092"/>
                  </a:lnTo>
                  <a:lnTo>
                    <a:pt x="3434295" y="2637514"/>
                  </a:lnTo>
                  <a:lnTo>
                    <a:pt x="3475837" y="2618244"/>
                  </a:lnTo>
                  <a:lnTo>
                    <a:pt x="3516799" y="2598283"/>
                  </a:lnTo>
                  <a:lnTo>
                    <a:pt x="3557160" y="2577633"/>
                  </a:lnTo>
                  <a:lnTo>
                    <a:pt x="3596901" y="2556296"/>
                  </a:lnTo>
                  <a:lnTo>
                    <a:pt x="3636000" y="2534273"/>
                  </a:lnTo>
                  <a:lnTo>
                    <a:pt x="3674439" y="2511566"/>
                  </a:lnTo>
                  <a:lnTo>
                    <a:pt x="3712196" y="2488176"/>
                  </a:lnTo>
                  <a:lnTo>
                    <a:pt x="3749252" y="2464106"/>
                  </a:lnTo>
                  <a:lnTo>
                    <a:pt x="3785586" y="2439357"/>
                  </a:lnTo>
                  <a:lnTo>
                    <a:pt x="3821179" y="2413930"/>
                  </a:lnTo>
                  <a:lnTo>
                    <a:pt x="3856010" y="2387827"/>
                  </a:lnTo>
                  <a:lnTo>
                    <a:pt x="3890058" y="2361051"/>
                  </a:lnTo>
                  <a:lnTo>
                    <a:pt x="3923305" y="2333601"/>
                  </a:lnTo>
                  <a:lnTo>
                    <a:pt x="6389137" y="2849475"/>
                  </a:lnTo>
                  <a:lnTo>
                    <a:pt x="4302146" y="1841857"/>
                  </a:lnTo>
                  <a:lnTo>
                    <a:pt x="4319117" y="1800324"/>
                  </a:lnTo>
                  <a:lnTo>
                    <a:pt x="4334151" y="1758668"/>
                  </a:lnTo>
                  <a:lnTo>
                    <a:pt x="4347259" y="1716915"/>
                  </a:lnTo>
                  <a:lnTo>
                    <a:pt x="4358454" y="1675089"/>
                  </a:lnTo>
                  <a:lnTo>
                    <a:pt x="4367749" y="1633217"/>
                  </a:lnTo>
                  <a:lnTo>
                    <a:pt x="4375155" y="1591322"/>
                  </a:lnTo>
                  <a:lnTo>
                    <a:pt x="4380686" y="1549429"/>
                  </a:lnTo>
                  <a:lnTo>
                    <a:pt x="4384353" y="1507564"/>
                  </a:lnTo>
                  <a:lnTo>
                    <a:pt x="4386169" y="1465752"/>
                  </a:lnTo>
                  <a:lnTo>
                    <a:pt x="4386146" y="1424018"/>
                  </a:lnTo>
                  <a:lnTo>
                    <a:pt x="4384298" y="1382386"/>
                  </a:lnTo>
                  <a:lnTo>
                    <a:pt x="4380635" y="1340882"/>
                  </a:lnTo>
                  <a:lnTo>
                    <a:pt x="4375171" y="1299530"/>
                  </a:lnTo>
                  <a:lnTo>
                    <a:pt x="4367917" y="1258357"/>
                  </a:lnTo>
                  <a:lnTo>
                    <a:pt x="4358887" y="1217385"/>
                  </a:lnTo>
                  <a:lnTo>
                    <a:pt x="4348093" y="1176642"/>
                  </a:lnTo>
                  <a:lnTo>
                    <a:pt x="4335547" y="1136151"/>
                  </a:lnTo>
                  <a:lnTo>
                    <a:pt x="4321261" y="1095938"/>
                  </a:lnTo>
                  <a:lnTo>
                    <a:pt x="4305247" y="1056027"/>
                  </a:lnTo>
                  <a:lnTo>
                    <a:pt x="4287519" y="1016444"/>
                  </a:lnTo>
                  <a:lnTo>
                    <a:pt x="4268089" y="977214"/>
                  </a:lnTo>
                  <a:lnTo>
                    <a:pt x="4246968" y="938361"/>
                  </a:lnTo>
                  <a:lnTo>
                    <a:pt x="4224170" y="899911"/>
                  </a:lnTo>
                  <a:lnTo>
                    <a:pt x="4199706" y="861889"/>
                  </a:lnTo>
                  <a:lnTo>
                    <a:pt x="4173590" y="824319"/>
                  </a:lnTo>
                  <a:lnTo>
                    <a:pt x="4145833" y="787227"/>
                  </a:lnTo>
                  <a:lnTo>
                    <a:pt x="4116448" y="750637"/>
                  </a:lnTo>
                  <a:lnTo>
                    <a:pt x="4085447" y="714575"/>
                  </a:lnTo>
                  <a:lnTo>
                    <a:pt x="4052843" y="679066"/>
                  </a:lnTo>
                  <a:lnTo>
                    <a:pt x="4018648" y="644134"/>
                  </a:lnTo>
                  <a:lnTo>
                    <a:pt x="3982874" y="609805"/>
                  </a:lnTo>
                  <a:lnTo>
                    <a:pt x="3945534" y="576103"/>
                  </a:lnTo>
                  <a:lnTo>
                    <a:pt x="3906640" y="543055"/>
                  </a:lnTo>
                  <a:lnTo>
                    <a:pt x="3866204" y="510683"/>
                  </a:lnTo>
                  <a:lnTo>
                    <a:pt x="3824240" y="479015"/>
                  </a:lnTo>
                  <a:lnTo>
                    <a:pt x="3780758" y="448074"/>
                  </a:lnTo>
                  <a:lnTo>
                    <a:pt x="3735773" y="417885"/>
                  </a:lnTo>
                  <a:lnTo>
                    <a:pt x="3689295" y="388474"/>
                  </a:lnTo>
                  <a:lnTo>
                    <a:pt x="3641338" y="359866"/>
                  </a:lnTo>
                  <a:lnTo>
                    <a:pt x="3591914" y="332085"/>
                  </a:lnTo>
                  <a:lnTo>
                    <a:pt x="3541035" y="305157"/>
                  </a:lnTo>
                  <a:lnTo>
                    <a:pt x="3498608" y="283904"/>
                  </a:lnTo>
                  <a:lnTo>
                    <a:pt x="3455652" y="263433"/>
                  </a:lnTo>
                  <a:lnTo>
                    <a:pt x="3412189" y="243741"/>
                  </a:lnTo>
                  <a:lnTo>
                    <a:pt x="3368238" y="224826"/>
                  </a:lnTo>
                  <a:lnTo>
                    <a:pt x="3323819" y="206689"/>
                  </a:lnTo>
                  <a:lnTo>
                    <a:pt x="3278953" y="189326"/>
                  </a:lnTo>
                  <a:lnTo>
                    <a:pt x="3233659" y="172736"/>
                  </a:lnTo>
                  <a:lnTo>
                    <a:pt x="3187958" y="156917"/>
                  </a:lnTo>
                  <a:lnTo>
                    <a:pt x="3141870" y="141868"/>
                  </a:lnTo>
                  <a:lnTo>
                    <a:pt x="3095416" y="127587"/>
                  </a:lnTo>
                  <a:lnTo>
                    <a:pt x="3048614" y="114073"/>
                  </a:lnTo>
                  <a:lnTo>
                    <a:pt x="3001486" y="101324"/>
                  </a:lnTo>
                  <a:lnTo>
                    <a:pt x="2954052" y="89337"/>
                  </a:lnTo>
                  <a:lnTo>
                    <a:pt x="2906332" y="78112"/>
                  </a:lnTo>
                  <a:lnTo>
                    <a:pt x="2858345" y="67647"/>
                  </a:lnTo>
                  <a:lnTo>
                    <a:pt x="2810112" y="57941"/>
                  </a:lnTo>
                  <a:lnTo>
                    <a:pt x="2761654" y="48990"/>
                  </a:lnTo>
                  <a:lnTo>
                    <a:pt x="2712990" y="40795"/>
                  </a:lnTo>
                  <a:lnTo>
                    <a:pt x="2664140" y="33353"/>
                  </a:lnTo>
                  <a:lnTo>
                    <a:pt x="2615126" y="26662"/>
                  </a:lnTo>
                  <a:lnTo>
                    <a:pt x="2565966" y="20722"/>
                  </a:lnTo>
                  <a:lnTo>
                    <a:pt x="2516681" y="15530"/>
                  </a:lnTo>
                  <a:lnTo>
                    <a:pt x="2467291" y="11084"/>
                  </a:lnTo>
                  <a:lnTo>
                    <a:pt x="2417817" y="7384"/>
                  </a:lnTo>
                  <a:lnTo>
                    <a:pt x="2368278" y="4427"/>
                  </a:lnTo>
                  <a:lnTo>
                    <a:pt x="2318694" y="2212"/>
                  </a:lnTo>
                  <a:lnTo>
                    <a:pt x="2269087" y="736"/>
                  </a:lnTo>
                  <a:lnTo>
                    <a:pt x="221947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2015" y="1793136"/>
              <a:ext cx="6389370" cy="2891155"/>
            </a:xfrm>
            <a:custGeom>
              <a:avLst/>
              <a:gdLst/>
              <a:ahLst/>
              <a:cxnLst/>
              <a:rect l="l" t="t" r="r" b="b"/>
              <a:pathLst>
                <a:path w="6389370" h="2891154">
                  <a:moveTo>
                    <a:pt x="6389137" y="2849475"/>
                  </a:moveTo>
                  <a:lnTo>
                    <a:pt x="3923305" y="2333601"/>
                  </a:lnTo>
                  <a:lnTo>
                    <a:pt x="3890058" y="2361051"/>
                  </a:lnTo>
                  <a:lnTo>
                    <a:pt x="3856010" y="2387827"/>
                  </a:lnTo>
                  <a:lnTo>
                    <a:pt x="3821179" y="2413930"/>
                  </a:lnTo>
                  <a:lnTo>
                    <a:pt x="3785586" y="2439357"/>
                  </a:lnTo>
                  <a:lnTo>
                    <a:pt x="3749252" y="2464106"/>
                  </a:lnTo>
                  <a:lnTo>
                    <a:pt x="3712196" y="2488176"/>
                  </a:lnTo>
                  <a:lnTo>
                    <a:pt x="3674439" y="2511566"/>
                  </a:lnTo>
                  <a:lnTo>
                    <a:pt x="3636000" y="2534273"/>
                  </a:lnTo>
                  <a:lnTo>
                    <a:pt x="3596901" y="2556296"/>
                  </a:lnTo>
                  <a:lnTo>
                    <a:pt x="3557160" y="2577633"/>
                  </a:lnTo>
                  <a:lnTo>
                    <a:pt x="3516799" y="2598283"/>
                  </a:lnTo>
                  <a:lnTo>
                    <a:pt x="3475837" y="2618244"/>
                  </a:lnTo>
                  <a:lnTo>
                    <a:pt x="3434295" y="2637514"/>
                  </a:lnTo>
                  <a:lnTo>
                    <a:pt x="3392192" y="2656092"/>
                  </a:lnTo>
                  <a:lnTo>
                    <a:pt x="3349550" y="2673976"/>
                  </a:lnTo>
                  <a:lnTo>
                    <a:pt x="3306387" y="2691165"/>
                  </a:lnTo>
                  <a:lnTo>
                    <a:pt x="3262724" y="2707656"/>
                  </a:lnTo>
                  <a:lnTo>
                    <a:pt x="3218582" y="2723448"/>
                  </a:lnTo>
                  <a:lnTo>
                    <a:pt x="3173981" y="2738540"/>
                  </a:lnTo>
                  <a:lnTo>
                    <a:pt x="3128940" y="2752930"/>
                  </a:lnTo>
                  <a:lnTo>
                    <a:pt x="3083479" y="2766616"/>
                  </a:lnTo>
                  <a:lnTo>
                    <a:pt x="3037620" y="2779596"/>
                  </a:lnTo>
                  <a:lnTo>
                    <a:pt x="2991382" y="2791869"/>
                  </a:lnTo>
                  <a:lnTo>
                    <a:pt x="2944785" y="2803434"/>
                  </a:lnTo>
                  <a:lnTo>
                    <a:pt x="2897849" y="2814288"/>
                  </a:lnTo>
                  <a:lnTo>
                    <a:pt x="2850595" y="2824430"/>
                  </a:lnTo>
                  <a:lnTo>
                    <a:pt x="2803043" y="2833858"/>
                  </a:lnTo>
                  <a:lnTo>
                    <a:pt x="2755213" y="2842571"/>
                  </a:lnTo>
                  <a:lnTo>
                    <a:pt x="2707125" y="2850567"/>
                  </a:lnTo>
                  <a:lnTo>
                    <a:pt x="2658799" y="2857844"/>
                  </a:lnTo>
                  <a:lnTo>
                    <a:pt x="2610255" y="2864401"/>
                  </a:lnTo>
                  <a:lnTo>
                    <a:pt x="2561514" y="2870236"/>
                  </a:lnTo>
                  <a:lnTo>
                    <a:pt x="2512595" y="2875347"/>
                  </a:lnTo>
                  <a:lnTo>
                    <a:pt x="2463519" y="2879733"/>
                  </a:lnTo>
                  <a:lnTo>
                    <a:pt x="2414307" y="2883392"/>
                  </a:lnTo>
                  <a:lnTo>
                    <a:pt x="2364977" y="2886323"/>
                  </a:lnTo>
                  <a:lnTo>
                    <a:pt x="2315551" y="2888523"/>
                  </a:lnTo>
                  <a:lnTo>
                    <a:pt x="2266048" y="2889992"/>
                  </a:lnTo>
                  <a:lnTo>
                    <a:pt x="2216489" y="2890727"/>
                  </a:lnTo>
                  <a:lnTo>
                    <a:pt x="2166893" y="2890727"/>
                  </a:lnTo>
                  <a:lnTo>
                    <a:pt x="2117281" y="2889990"/>
                  </a:lnTo>
                  <a:lnTo>
                    <a:pt x="2067674" y="2888515"/>
                  </a:lnTo>
                  <a:lnTo>
                    <a:pt x="2018090" y="2886300"/>
                  </a:lnTo>
                  <a:lnTo>
                    <a:pt x="1968551" y="2883342"/>
                  </a:lnTo>
                  <a:lnTo>
                    <a:pt x="1919077" y="2879642"/>
                  </a:lnTo>
                  <a:lnTo>
                    <a:pt x="1869687" y="2875197"/>
                  </a:lnTo>
                  <a:lnTo>
                    <a:pt x="1820402" y="2870004"/>
                  </a:lnTo>
                  <a:lnTo>
                    <a:pt x="1771242" y="2864064"/>
                  </a:lnTo>
                  <a:lnTo>
                    <a:pt x="1722228" y="2857374"/>
                  </a:lnTo>
                  <a:lnTo>
                    <a:pt x="1673378" y="2849931"/>
                  </a:lnTo>
                  <a:lnTo>
                    <a:pt x="1624714" y="2841736"/>
                  </a:lnTo>
                  <a:lnTo>
                    <a:pt x="1576256" y="2832786"/>
                  </a:lnTo>
                  <a:lnTo>
                    <a:pt x="1528023" y="2823079"/>
                  </a:lnTo>
                  <a:lnTo>
                    <a:pt x="1480037" y="2812614"/>
                  </a:lnTo>
                  <a:lnTo>
                    <a:pt x="1432316" y="2801389"/>
                  </a:lnTo>
                  <a:lnTo>
                    <a:pt x="1384882" y="2789403"/>
                  </a:lnTo>
                  <a:lnTo>
                    <a:pt x="1337754" y="2776653"/>
                  </a:lnTo>
                  <a:lnTo>
                    <a:pt x="1290952" y="2763139"/>
                  </a:lnTo>
                  <a:lnTo>
                    <a:pt x="1244498" y="2748858"/>
                  </a:lnTo>
                  <a:lnTo>
                    <a:pt x="1198410" y="2733809"/>
                  </a:lnTo>
                  <a:lnTo>
                    <a:pt x="1152709" y="2717991"/>
                  </a:lnTo>
                  <a:lnTo>
                    <a:pt x="1107415" y="2701401"/>
                  </a:lnTo>
                  <a:lnTo>
                    <a:pt x="1062549" y="2684038"/>
                  </a:lnTo>
                  <a:lnTo>
                    <a:pt x="1018130" y="2665900"/>
                  </a:lnTo>
                  <a:lnTo>
                    <a:pt x="974179" y="2646986"/>
                  </a:lnTo>
                  <a:lnTo>
                    <a:pt x="930716" y="2627294"/>
                  </a:lnTo>
                  <a:lnTo>
                    <a:pt x="887760" y="2606822"/>
                  </a:lnTo>
                  <a:lnTo>
                    <a:pt x="845333" y="2585569"/>
                  </a:lnTo>
                  <a:lnTo>
                    <a:pt x="797426" y="2560267"/>
                  </a:lnTo>
                  <a:lnTo>
                    <a:pt x="750875" y="2534265"/>
                  </a:lnTo>
                  <a:lnTo>
                    <a:pt x="705684" y="2507584"/>
                  </a:lnTo>
                  <a:lnTo>
                    <a:pt x="661856" y="2480245"/>
                  </a:lnTo>
                  <a:lnTo>
                    <a:pt x="619395" y="2452267"/>
                  </a:lnTo>
                  <a:lnTo>
                    <a:pt x="578305" y="2423671"/>
                  </a:lnTo>
                  <a:lnTo>
                    <a:pt x="538590" y="2394477"/>
                  </a:lnTo>
                  <a:lnTo>
                    <a:pt x="500254" y="2364706"/>
                  </a:lnTo>
                  <a:lnTo>
                    <a:pt x="463301" y="2334378"/>
                  </a:lnTo>
                  <a:lnTo>
                    <a:pt x="427734" y="2303513"/>
                  </a:lnTo>
                  <a:lnTo>
                    <a:pt x="393557" y="2272131"/>
                  </a:lnTo>
                  <a:lnTo>
                    <a:pt x="360774" y="2240254"/>
                  </a:lnTo>
                  <a:lnTo>
                    <a:pt x="329389" y="2207901"/>
                  </a:lnTo>
                  <a:lnTo>
                    <a:pt x="299405" y="2175092"/>
                  </a:lnTo>
                  <a:lnTo>
                    <a:pt x="270827" y="2141849"/>
                  </a:lnTo>
                  <a:lnTo>
                    <a:pt x="243659" y="2108190"/>
                  </a:lnTo>
                  <a:lnTo>
                    <a:pt x="217904" y="2074138"/>
                  </a:lnTo>
                  <a:lnTo>
                    <a:pt x="193566" y="2039711"/>
                  </a:lnTo>
                  <a:lnTo>
                    <a:pt x="170648" y="2004931"/>
                  </a:lnTo>
                  <a:lnTo>
                    <a:pt x="149156" y="1969817"/>
                  </a:lnTo>
                  <a:lnTo>
                    <a:pt x="129092" y="1934390"/>
                  </a:lnTo>
                  <a:lnTo>
                    <a:pt x="110460" y="1898670"/>
                  </a:lnTo>
                  <a:lnTo>
                    <a:pt x="93265" y="1862679"/>
                  </a:lnTo>
                  <a:lnTo>
                    <a:pt x="77509" y="1826435"/>
                  </a:lnTo>
                  <a:lnTo>
                    <a:pt x="63198" y="1789959"/>
                  </a:lnTo>
                  <a:lnTo>
                    <a:pt x="50334" y="1753272"/>
                  </a:lnTo>
                  <a:lnTo>
                    <a:pt x="38921" y="1716394"/>
                  </a:lnTo>
                  <a:lnTo>
                    <a:pt x="28964" y="1679345"/>
                  </a:lnTo>
                  <a:lnTo>
                    <a:pt x="20467" y="1642146"/>
                  </a:lnTo>
                  <a:lnTo>
                    <a:pt x="7864" y="1567378"/>
                  </a:lnTo>
                  <a:lnTo>
                    <a:pt x="1144" y="1492253"/>
                  </a:lnTo>
                  <a:lnTo>
                    <a:pt x="0" y="1454607"/>
                  </a:lnTo>
                  <a:lnTo>
                    <a:pt x="337" y="1416933"/>
                  </a:lnTo>
                  <a:lnTo>
                    <a:pt x="5475" y="1341581"/>
                  </a:lnTo>
                  <a:lnTo>
                    <a:pt x="16587" y="1266360"/>
                  </a:lnTo>
                  <a:lnTo>
                    <a:pt x="24393" y="1228849"/>
                  </a:lnTo>
                  <a:lnTo>
                    <a:pt x="33705" y="1191432"/>
                  </a:lnTo>
                  <a:lnTo>
                    <a:pt x="44525" y="1154129"/>
                  </a:lnTo>
                  <a:lnTo>
                    <a:pt x="56858" y="1116960"/>
                  </a:lnTo>
                  <a:lnTo>
                    <a:pt x="70708" y="1079946"/>
                  </a:lnTo>
                  <a:lnTo>
                    <a:pt x="86079" y="1043107"/>
                  </a:lnTo>
                  <a:lnTo>
                    <a:pt x="102973" y="1006463"/>
                  </a:lnTo>
                  <a:lnTo>
                    <a:pt x="121396" y="970035"/>
                  </a:lnTo>
                  <a:lnTo>
                    <a:pt x="141351" y="933843"/>
                  </a:lnTo>
                  <a:lnTo>
                    <a:pt x="162842" y="897908"/>
                  </a:lnTo>
                  <a:lnTo>
                    <a:pt x="185872" y="862249"/>
                  </a:lnTo>
                  <a:lnTo>
                    <a:pt x="210446" y="826887"/>
                  </a:lnTo>
                  <a:lnTo>
                    <a:pt x="236567" y="791842"/>
                  </a:lnTo>
                  <a:lnTo>
                    <a:pt x="264240" y="757136"/>
                  </a:lnTo>
                  <a:lnTo>
                    <a:pt x="293467" y="722787"/>
                  </a:lnTo>
                  <a:lnTo>
                    <a:pt x="324253" y="688816"/>
                  </a:lnTo>
                  <a:lnTo>
                    <a:pt x="356602" y="655245"/>
                  </a:lnTo>
                  <a:lnTo>
                    <a:pt x="390518" y="622092"/>
                  </a:lnTo>
                  <a:lnTo>
                    <a:pt x="426003" y="589379"/>
                  </a:lnTo>
                  <a:lnTo>
                    <a:pt x="463063" y="557125"/>
                  </a:lnTo>
                  <a:lnTo>
                    <a:pt x="496310" y="529676"/>
                  </a:lnTo>
                  <a:lnTo>
                    <a:pt x="530358" y="502899"/>
                  </a:lnTo>
                  <a:lnTo>
                    <a:pt x="565189" y="476797"/>
                  </a:lnTo>
                  <a:lnTo>
                    <a:pt x="600782" y="451370"/>
                  </a:lnTo>
                  <a:lnTo>
                    <a:pt x="637116" y="426621"/>
                  </a:lnTo>
                  <a:lnTo>
                    <a:pt x="674172" y="402550"/>
                  </a:lnTo>
                  <a:lnTo>
                    <a:pt x="711929" y="379161"/>
                  </a:lnTo>
                  <a:lnTo>
                    <a:pt x="750368" y="356454"/>
                  </a:lnTo>
                  <a:lnTo>
                    <a:pt x="789467" y="334431"/>
                  </a:lnTo>
                  <a:lnTo>
                    <a:pt x="829208" y="313094"/>
                  </a:lnTo>
                  <a:lnTo>
                    <a:pt x="869569" y="292444"/>
                  </a:lnTo>
                  <a:lnTo>
                    <a:pt x="910531" y="272483"/>
                  </a:lnTo>
                  <a:lnTo>
                    <a:pt x="952073" y="253212"/>
                  </a:lnTo>
                  <a:lnTo>
                    <a:pt x="994176" y="234634"/>
                  </a:lnTo>
                  <a:lnTo>
                    <a:pt x="1036818" y="216750"/>
                  </a:lnTo>
                  <a:lnTo>
                    <a:pt x="1079981" y="199562"/>
                  </a:lnTo>
                  <a:lnTo>
                    <a:pt x="1123644" y="183071"/>
                  </a:lnTo>
                  <a:lnTo>
                    <a:pt x="1167786" y="167278"/>
                  </a:lnTo>
                  <a:lnTo>
                    <a:pt x="1212387" y="152186"/>
                  </a:lnTo>
                  <a:lnTo>
                    <a:pt x="1257429" y="137797"/>
                  </a:lnTo>
                  <a:lnTo>
                    <a:pt x="1302889" y="124111"/>
                  </a:lnTo>
                  <a:lnTo>
                    <a:pt x="1348748" y="111131"/>
                  </a:lnTo>
                  <a:lnTo>
                    <a:pt x="1394986" y="98857"/>
                  </a:lnTo>
                  <a:lnTo>
                    <a:pt x="1441583" y="87293"/>
                  </a:lnTo>
                  <a:lnTo>
                    <a:pt x="1488519" y="76439"/>
                  </a:lnTo>
                  <a:lnTo>
                    <a:pt x="1535773" y="66297"/>
                  </a:lnTo>
                  <a:lnTo>
                    <a:pt x="1583325" y="56869"/>
                  </a:lnTo>
                  <a:lnTo>
                    <a:pt x="1631155" y="48156"/>
                  </a:lnTo>
                  <a:lnTo>
                    <a:pt x="1679243" y="40160"/>
                  </a:lnTo>
                  <a:lnTo>
                    <a:pt x="1727569" y="32883"/>
                  </a:lnTo>
                  <a:lnTo>
                    <a:pt x="1776113" y="26326"/>
                  </a:lnTo>
                  <a:lnTo>
                    <a:pt x="1824854" y="20491"/>
                  </a:lnTo>
                  <a:lnTo>
                    <a:pt x="1873773" y="15380"/>
                  </a:lnTo>
                  <a:lnTo>
                    <a:pt x="1922849" y="10993"/>
                  </a:lnTo>
                  <a:lnTo>
                    <a:pt x="1972061" y="7334"/>
                  </a:lnTo>
                  <a:lnTo>
                    <a:pt x="2021391" y="4404"/>
                  </a:lnTo>
                  <a:lnTo>
                    <a:pt x="2070817" y="2203"/>
                  </a:lnTo>
                  <a:lnTo>
                    <a:pt x="2120320" y="735"/>
                  </a:lnTo>
                  <a:lnTo>
                    <a:pt x="2169880" y="0"/>
                  </a:lnTo>
                  <a:lnTo>
                    <a:pt x="2219475" y="0"/>
                  </a:lnTo>
                  <a:lnTo>
                    <a:pt x="2269087" y="736"/>
                  </a:lnTo>
                  <a:lnTo>
                    <a:pt x="2318694" y="2212"/>
                  </a:lnTo>
                  <a:lnTo>
                    <a:pt x="2368278" y="4427"/>
                  </a:lnTo>
                  <a:lnTo>
                    <a:pt x="2417817" y="7384"/>
                  </a:lnTo>
                  <a:lnTo>
                    <a:pt x="2467291" y="11084"/>
                  </a:lnTo>
                  <a:lnTo>
                    <a:pt x="2516681" y="15530"/>
                  </a:lnTo>
                  <a:lnTo>
                    <a:pt x="2565966" y="20722"/>
                  </a:lnTo>
                  <a:lnTo>
                    <a:pt x="2615126" y="26662"/>
                  </a:lnTo>
                  <a:lnTo>
                    <a:pt x="2664140" y="33353"/>
                  </a:lnTo>
                  <a:lnTo>
                    <a:pt x="2712990" y="40795"/>
                  </a:lnTo>
                  <a:lnTo>
                    <a:pt x="2761654" y="48990"/>
                  </a:lnTo>
                  <a:lnTo>
                    <a:pt x="2810112" y="57941"/>
                  </a:lnTo>
                  <a:lnTo>
                    <a:pt x="2858345" y="67647"/>
                  </a:lnTo>
                  <a:lnTo>
                    <a:pt x="2906332" y="78112"/>
                  </a:lnTo>
                  <a:lnTo>
                    <a:pt x="2954052" y="89337"/>
                  </a:lnTo>
                  <a:lnTo>
                    <a:pt x="3001486" y="101324"/>
                  </a:lnTo>
                  <a:lnTo>
                    <a:pt x="3048614" y="114073"/>
                  </a:lnTo>
                  <a:lnTo>
                    <a:pt x="3095416" y="127587"/>
                  </a:lnTo>
                  <a:lnTo>
                    <a:pt x="3141870" y="141868"/>
                  </a:lnTo>
                  <a:lnTo>
                    <a:pt x="3187958" y="156917"/>
                  </a:lnTo>
                  <a:lnTo>
                    <a:pt x="3233659" y="172736"/>
                  </a:lnTo>
                  <a:lnTo>
                    <a:pt x="3278953" y="189326"/>
                  </a:lnTo>
                  <a:lnTo>
                    <a:pt x="3323819" y="206689"/>
                  </a:lnTo>
                  <a:lnTo>
                    <a:pt x="3368238" y="224826"/>
                  </a:lnTo>
                  <a:lnTo>
                    <a:pt x="3412189" y="243741"/>
                  </a:lnTo>
                  <a:lnTo>
                    <a:pt x="3455652" y="263433"/>
                  </a:lnTo>
                  <a:lnTo>
                    <a:pt x="3498608" y="283904"/>
                  </a:lnTo>
                  <a:lnTo>
                    <a:pt x="3541035" y="305157"/>
                  </a:lnTo>
                  <a:lnTo>
                    <a:pt x="3591914" y="332085"/>
                  </a:lnTo>
                  <a:lnTo>
                    <a:pt x="3641338" y="359866"/>
                  </a:lnTo>
                  <a:lnTo>
                    <a:pt x="3689295" y="388474"/>
                  </a:lnTo>
                  <a:lnTo>
                    <a:pt x="3735773" y="417885"/>
                  </a:lnTo>
                  <a:lnTo>
                    <a:pt x="3780758" y="448074"/>
                  </a:lnTo>
                  <a:lnTo>
                    <a:pt x="3824240" y="479015"/>
                  </a:lnTo>
                  <a:lnTo>
                    <a:pt x="3866204" y="510683"/>
                  </a:lnTo>
                  <a:lnTo>
                    <a:pt x="3906640" y="543055"/>
                  </a:lnTo>
                  <a:lnTo>
                    <a:pt x="3945534" y="576103"/>
                  </a:lnTo>
                  <a:lnTo>
                    <a:pt x="3982874" y="609805"/>
                  </a:lnTo>
                  <a:lnTo>
                    <a:pt x="4018648" y="644134"/>
                  </a:lnTo>
                  <a:lnTo>
                    <a:pt x="4052843" y="679066"/>
                  </a:lnTo>
                  <a:lnTo>
                    <a:pt x="4085447" y="714575"/>
                  </a:lnTo>
                  <a:lnTo>
                    <a:pt x="4116448" y="750637"/>
                  </a:lnTo>
                  <a:lnTo>
                    <a:pt x="4145833" y="787227"/>
                  </a:lnTo>
                  <a:lnTo>
                    <a:pt x="4173590" y="824319"/>
                  </a:lnTo>
                  <a:lnTo>
                    <a:pt x="4199706" y="861889"/>
                  </a:lnTo>
                  <a:lnTo>
                    <a:pt x="4224170" y="899911"/>
                  </a:lnTo>
                  <a:lnTo>
                    <a:pt x="4246968" y="938361"/>
                  </a:lnTo>
                  <a:lnTo>
                    <a:pt x="4268089" y="977214"/>
                  </a:lnTo>
                  <a:lnTo>
                    <a:pt x="4287519" y="1016444"/>
                  </a:lnTo>
                  <a:lnTo>
                    <a:pt x="4305247" y="1056027"/>
                  </a:lnTo>
                  <a:lnTo>
                    <a:pt x="4321261" y="1095938"/>
                  </a:lnTo>
                  <a:lnTo>
                    <a:pt x="4335547" y="1136151"/>
                  </a:lnTo>
                  <a:lnTo>
                    <a:pt x="4348093" y="1176642"/>
                  </a:lnTo>
                  <a:lnTo>
                    <a:pt x="4358887" y="1217385"/>
                  </a:lnTo>
                  <a:lnTo>
                    <a:pt x="4367917" y="1258357"/>
                  </a:lnTo>
                  <a:lnTo>
                    <a:pt x="4375171" y="1299530"/>
                  </a:lnTo>
                  <a:lnTo>
                    <a:pt x="4380635" y="1340882"/>
                  </a:lnTo>
                  <a:lnTo>
                    <a:pt x="4384298" y="1382386"/>
                  </a:lnTo>
                  <a:lnTo>
                    <a:pt x="4386146" y="1424018"/>
                  </a:lnTo>
                  <a:lnTo>
                    <a:pt x="4386169" y="1465752"/>
                  </a:lnTo>
                  <a:lnTo>
                    <a:pt x="4384353" y="1507564"/>
                  </a:lnTo>
                  <a:lnTo>
                    <a:pt x="4380686" y="1549429"/>
                  </a:lnTo>
                  <a:lnTo>
                    <a:pt x="4375155" y="1591322"/>
                  </a:lnTo>
                  <a:lnTo>
                    <a:pt x="4367749" y="1633217"/>
                  </a:lnTo>
                  <a:lnTo>
                    <a:pt x="4358454" y="1675089"/>
                  </a:lnTo>
                  <a:lnTo>
                    <a:pt x="4347259" y="1716915"/>
                  </a:lnTo>
                  <a:lnTo>
                    <a:pt x="4334151" y="1758668"/>
                  </a:lnTo>
                  <a:lnTo>
                    <a:pt x="4319117" y="1800324"/>
                  </a:lnTo>
                  <a:lnTo>
                    <a:pt x="4302146" y="1841857"/>
                  </a:lnTo>
                  <a:lnTo>
                    <a:pt x="6389137" y="2849475"/>
                  </a:lnTo>
                  <a:close/>
                </a:path>
              </a:pathLst>
            </a:custGeom>
            <a:ln w="14287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76069" y="2561844"/>
            <a:ext cx="2856230" cy="1308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065" marR="5080" indent="3175" algn="ctr">
              <a:lnSpc>
                <a:spcPct val="100000"/>
              </a:lnSpc>
              <a:spcBef>
                <a:spcPts val="115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kill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bad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things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body.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85"/>
              </a:lnSpc>
              <a:spcBef>
                <a:spcPts val="100"/>
              </a:spcBef>
            </a:pPr>
            <a:r>
              <a:rPr spc="-20" dirty="0"/>
              <a:t>Future</a:t>
            </a:r>
            <a:r>
              <a:rPr spc="-2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AI</a:t>
            </a:r>
            <a:r>
              <a:rPr spc="-100" dirty="0"/>
              <a:t> </a:t>
            </a:r>
            <a:r>
              <a:rPr dirty="0"/>
              <a:t>+</a:t>
            </a:r>
            <a:r>
              <a:rPr spc="-75" dirty="0"/>
              <a:t> </a:t>
            </a:r>
            <a:r>
              <a:rPr dirty="0"/>
              <a:t>Big</a:t>
            </a:r>
            <a:r>
              <a:rPr spc="-155" dirty="0"/>
              <a:t> </a:t>
            </a:r>
            <a:r>
              <a:rPr spc="-10" dirty="0"/>
              <a:t>Data:</a:t>
            </a:r>
          </a:p>
          <a:p>
            <a:pPr marL="12700">
              <a:lnSpc>
                <a:spcPts val="5485"/>
              </a:lnSpc>
            </a:pPr>
            <a:r>
              <a:rPr dirty="0"/>
              <a:t>Learn</a:t>
            </a:r>
            <a:r>
              <a:rPr spc="-200" dirty="0"/>
              <a:t> </a:t>
            </a:r>
            <a:r>
              <a:rPr spc="-35" dirty="0"/>
              <a:t>Everything</a:t>
            </a:r>
            <a:r>
              <a:rPr spc="-220" dirty="0"/>
              <a:t> </a:t>
            </a:r>
            <a:r>
              <a:rPr dirty="0"/>
              <a:t>+</a:t>
            </a:r>
            <a:r>
              <a:rPr spc="-100" dirty="0"/>
              <a:t> </a:t>
            </a:r>
            <a:r>
              <a:rPr spc="-80" dirty="0"/>
              <a:t>Tutor</a:t>
            </a:r>
            <a:r>
              <a:rPr spc="-180" dirty="0"/>
              <a:t> </a:t>
            </a:r>
            <a:r>
              <a:rPr spc="-25" dirty="0"/>
              <a:t>Everything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>
              <a:lnSpc>
                <a:spcPct val="89900"/>
              </a:lnSpc>
              <a:spcBef>
                <a:spcPts val="45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Machines</a:t>
            </a:r>
            <a:r>
              <a:rPr spc="-70" dirty="0"/>
              <a:t> </a:t>
            </a:r>
            <a:r>
              <a:rPr dirty="0"/>
              <a:t>that</a:t>
            </a:r>
            <a:r>
              <a:rPr spc="-25" dirty="0"/>
              <a:t> </a:t>
            </a:r>
            <a:r>
              <a:rPr dirty="0"/>
              <a:t>learn</a:t>
            </a:r>
            <a:r>
              <a:rPr spc="-95" dirty="0"/>
              <a:t> </a:t>
            </a:r>
            <a:r>
              <a:rPr b="1" dirty="0">
                <a:latin typeface="Calibri"/>
                <a:cs typeface="Calibri"/>
              </a:rPr>
              <a:t>everything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dirty="0"/>
              <a:t>by</a:t>
            </a:r>
            <a:r>
              <a:rPr spc="-90" dirty="0"/>
              <a:t> </a:t>
            </a:r>
            <a:r>
              <a:rPr dirty="0"/>
              <a:t>reading</a:t>
            </a:r>
            <a:r>
              <a:rPr spc="-25" dirty="0"/>
              <a:t> </a:t>
            </a:r>
            <a:r>
              <a:rPr dirty="0"/>
              <a:t>everything</a:t>
            </a:r>
            <a:r>
              <a:rPr spc="-6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use</a:t>
            </a:r>
            <a:r>
              <a:rPr spc="-70" dirty="0"/>
              <a:t> </a:t>
            </a:r>
            <a:r>
              <a:rPr spc="-25" dirty="0"/>
              <a:t>the </a:t>
            </a:r>
            <a:r>
              <a:rPr dirty="0"/>
              <a:t>knowledge</a:t>
            </a:r>
            <a:r>
              <a:rPr spc="-10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provide</a:t>
            </a:r>
            <a:r>
              <a:rPr spc="-95" dirty="0"/>
              <a:t> </a:t>
            </a:r>
            <a:r>
              <a:rPr dirty="0"/>
              <a:t>private</a:t>
            </a:r>
            <a:r>
              <a:rPr spc="-60" dirty="0"/>
              <a:t> </a:t>
            </a:r>
            <a:r>
              <a:rPr dirty="0"/>
              <a:t>tutoring</a:t>
            </a:r>
            <a:r>
              <a:rPr spc="-20" dirty="0"/>
              <a:t> </a:t>
            </a:r>
            <a:r>
              <a:rPr dirty="0"/>
              <a:t>on</a:t>
            </a:r>
            <a:r>
              <a:rPr spc="-150" dirty="0"/>
              <a:t> </a:t>
            </a:r>
            <a:r>
              <a:rPr b="1" dirty="0">
                <a:latin typeface="Calibri"/>
                <a:cs typeface="Calibri"/>
              </a:rPr>
              <a:t>everything</a:t>
            </a:r>
            <a:r>
              <a:rPr dirty="0"/>
              <a:t>.</a:t>
            </a:r>
            <a:r>
              <a:rPr spc="-75" dirty="0"/>
              <a:t> </a:t>
            </a:r>
            <a:r>
              <a:rPr dirty="0"/>
              <a:t>[I</a:t>
            </a:r>
            <a:r>
              <a:rPr spc="-50" dirty="0"/>
              <a:t> </a:t>
            </a:r>
            <a:r>
              <a:rPr dirty="0"/>
              <a:t>would</a:t>
            </a:r>
            <a:r>
              <a:rPr spc="-100" dirty="0"/>
              <a:t> </a:t>
            </a:r>
            <a:r>
              <a:rPr dirty="0"/>
              <a:t>call</a:t>
            </a:r>
            <a:r>
              <a:rPr spc="-60" dirty="0"/>
              <a:t> </a:t>
            </a:r>
            <a:r>
              <a:rPr spc="-20" dirty="0"/>
              <a:t>this </a:t>
            </a:r>
            <a:r>
              <a:rPr dirty="0"/>
              <a:t>one</a:t>
            </a:r>
            <a:r>
              <a:rPr spc="-15" dirty="0"/>
              <a:t> </a:t>
            </a:r>
            <a:r>
              <a:rPr spc="-10" dirty="0"/>
              <a:t>“Intelligent”]</a:t>
            </a:r>
          </a:p>
          <a:p>
            <a:pPr marL="240665" indent="-22796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Requires</a:t>
            </a:r>
            <a:r>
              <a:rPr spc="-125" dirty="0"/>
              <a:t> </a:t>
            </a:r>
            <a:r>
              <a:rPr dirty="0"/>
              <a:t>perfect</a:t>
            </a:r>
            <a:r>
              <a:rPr spc="-130" dirty="0"/>
              <a:t> </a:t>
            </a:r>
            <a:r>
              <a:rPr b="1" dirty="0">
                <a:latin typeface="Calibri"/>
                <a:cs typeface="Calibri"/>
              </a:rPr>
              <a:t>Natural</a:t>
            </a:r>
            <a:r>
              <a:rPr b="1" spc="-8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Language</a:t>
            </a:r>
            <a:r>
              <a:rPr b="1" spc="-15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Understanding.</a:t>
            </a:r>
          </a:p>
          <a:p>
            <a:pPr marL="240665" indent="-227965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240665" algn="l"/>
              </a:tabLst>
            </a:pPr>
            <a:r>
              <a:rPr b="1" dirty="0">
                <a:latin typeface="Calibri"/>
                <a:cs typeface="Calibri"/>
              </a:rPr>
              <a:t>Recommend</a:t>
            </a:r>
            <a:r>
              <a:rPr b="1" spc="-95" dirty="0">
                <a:latin typeface="Calibri"/>
                <a:cs typeface="Calibri"/>
              </a:rPr>
              <a:t> </a:t>
            </a:r>
            <a:r>
              <a:rPr b="1" spc="-50" dirty="0">
                <a:latin typeface="Calibri"/>
                <a:cs typeface="Calibri"/>
              </a:rPr>
              <a:t>YouTube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videos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by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spc="-60" dirty="0">
                <a:latin typeface="Calibri"/>
                <a:cs typeface="Calibri"/>
              </a:rPr>
              <a:t>Tom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Mitchell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of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CMU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on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NELL.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9801" y="4567237"/>
            <a:ext cx="2385949" cy="15240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505293" y="5172043"/>
            <a:ext cx="929005" cy="929005"/>
            <a:chOff x="4505293" y="5172043"/>
            <a:chExt cx="929005" cy="929005"/>
          </a:xfrm>
        </p:grpSpPr>
        <p:sp>
          <p:nvSpPr>
            <p:cNvPr id="6" name="object 6"/>
            <p:cNvSpPr/>
            <p:nvPr/>
          </p:nvSpPr>
          <p:spPr>
            <a:xfrm>
              <a:off x="4512437" y="517905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228600"/>
                  </a:moveTo>
                  <a:lnTo>
                    <a:pt x="685800" y="228600"/>
                  </a:lnTo>
                  <a:lnTo>
                    <a:pt x="685800" y="0"/>
                  </a:lnTo>
                  <a:lnTo>
                    <a:pt x="228600" y="0"/>
                  </a:lnTo>
                  <a:lnTo>
                    <a:pt x="228600" y="228600"/>
                  </a:lnTo>
                  <a:lnTo>
                    <a:pt x="0" y="228600"/>
                  </a:lnTo>
                  <a:lnTo>
                    <a:pt x="0" y="685800"/>
                  </a:lnTo>
                  <a:lnTo>
                    <a:pt x="228600" y="685800"/>
                  </a:lnTo>
                  <a:lnTo>
                    <a:pt x="228600" y="914400"/>
                  </a:lnTo>
                  <a:lnTo>
                    <a:pt x="685800" y="914400"/>
                  </a:lnTo>
                  <a:lnTo>
                    <a:pt x="685800" y="685800"/>
                  </a:lnTo>
                  <a:lnTo>
                    <a:pt x="914400" y="685800"/>
                  </a:lnTo>
                  <a:lnTo>
                    <a:pt x="914400" y="2286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12436" y="5179186"/>
              <a:ext cx="914400" cy="915035"/>
            </a:xfrm>
            <a:custGeom>
              <a:avLst/>
              <a:gdLst/>
              <a:ahLst/>
              <a:cxnLst/>
              <a:rect l="l" t="t" r="r" b="b"/>
              <a:pathLst>
                <a:path w="914400" h="915035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685800" y="0"/>
                  </a:lnTo>
                  <a:lnTo>
                    <a:pt x="685800" y="228600"/>
                  </a:lnTo>
                  <a:lnTo>
                    <a:pt x="914400" y="228600"/>
                  </a:lnTo>
                  <a:lnTo>
                    <a:pt x="914400" y="685825"/>
                  </a:lnTo>
                  <a:lnTo>
                    <a:pt x="685800" y="685825"/>
                  </a:lnTo>
                  <a:lnTo>
                    <a:pt x="685800" y="914438"/>
                  </a:lnTo>
                  <a:lnTo>
                    <a:pt x="228600" y="914438"/>
                  </a:lnTo>
                  <a:lnTo>
                    <a:pt x="228600" y="685825"/>
                  </a:lnTo>
                  <a:lnTo>
                    <a:pt x="0" y="685825"/>
                  </a:lnTo>
                  <a:lnTo>
                    <a:pt x="0" y="228600"/>
                  </a:lnTo>
                  <a:close/>
                </a:path>
              </a:pathLst>
            </a:custGeom>
            <a:ln w="14287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9051" y="5105400"/>
            <a:ext cx="1785874" cy="10953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375" y="450215"/>
            <a:ext cx="8710930" cy="5287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3785"/>
              </a:lnSpc>
              <a:spcBef>
                <a:spcPts val="90"/>
              </a:spcBef>
            </a:pPr>
            <a:r>
              <a:rPr sz="3200" b="1" dirty="0">
                <a:latin typeface="Calibri"/>
                <a:cs typeface="Calibri"/>
              </a:rPr>
              <a:t>Example</a:t>
            </a:r>
            <a:r>
              <a:rPr sz="3200" b="1" spc="-1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Dialog: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90"/>
              </a:lnSpc>
            </a:pPr>
            <a:r>
              <a:rPr sz="3150" dirty="0">
                <a:solidFill>
                  <a:srgbClr val="FF0000"/>
                </a:solidFill>
                <a:latin typeface="Calibri"/>
                <a:cs typeface="Calibri"/>
              </a:rPr>
              <a:t>Mary</a:t>
            </a:r>
            <a:r>
              <a:rPr sz="3150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50" dirty="0">
                <a:solidFill>
                  <a:srgbClr val="FF0000"/>
                </a:solidFill>
                <a:latin typeface="Calibri"/>
                <a:cs typeface="Calibri"/>
              </a:rPr>
              <a:t>comes</a:t>
            </a:r>
            <a:r>
              <a:rPr sz="3150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50" spc="-20" dirty="0">
                <a:solidFill>
                  <a:srgbClr val="FF0000"/>
                </a:solidFill>
                <a:latin typeface="Calibri"/>
                <a:cs typeface="Calibri"/>
              </a:rPr>
              <a:t>home.</a:t>
            </a:r>
            <a:endParaRPr sz="3150">
              <a:latin typeface="Calibri"/>
              <a:cs typeface="Calibri"/>
            </a:endParaRPr>
          </a:p>
          <a:p>
            <a:pPr marL="12700" marR="412115">
              <a:lnSpc>
                <a:spcPct val="69500"/>
              </a:lnSpc>
              <a:spcBef>
                <a:spcPts val="1120"/>
              </a:spcBef>
            </a:pPr>
            <a:r>
              <a:rPr sz="3150" dirty="0">
                <a:latin typeface="Calibri"/>
                <a:cs typeface="Calibri"/>
              </a:rPr>
              <a:t>Mary:</a:t>
            </a:r>
            <a:r>
              <a:rPr sz="3150" spc="9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I</a:t>
            </a:r>
            <a:r>
              <a:rPr sz="3150" spc="7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don’t</a:t>
            </a:r>
            <a:r>
              <a:rPr sz="3150" spc="65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understand</a:t>
            </a:r>
            <a:r>
              <a:rPr sz="3150" spc="100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this</a:t>
            </a:r>
            <a:r>
              <a:rPr sz="3150" spc="90" dirty="0">
                <a:latin typeface="Calibri"/>
                <a:cs typeface="Calibri"/>
              </a:rPr>
              <a:t> </a:t>
            </a:r>
            <a:r>
              <a:rPr sz="3150" dirty="0">
                <a:latin typeface="Calibri"/>
                <a:cs typeface="Calibri"/>
              </a:rPr>
              <a:t>homework</a:t>
            </a:r>
            <a:r>
              <a:rPr sz="3150" spc="75" dirty="0">
                <a:latin typeface="Calibri"/>
                <a:cs typeface="Calibri"/>
              </a:rPr>
              <a:t> </a:t>
            </a:r>
            <a:r>
              <a:rPr sz="3150" spc="-10" dirty="0">
                <a:latin typeface="Calibri"/>
                <a:cs typeface="Calibri"/>
              </a:rPr>
              <a:t>problem. </a:t>
            </a:r>
            <a:r>
              <a:rPr sz="3200" spc="-10" dirty="0">
                <a:latin typeface="Calibri"/>
                <a:cs typeface="Calibri"/>
              </a:rPr>
              <a:t>Help.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70400"/>
              </a:lnSpc>
              <a:spcBef>
                <a:spcPts val="1010"/>
              </a:spcBef>
              <a:tabLst>
                <a:tab pos="1160780" algn="l"/>
              </a:tabLst>
            </a:pPr>
            <a:r>
              <a:rPr sz="3200" spc="-10" dirty="0">
                <a:latin typeface="Calibri"/>
                <a:cs typeface="Calibri"/>
              </a:rPr>
              <a:t>Robo:</a:t>
            </a:r>
            <a:r>
              <a:rPr sz="3200" dirty="0">
                <a:latin typeface="Calibri"/>
                <a:cs typeface="Calibri"/>
              </a:rPr>
              <a:t>	Ok,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algebra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problem.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Have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tried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factoring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first?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595"/>
              </a:lnSpc>
            </a:pPr>
            <a:r>
              <a:rPr sz="3200" dirty="0">
                <a:latin typeface="Calibri"/>
                <a:cs typeface="Calibri"/>
              </a:rPr>
              <a:t>Mary: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don’t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know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how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factor.</a:t>
            </a:r>
            <a:endParaRPr sz="3200">
              <a:latin typeface="Calibri"/>
              <a:cs typeface="Calibri"/>
            </a:endParaRPr>
          </a:p>
          <a:p>
            <a:pPr marL="12700" marR="550545">
              <a:lnSpc>
                <a:spcPct val="70400"/>
              </a:lnSpc>
              <a:spcBef>
                <a:spcPts val="1055"/>
              </a:spcBef>
            </a:pPr>
            <a:r>
              <a:rPr sz="3200" dirty="0">
                <a:latin typeface="Calibri"/>
                <a:cs typeface="Calibri"/>
              </a:rPr>
              <a:t>Robo: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Ok,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let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give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some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examples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start with..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15"/>
              </a:lnSpc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Robot</a:t>
            </a:r>
            <a:r>
              <a:rPr sz="3200" spc="-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gives</a:t>
            </a:r>
            <a:r>
              <a:rPr sz="3200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examples.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695"/>
              </a:lnSpc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Mary</a:t>
            </a:r>
            <a:r>
              <a:rPr sz="32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works</a:t>
            </a:r>
            <a:r>
              <a:rPr sz="32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3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3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problem.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760"/>
              </a:lnSpc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Robo</a:t>
            </a:r>
            <a:r>
              <a:rPr sz="32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intervenes</a:t>
            </a:r>
            <a:r>
              <a:rPr sz="32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32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gives</a:t>
            </a:r>
            <a:r>
              <a:rPr sz="32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more</a:t>
            </a:r>
            <a:r>
              <a:rPr sz="32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libri"/>
                <a:cs typeface="Calibri"/>
              </a:rPr>
              <a:t>hints.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800" y="1331086"/>
            <a:ext cx="2338705" cy="1676400"/>
          </a:xfrm>
          <a:prstGeom prst="rect">
            <a:avLst/>
          </a:prstGeom>
          <a:solidFill>
            <a:srgbClr val="5B9BD4"/>
          </a:solidFill>
          <a:ln w="14287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R="1270" algn="ctr">
              <a:lnSpc>
                <a:spcPct val="100000"/>
              </a:lnSpc>
              <a:spcBef>
                <a:spcPts val="11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Domain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Knowledge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31813" y="1331213"/>
            <a:ext cx="2329180" cy="1805305"/>
          </a:xfrm>
          <a:prstGeom prst="rect">
            <a:avLst/>
          </a:prstGeom>
          <a:solidFill>
            <a:srgbClr val="5B9BD4"/>
          </a:solidFill>
          <a:ln w="14287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653415" marR="603250" indent="-43180">
              <a:lnSpc>
                <a:spcPct val="1008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Pedagogical Knowledge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9288" y="4369650"/>
            <a:ext cx="1786255" cy="2043430"/>
          </a:xfrm>
          <a:prstGeom prst="rect">
            <a:avLst/>
          </a:prstGeom>
          <a:solidFill>
            <a:srgbClr val="5B9BD4"/>
          </a:solidFill>
          <a:ln w="14287">
            <a:solidFill>
              <a:srgbClr val="41709C"/>
            </a:solidFill>
          </a:ln>
        </p:spPr>
        <p:txBody>
          <a:bodyPr vert="horz" wrap="square" lIns="0" tIns="184150" rIns="0" bIns="0" rtlCol="0">
            <a:spAutoFit/>
          </a:bodyPr>
          <a:lstStyle/>
          <a:p>
            <a:pPr marL="398145" marR="399415" indent="-3175" algn="ctr">
              <a:lnSpc>
                <a:spcPct val="100200"/>
              </a:lnSpc>
              <a:spcBef>
                <a:spcPts val="145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Student Model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Constantly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Updated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81385" y="3524059"/>
            <a:ext cx="3124835" cy="2286635"/>
            <a:chOff x="4481385" y="3524059"/>
            <a:chExt cx="3124835" cy="2286635"/>
          </a:xfrm>
        </p:grpSpPr>
        <p:sp>
          <p:nvSpPr>
            <p:cNvPr id="6" name="object 6"/>
            <p:cNvSpPr/>
            <p:nvPr/>
          </p:nvSpPr>
          <p:spPr>
            <a:xfrm>
              <a:off x="4488687" y="3531361"/>
              <a:ext cx="3110230" cy="2272030"/>
            </a:xfrm>
            <a:custGeom>
              <a:avLst/>
              <a:gdLst/>
              <a:ahLst/>
              <a:cxnLst/>
              <a:rect l="l" t="t" r="r" b="b"/>
              <a:pathLst>
                <a:path w="3110229" h="2272029">
                  <a:moveTo>
                    <a:pt x="1554861" y="0"/>
                  </a:moveTo>
                  <a:lnTo>
                    <a:pt x="1499090" y="717"/>
                  </a:lnTo>
                  <a:lnTo>
                    <a:pt x="1443813" y="2852"/>
                  </a:lnTo>
                  <a:lnTo>
                    <a:pt x="1389063" y="6381"/>
                  </a:lnTo>
                  <a:lnTo>
                    <a:pt x="1334874" y="11281"/>
                  </a:lnTo>
                  <a:lnTo>
                    <a:pt x="1281277" y="17527"/>
                  </a:lnTo>
                  <a:lnTo>
                    <a:pt x="1228306" y="25095"/>
                  </a:lnTo>
                  <a:lnTo>
                    <a:pt x="1175993" y="33960"/>
                  </a:lnTo>
                  <a:lnTo>
                    <a:pt x="1124372" y="44100"/>
                  </a:lnTo>
                  <a:lnTo>
                    <a:pt x="1073475" y="55490"/>
                  </a:lnTo>
                  <a:lnTo>
                    <a:pt x="1023336" y="68105"/>
                  </a:lnTo>
                  <a:lnTo>
                    <a:pt x="973986" y="81923"/>
                  </a:lnTo>
                  <a:lnTo>
                    <a:pt x="925460" y="96918"/>
                  </a:lnTo>
                  <a:lnTo>
                    <a:pt x="877789" y="113067"/>
                  </a:lnTo>
                  <a:lnTo>
                    <a:pt x="831008" y="130345"/>
                  </a:lnTo>
                  <a:lnTo>
                    <a:pt x="785147" y="148730"/>
                  </a:lnTo>
                  <a:lnTo>
                    <a:pt x="740242" y="168196"/>
                  </a:lnTo>
                  <a:lnTo>
                    <a:pt x="696323" y="188719"/>
                  </a:lnTo>
                  <a:lnTo>
                    <a:pt x="653425" y="210276"/>
                  </a:lnTo>
                  <a:lnTo>
                    <a:pt x="611580" y="232843"/>
                  </a:lnTo>
                  <a:lnTo>
                    <a:pt x="570821" y="256395"/>
                  </a:lnTo>
                  <a:lnTo>
                    <a:pt x="531181" y="280909"/>
                  </a:lnTo>
                  <a:lnTo>
                    <a:pt x="492693" y="306359"/>
                  </a:lnTo>
                  <a:lnTo>
                    <a:pt x="455390" y="332724"/>
                  </a:lnTo>
                  <a:lnTo>
                    <a:pt x="419304" y="359977"/>
                  </a:lnTo>
                  <a:lnTo>
                    <a:pt x="384468" y="388096"/>
                  </a:lnTo>
                  <a:lnTo>
                    <a:pt x="350916" y="417056"/>
                  </a:lnTo>
                  <a:lnTo>
                    <a:pt x="318680" y="446833"/>
                  </a:lnTo>
                  <a:lnTo>
                    <a:pt x="287793" y="477403"/>
                  </a:lnTo>
                  <a:lnTo>
                    <a:pt x="258288" y="508743"/>
                  </a:lnTo>
                  <a:lnTo>
                    <a:pt x="230198" y="540827"/>
                  </a:lnTo>
                  <a:lnTo>
                    <a:pt x="203555" y="573633"/>
                  </a:lnTo>
                  <a:lnTo>
                    <a:pt x="178393" y="607135"/>
                  </a:lnTo>
                  <a:lnTo>
                    <a:pt x="154745" y="641310"/>
                  </a:lnTo>
                  <a:lnTo>
                    <a:pt x="132642" y="676135"/>
                  </a:lnTo>
                  <a:lnTo>
                    <a:pt x="112119" y="711584"/>
                  </a:lnTo>
                  <a:lnTo>
                    <a:pt x="93209" y="747634"/>
                  </a:lnTo>
                  <a:lnTo>
                    <a:pt x="75943" y="784260"/>
                  </a:lnTo>
                  <a:lnTo>
                    <a:pt x="60355" y="821440"/>
                  </a:lnTo>
                  <a:lnTo>
                    <a:pt x="46478" y="859148"/>
                  </a:lnTo>
                  <a:lnTo>
                    <a:pt x="34344" y="897360"/>
                  </a:lnTo>
                  <a:lnTo>
                    <a:pt x="23987" y="936054"/>
                  </a:lnTo>
                  <a:lnTo>
                    <a:pt x="15439" y="975203"/>
                  </a:lnTo>
                  <a:lnTo>
                    <a:pt x="8734" y="1014786"/>
                  </a:lnTo>
                  <a:lnTo>
                    <a:pt x="3903" y="1054777"/>
                  </a:lnTo>
                  <a:lnTo>
                    <a:pt x="981" y="1095152"/>
                  </a:lnTo>
                  <a:lnTo>
                    <a:pt x="0" y="1135888"/>
                  </a:lnTo>
                  <a:lnTo>
                    <a:pt x="981" y="1176623"/>
                  </a:lnTo>
                  <a:lnTo>
                    <a:pt x="3903" y="1216998"/>
                  </a:lnTo>
                  <a:lnTo>
                    <a:pt x="8734" y="1256989"/>
                  </a:lnTo>
                  <a:lnTo>
                    <a:pt x="15439" y="1296571"/>
                  </a:lnTo>
                  <a:lnTo>
                    <a:pt x="23987" y="1335720"/>
                  </a:lnTo>
                  <a:lnTo>
                    <a:pt x="34344" y="1374413"/>
                  </a:lnTo>
                  <a:lnTo>
                    <a:pt x="46478" y="1412625"/>
                  </a:lnTo>
                  <a:lnTo>
                    <a:pt x="60355" y="1450332"/>
                  </a:lnTo>
                  <a:lnTo>
                    <a:pt x="75943" y="1487511"/>
                  </a:lnTo>
                  <a:lnTo>
                    <a:pt x="93209" y="1524137"/>
                  </a:lnTo>
                  <a:lnTo>
                    <a:pt x="112119" y="1560186"/>
                  </a:lnTo>
                  <a:lnTo>
                    <a:pt x="132642" y="1595634"/>
                  </a:lnTo>
                  <a:lnTo>
                    <a:pt x="154745" y="1630457"/>
                  </a:lnTo>
                  <a:lnTo>
                    <a:pt x="178393" y="1664631"/>
                  </a:lnTo>
                  <a:lnTo>
                    <a:pt x="203555" y="1698133"/>
                  </a:lnTo>
                  <a:lnTo>
                    <a:pt x="230198" y="1730937"/>
                  </a:lnTo>
                  <a:lnTo>
                    <a:pt x="258288" y="1763020"/>
                  </a:lnTo>
                  <a:lnTo>
                    <a:pt x="287793" y="1794359"/>
                  </a:lnTo>
                  <a:lnTo>
                    <a:pt x="318680" y="1824928"/>
                  </a:lnTo>
                  <a:lnTo>
                    <a:pt x="350916" y="1854704"/>
                  </a:lnTo>
                  <a:lnTo>
                    <a:pt x="384468" y="1883663"/>
                  </a:lnTo>
                  <a:lnTo>
                    <a:pt x="419304" y="1911780"/>
                  </a:lnTo>
                  <a:lnTo>
                    <a:pt x="455390" y="1939032"/>
                  </a:lnTo>
                  <a:lnTo>
                    <a:pt x="492693" y="1965395"/>
                  </a:lnTo>
                  <a:lnTo>
                    <a:pt x="531181" y="1990845"/>
                  </a:lnTo>
                  <a:lnTo>
                    <a:pt x="570821" y="2015357"/>
                  </a:lnTo>
                  <a:lnTo>
                    <a:pt x="611580" y="2038908"/>
                  </a:lnTo>
                  <a:lnTo>
                    <a:pt x="653425" y="2061473"/>
                  </a:lnTo>
                  <a:lnTo>
                    <a:pt x="696323" y="2083029"/>
                  </a:lnTo>
                  <a:lnTo>
                    <a:pt x="740242" y="2103552"/>
                  </a:lnTo>
                  <a:lnTo>
                    <a:pt x="785147" y="2123017"/>
                  </a:lnTo>
                  <a:lnTo>
                    <a:pt x="831008" y="2141400"/>
                  </a:lnTo>
                  <a:lnTo>
                    <a:pt x="877789" y="2158678"/>
                  </a:lnTo>
                  <a:lnTo>
                    <a:pt x="925460" y="2174825"/>
                  </a:lnTo>
                  <a:lnTo>
                    <a:pt x="973986" y="2189820"/>
                  </a:lnTo>
                  <a:lnTo>
                    <a:pt x="1023336" y="2203636"/>
                  </a:lnTo>
                  <a:lnTo>
                    <a:pt x="1073475" y="2216251"/>
                  </a:lnTo>
                  <a:lnTo>
                    <a:pt x="1124372" y="2227640"/>
                  </a:lnTo>
                  <a:lnTo>
                    <a:pt x="1175993" y="2237779"/>
                  </a:lnTo>
                  <a:lnTo>
                    <a:pt x="1228306" y="2246644"/>
                  </a:lnTo>
                  <a:lnTo>
                    <a:pt x="1281277" y="2254211"/>
                  </a:lnTo>
                  <a:lnTo>
                    <a:pt x="1334874" y="2260457"/>
                  </a:lnTo>
                  <a:lnTo>
                    <a:pt x="1389063" y="2265356"/>
                  </a:lnTo>
                  <a:lnTo>
                    <a:pt x="1443813" y="2268885"/>
                  </a:lnTo>
                  <a:lnTo>
                    <a:pt x="1499090" y="2271020"/>
                  </a:lnTo>
                  <a:lnTo>
                    <a:pt x="1554861" y="2271737"/>
                  </a:lnTo>
                  <a:lnTo>
                    <a:pt x="1610639" y="2271020"/>
                  </a:lnTo>
                  <a:lnTo>
                    <a:pt x="1665924" y="2268885"/>
                  </a:lnTo>
                  <a:lnTo>
                    <a:pt x="1720681" y="2265356"/>
                  </a:lnTo>
                  <a:lnTo>
                    <a:pt x="1774878" y="2260457"/>
                  </a:lnTo>
                  <a:lnTo>
                    <a:pt x="1828481" y="2254211"/>
                  </a:lnTo>
                  <a:lnTo>
                    <a:pt x="1881459" y="2246644"/>
                  </a:lnTo>
                  <a:lnTo>
                    <a:pt x="1933777" y="2237779"/>
                  </a:lnTo>
                  <a:lnTo>
                    <a:pt x="1985404" y="2227640"/>
                  </a:lnTo>
                  <a:lnTo>
                    <a:pt x="2036307" y="2216251"/>
                  </a:lnTo>
                  <a:lnTo>
                    <a:pt x="2086451" y="2203636"/>
                  </a:lnTo>
                  <a:lnTo>
                    <a:pt x="2135806" y="2189820"/>
                  </a:lnTo>
                  <a:lnTo>
                    <a:pt x="2184337" y="2174825"/>
                  </a:lnTo>
                  <a:lnTo>
                    <a:pt x="2232012" y="2158678"/>
                  </a:lnTo>
                  <a:lnTo>
                    <a:pt x="2278798" y="2141400"/>
                  </a:lnTo>
                  <a:lnTo>
                    <a:pt x="2324662" y="2123017"/>
                  </a:lnTo>
                  <a:lnTo>
                    <a:pt x="2369571" y="2103552"/>
                  </a:lnTo>
                  <a:lnTo>
                    <a:pt x="2413493" y="2083029"/>
                  </a:lnTo>
                  <a:lnTo>
                    <a:pt x="2456394" y="2061473"/>
                  </a:lnTo>
                  <a:lnTo>
                    <a:pt x="2498242" y="2038908"/>
                  </a:lnTo>
                  <a:lnTo>
                    <a:pt x="2539004" y="2015357"/>
                  </a:lnTo>
                  <a:lnTo>
                    <a:pt x="2578646" y="1990845"/>
                  </a:lnTo>
                  <a:lnTo>
                    <a:pt x="2617137" y="1965395"/>
                  </a:lnTo>
                  <a:lnTo>
                    <a:pt x="2654442" y="1939032"/>
                  </a:lnTo>
                  <a:lnTo>
                    <a:pt x="2690530" y="1911780"/>
                  </a:lnTo>
                  <a:lnTo>
                    <a:pt x="2725368" y="1883663"/>
                  </a:lnTo>
                  <a:lnTo>
                    <a:pt x="2758922" y="1854704"/>
                  </a:lnTo>
                  <a:lnTo>
                    <a:pt x="2791159" y="1824928"/>
                  </a:lnTo>
                  <a:lnTo>
                    <a:pt x="2822048" y="1794359"/>
                  </a:lnTo>
                  <a:lnTo>
                    <a:pt x="2851554" y="1763020"/>
                  </a:lnTo>
                  <a:lnTo>
                    <a:pt x="2879645" y="1730937"/>
                  </a:lnTo>
                  <a:lnTo>
                    <a:pt x="2906289" y="1698133"/>
                  </a:lnTo>
                  <a:lnTo>
                    <a:pt x="2931451" y="1664631"/>
                  </a:lnTo>
                  <a:lnTo>
                    <a:pt x="2955101" y="1630457"/>
                  </a:lnTo>
                  <a:lnTo>
                    <a:pt x="2977203" y="1595634"/>
                  </a:lnTo>
                  <a:lnTo>
                    <a:pt x="2997727" y="1560186"/>
                  </a:lnTo>
                  <a:lnTo>
                    <a:pt x="3016638" y="1524137"/>
                  </a:lnTo>
                  <a:lnTo>
                    <a:pt x="3033904" y="1487511"/>
                  </a:lnTo>
                  <a:lnTo>
                    <a:pt x="3049493" y="1450332"/>
                  </a:lnTo>
                  <a:lnTo>
                    <a:pt x="3063370" y="1412625"/>
                  </a:lnTo>
                  <a:lnTo>
                    <a:pt x="3075504" y="1374413"/>
                  </a:lnTo>
                  <a:lnTo>
                    <a:pt x="3085861" y="1335720"/>
                  </a:lnTo>
                  <a:lnTo>
                    <a:pt x="3094409" y="1296571"/>
                  </a:lnTo>
                  <a:lnTo>
                    <a:pt x="3101114" y="1256989"/>
                  </a:lnTo>
                  <a:lnTo>
                    <a:pt x="3105945" y="1216998"/>
                  </a:lnTo>
                  <a:lnTo>
                    <a:pt x="3108867" y="1176623"/>
                  </a:lnTo>
                  <a:lnTo>
                    <a:pt x="3109848" y="1135888"/>
                  </a:lnTo>
                  <a:lnTo>
                    <a:pt x="3108867" y="1095152"/>
                  </a:lnTo>
                  <a:lnTo>
                    <a:pt x="3105945" y="1054777"/>
                  </a:lnTo>
                  <a:lnTo>
                    <a:pt x="3101114" y="1014786"/>
                  </a:lnTo>
                  <a:lnTo>
                    <a:pt x="3094409" y="975203"/>
                  </a:lnTo>
                  <a:lnTo>
                    <a:pt x="3085861" y="936054"/>
                  </a:lnTo>
                  <a:lnTo>
                    <a:pt x="3075504" y="897360"/>
                  </a:lnTo>
                  <a:lnTo>
                    <a:pt x="3063370" y="859148"/>
                  </a:lnTo>
                  <a:lnTo>
                    <a:pt x="3049493" y="821440"/>
                  </a:lnTo>
                  <a:lnTo>
                    <a:pt x="3033904" y="784260"/>
                  </a:lnTo>
                  <a:lnTo>
                    <a:pt x="3016638" y="747634"/>
                  </a:lnTo>
                  <a:lnTo>
                    <a:pt x="2997727" y="711584"/>
                  </a:lnTo>
                  <a:lnTo>
                    <a:pt x="2977203" y="676135"/>
                  </a:lnTo>
                  <a:lnTo>
                    <a:pt x="2955101" y="641310"/>
                  </a:lnTo>
                  <a:lnTo>
                    <a:pt x="2931451" y="607135"/>
                  </a:lnTo>
                  <a:lnTo>
                    <a:pt x="2906289" y="573633"/>
                  </a:lnTo>
                  <a:lnTo>
                    <a:pt x="2879645" y="540827"/>
                  </a:lnTo>
                  <a:lnTo>
                    <a:pt x="2851554" y="508743"/>
                  </a:lnTo>
                  <a:lnTo>
                    <a:pt x="2822048" y="477403"/>
                  </a:lnTo>
                  <a:lnTo>
                    <a:pt x="2791159" y="446833"/>
                  </a:lnTo>
                  <a:lnTo>
                    <a:pt x="2758922" y="417056"/>
                  </a:lnTo>
                  <a:lnTo>
                    <a:pt x="2725368" y="388096"/>
                  </a:lnTo>
                  <a:lnTo>
                    <a:pt x="2690530" y="359977"/>
                  </a:lnTo>
                  <a:lnTo>
                    <a:pt x="2654442" y="332724"/>
                  </a:lnTo>
                  <a:lnTo>
                    <a:pt x="2617137" y="306359"/>
                  </a:lnTo>
                  <a:lnTo>
                    <a:pt x="2578646" y="280909"/>
                  </a:lnTo>
                  <a:lnTo>
                    <a:pt x="2539004" y="256395"/>
                  </a:lnTo>
                  <a:lnTo>
                    <a:pt x="2498242" y="232843"/>
                  </a:lnTo>
                  <a:lnTo>
                    <a:pt x="2456394" y="210276"/>
                  </a:lnTo>
                  <a:lnTo>
                    <a:pt x="2413493" y="188719"/>
                  </a:lnTo>
                  <a:lnTo>
                    <a:pt x="2369571" y="168196"/>
                  </a:lnTo>
                  <a:lnTo>
                    <a:pt x="2324662" y="148730"/>
                  </a:lnTo>
                  <a:lnTo>
                    <a:pt x="2278798" y="130345"/>
                  </a:lnTo>
                  <a:lnTo>
                    <a:pt x="2232012" y="113067"/>
                  </a:lnTo>
                  <a:lnTo>
                    <a:pt x="2184337" y="96918"/>
                  </a:lnTo>
                  <a:lnTo>
                    <a:pt x="2135806" y="81923"/>
                  </a:lnTo>
                  <a:lnTo>
                    <a:pt x="2086451" y="68105"/>
                  </a:lnTo>
                  <a:lnTo>
                    <a:pt x="2036307" y="55490"/>
                  </a:lnTo>
                  <a:lnTo>
                    <a:pt x="1985404" y="44100"/>
                  </a:lnTo>
                  <a:lnTo>
                    <a:pt x="1933777" y="33960"/>
                  </a:lnTo>
                  <a:lnTo>
                    <a:pt x="1881459" y="25095"/>
                  </a:lnTo>
                  <a:lnTo>
                    <a:pt x="1828481" y="17527"/>
                  </a:lnTo>
                  <a:lnTo>
                    <a:pt x="1774878" y="11281"/>
                  </a:lnTo>
                  <a:lnTo>
                    <a:pt x="1720681" y="6381"/>
                  </a:lnTo>
                  <a:lnTo>
                    <a:pt x="1665924" y="2852"/>
                  </a:lnTo>
                  <a:lnTo>
                    <a:pt x="1610639" y="717"/>
                  </a:lnTo>
                  <a:lnTo>
                    <a:pt x="155486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88687" y="3531361"/>
              <a:ext cx="3110230" cy="2272030"/>
            </a:xfrm>
            <a:custGeom>
              <a:avLst/>
              <a:gdLst/>
              <a:ahLst/>
              <a:cxnLst/>
              <a:rect l="l" t="t" r="r" b="b"/>
              <a:pathLst>
                <a:path w="3110229" h="2272029">
                  <a:moveTo>
                    <a:pt x="0" y="1135888"/>
                  </a:moveTo>
                  <a:lnTo>
                    <a:pt x="981" y="1095152"/>
                  </a:lnTo>
                  <a:lnTo>
                    <a:pt x="3903" y="1054777"/>
                  </a:lnTo>
                  <a:lnTo>
                    <a:pt x="8734" y="1014786"/>
                  </a:lnTo>
                  <a:lnTo>
                    <a:pt x="15439" y="975203"/>
                  </a:lnTo>
                  <a:lnTo>
                    <a:pt x="23987" y="936054"/>
                  </a:lnTo>
                  <a:lnTo>
                    <a:pt x="34344" y="897360"/>
                  </a:lnTo>
                  <a:lnTo>
                    <a:pt x="46478" y="859148"/>
                  </a:lnTo>
                  <a:lnTo>
                    <a:pt x="60355" y="821440"/>
                  </a:lnTo>
                  <a:lnTo>
                    <a:pt x="75943" y="784260"/>
                  </a:lnTo>
                  <a:lnTo>
                    <a:pt x="93209" y="747634"/>
                  </a:lnTo>
                  <a:lnTo>
                    <a:pt x="112119" y="711584"/>
                  </a:lnTo>
                  <a:lnTo>
                    <a:pt x="132642" y="676135"/>
                  </a:lnTo>
                  <a:lnTo>
                    <a:pt x="154745" y="641310"/>
                  </a:lnTo>
                  <a:lnTo>
                    <a:pt x="178393" y="607135"/>
                  </a:lnTo>
                  <a:lnTo>
                    <a:pt x="203555" y="573633"/>
                  </a:lnTo>
                  <a:lnTo>
                    <a:pt x="230198" y="540827"/>
                  </a:lnTo>
                  <a:lnTo>
                    <a:pt x="258288" y="508743"/>
                  </a:lnTo>
                  <a:lnTo>
                    <a:pt x="287793" y="477403"/>
                  </a:lnTo>
                  <a:lnTo>
                    <a:pt x="318680" y="446833"/>
                  </a:lnTo>
                  <a:lnTo>
                    <a:pt x="350916" y="417056"/>
                  </a:lnTo>
                  <a:lnTo>
                    <a:pt x="384468" y="388096"/>
                  </a:lnTo>
                  <a:lnTo>
                    <a:pt x="419304" y="359977"/>
                  </a:lnTo>
                  <a:lnTo>
                    <a:pt x="455390" y="332724"/>
                  </a:lnTo>
                  <a:lnTo>
                    <a:pt x="492693" y="306359"/>
                  </a:lnTo>
                  <a:lnTo>
                    <a:pt x="531181" y="280909"/>
                  </a:lnTo>
                  <a:lnTo>
                    <a:pt x="570821" y="256395"/>
                  </a:lnTo>
                  <a:lnTo>
                    <a:pt x="611580" y="232843"/>
                  </a:lnTo>
                  <a:lnTo>
                    <a:pt x="653425" y="210276"/>
                  </a:lnTo>
                  <a:lnTo>
                    <a:pt x="696323" y="188719"/>
                  </a:lnTo>
                  <a:lnTo>
                    <a:pt x="740242" y="168196"/>
                  </a:lnTo>
                  <a:lnTo>
                    <a:pt x="785147" y="148730"/>
                  </a:lnTo>
                  <a:lnTo>
                    <a:pt x="831008" y="130345"/>
                  </a:lnTo>
                  <a:lnTo>
                    <a:pt x="877789" y="113067"/>
                  </a:lnTo>
                  <a:lnTo>
                    <a:pt x="925460" y="96918"/>
                  </a:lnTo>
                  <a:lnTo>
                    <a:pt x="973986" y="81923"/>
                  </a:lnTo>
                  <a:lnTo>
                    <a:pt x="1023336" y="68105"/>
                  </a:lnTo>
                  <a:lnTo>
                    <a:pt x="1073475" y="55490"/>
                  </a:lnTo>
                  <a:lnTo>
                    <a:pt x="1124372" y="44100"/>
                  </a:lnTo>
                  <a:lnTo>
                    <a:pt x="1175993" y="33960"/>
                  </a:lnTo>
                  <a:lnTo>
                    <a:pt x="1228306" y="25095"/>
                  </a:lnTo>
                  <a:lnTo>
                    <a:pt x="1281277" y="17527"/>
                  </a:lnTo>
                  <a:lnTo>
                    <a:pt x="1334874" y="11281"/>
                  </a:lnTo>
                  <a:lnTo>
                    <a:pt x="1389063" y="6381"/>
                  </a:lnTo>
                  <a:lnTo>
                    <a:pt x="1443813" y="2852"/>
                  </a:lnTo>
                  <a:lnTo>
                    <a:pt x="1499090" y="717"/>
                  </a:lnTo>
                  <a:lnTo>
                    <a:pt x="1554861" y="0"/>
                  </a:lnTo>
                  <a:lnTo>
                    <a:pt x="1610639" y="717"/>
                  </a:lnTo>
                  <a:lnTo>
                    <a:pt x="1665924" y="2852"/>
                  </a:lnTo>
                  <a:lnTo>
                    <a:pt x="1720681" y="6381"/>
                  </a:lnTo>
                  <a:lnTo>
                    <a:pt x="1774878" y="11281"/>
                  </a:lnTo>
                  <a:lnTo>
                    <a:pt x="1828481" y="17527"/>
                  </a:lnTo>
                  <a:lnTo>
                    <a:pt x="1881459" y="25095"/>
                  </a:lnTo>
                  <a:lnTo>
                    <a:pt x="1933777" y="33960"/>
                  </a:lnTo>
                  <a:lnTo>
                    <a:pt x="1985404" y="44100"/>
                  </a:lnTo>
                  <a:lnTo>
                    <a:pt x="2036307" y="55490"/>
                  </a:lnTo>
                  <a:lnTo>
                    <a:pt x="2086451" y="68105"/>
                  </a:lnTo>
                  <a:lnTo>
                    <a:pt x="2135806" y="81923"/>
                  </a:lnTo>
                  <a:lnTo>
                    <a:pt x="2184337" y="96918"/>
                  </a:lnTo>
                  <a:lnTo>
                    <a:pt x="2232012" y="113067"/>
                  </a:lnTo>
                  <a:lnTo>
                    <a:pt x="2278798" y="130345"/>
                  </a:lnTo>
                  <a:lnTo>
                    <a:pt x="2324662" y="148730"/>
                  </a:lnTo>
                  <a:lnTo>
                    <a:pt x="2369571" y="168196"/>
                  </a:lnTo>
                  <a:lnTo>
                    <a:pt x="2413493" y="188719"/>
                  </a:lnTo>
                  <a:lnTo>
                    <a:pt x="2456394" y="210276"/>
                  </a:lnTo>
                  <a:lnTo>
                    <a:pt x="2498242" y="232843"/>
                  </a:lnTo>
                  <a:lnTo>
                    <a:pt x="2539004" y="256395"/>
                  </a:lnTo>
                  <a:lnTo>
                    <a:pt x="2578646" y="280909"/>
                  </a:lnTo>
                  <a:lnTo>
                    <a:pt x="2617137" y="306359"/>
                  </a:lnTo>
                  <a:lnTo>
                    <a:pt x="2654442" y="332724"/>
                  </a:lnTo>
                  <a:lnTo>
                    <a:pt x="2690530" y="359977"/>
                  </a:lnTo>
                  <a:lnTo>
                    <a:pt x="2725368" y="388096"/>
                  </a:lnTo>
                  <a:lnTo>
                    <a:pt x="2758922" y="417056"/>
                  </a:lnTo>
                  <a:lnTo>
                    <a:pt x="2791159" y="446833"/>
                  </a:lnTo>
                  <a:lnTo>
                    <a:pt x="2822048" y="477403"/>
                  </a:lnTo>
                  <a:lnTo>
                    <a:pt x="2851554" y="508743"/>
                  </a:lnTo>
                  <a:lnTo>
                    <a:pt x="2879645" y="540827"/>
                  </a:lnTo>
                  <a:lnTo>
                    <a:pt x="2906289" y="573633"/>
                  </a:lnTo>
                  <a:lnTo>
                    <a:pt x="2931451" y="607135"/>
                  </a:lnTo>
                  <a:lnTo>
                    <a:pt x="2955101" y="641310"/>
                  </a:lnTo>
                  <a:lnTo>
                    <a:pt x="2977203" y="676135"/>
                  </a:lnTo>
                  <a:lnTo>
                    <a:pt x="2997727" y="711584"/>
                  </a:lnTo>
                  <a:lnTo>
                    <a:pt x="3016638" y="747634"/>
                  </a:lnTo>
                  <a:lnTo>
                    <a:pt x="3033904" y="784260"/>
                  </a:lnTo>
                  <a:lnTo>
                    <a:pt x="3049493" y="821440"/>
                  </a:lnTo>
                  <a:lnTo>
                    <a:pt x="3063370" y="859148"/>
                  </a:lnTo>
                  <a:lnTo>
                    <a:pt x="3075504" y="897360"/>
                  </a:lnTo>
                  <a:lnTo>
                    <a:pt x="3085861" y="936054"/>
                  </a:lnTo>
                  <a:lnTo>
                    <a:pt x="3094409" y="975203"/>
                  </a:lnTo>
                  <a:lnTo>
                    <a:pt x="3101114" y="1014786"/>
                  </a:lnTo>
                  <a:lnTo>
                    <a:pt x="3105945" y="1054777"/>
                  </a:lnTo>
                  <a:lnTo>
                    <a:pt x="3108867" y="1095152"/>
                  </a:lnTo>
                  <a:lnTo>
                    <a:pt x="3109848" y="1135888"/>
                  </a:lnTo>
                  <a:lnTo>
                    <a:pt x="3108867" y="1176623"/>
                  </a:lnTo>
                  <a:lnTo>
                    <a:pt x="3105945" y="1216998"/>
                  </a:lnTo>
                  <a:lnTo>
                    <a:pt x="3101114" y="1256989"/>
                  </a:lnTo>
                  <a:lnTo>
                    <a:pt x="3094409" y="1296571"/>
                  </a:lnTo>
                  <a:lnTo>
                    <a:pt x="3085861" y="1335720"/>
                  </a:lnTo>
                  <a:lnTo>
                    <a:pt x="3075504" y="1374413"/>
                  </a:lnTo>
                  <a:lnTo>
                    <a:pt x="3063370" y="1412625"/>
                  </a:lnTo>
                  <a:lnTo>
                    <a:pt x="3049493" y="1450332"/>
                  </a:lnTo>
                  <a:lnTo>
                    <a:pt x="3033904" y="1487511"/>
                  </a:lnTo>
                  <a:lnTo>
                    <a:pt x="3016638" y="1524137"/>
                  </a:lnTo>
                  <a:lnTo>
                    <a:pt x="2997727" y="1560186"/>
                  </a:lnTo>
                  <a:lnTo>
                    <a:pt x="2977203" y="1595634"/>
                  </a:lnTo>
                  <a:lnTo>
                    <a:pt x="2955101" y="1630457"/>
                  </a:lnTo>
                  <a:lnTo>
                    <a:pt x="2931451" y="1664631"/>
                  </a:lnTo>
                  <a:lnTo>
                    <a:pt x="2906289" y="1698133"/>
                  </a:lnTo>
                  <a:lnTo>
                    <a:pt x="2879645" y="1730937"/>
                  </a:lnTo>
                  <a:lnTo>
                    <a:pt x="2851554" y="1763020"/>
                  </a:lnTo>
                  <a:lnTo>
                    <a:pt x="2822048" y="1794359"/>
                  </a:lnTo>
                  <a:lnTo>
                    <a:pt x="2791159" y="1824928"/>
                  </a:lnTo>
                  <a:lnTo>
                    <a:pt x="2758922" y="1854704"/>
                  </a:lnTo>
                  <a:lnTo>
                    <a:pt x="2725368" y="1883663"/>
                  </a:lnTo>
                  <a:lnTo>
                    <a:pt x="2690530" y="1911780"/>
                  </a:lnTo>
                  <a:lnTo>
                    <a:pt x="2654442" y="1939032"/>
                  </a:lnTo>
                  <a:lnTo>
                    <a:pt x="2617137" y="1965395"/>
                  </a:lnTo>
                  <a:lnTo>
                    <a:pt x="2578646" y="1990845"/>
                  </a:lnTo>
                  <a:lnTo>
                    <a:pt x="2539004" y="2015357"/>
                  </a:lnTo>
                  <a:lnTo>
                    <a:pt x="2498242" y="2038908"/>
                  </a:lnTo>
                  <a:lnTo>
                    <a:pt x="2456394" y="2061473"/>
                  </a:lnTo>
                  <a:lnTo>
                    <a:pt x="2413493" y="2083029"/>
                  </a:lnTo>
                  <a:lnTo>
                    <a:pt x="2369571" y="2103552"/>
                  </a:lnTo>
                  <a:lnTo>
                    <a:pt x="2324662" y="2123017"/>
                  </a:lnTo>
                  <a:lnTo>
                    <a:pt x="2278798" y="2141400"/>
                  </a:lnTo>
                  <a:lnTo>
                    <a:pt x="2232012" y="2158678"/>
                  </a:lnTo>
                  <a:lnTo>
                    <a:pt x="2184337" y="2174825"/>
                  </a:lnTo>
                  <a:lnTo>
                    <a:pt x="2135806" y="2189820"/>
                  </a:lnTo>
                  <a:lnTo>
                    <a:pt x="2086451" y="2203636"/>
                  </a:lnTo>
                  <a:lnTo>
                    <a:pt x="2036307" y="2216251"/>
                  </a:lnTo>
                  <a:lnTo>
                    <a:pt x="1985404" y="2227640"/>
                  </a:lnTo>
                  <a:lnTo>
                    <a:pt x="1933777" y="2237779"/>
                  </a:lnTo>
                  <a:lnTo>
                    <a:pt x="1881459" y="2246644"/>
                  </a:lnTo>
                  <a:lnTo>
                    <a:pt x="1828481" y="2254211"/>
                  </a:lnTo>
                  <a:lnTo>
                    <a:pt x="1774878" y="2260457"/>
                  </a:lnTo>
                  <a:lnTo>
                    <a:pt x="1720681" y="2265356"/>
                  </a:lnTo>
                  <a:lnTo>
                    <a:pt x="1665924" y="2268885"/>
                  </a:lnTo>
                  <a:lnTo>
                    <a:pt x="1610639" y="2271020"/>
                  </a:lnTo>
                  <a:lnTo>
                    <a:pt x="1554861" y="2271737"/>
                  </a:lnTo>
                  <a:lnTo>
                    <a:pt x="1499090" y="2271020"/>
                  </a:lnTo>
                  <a:lnTo>
                    <a:pt x="1443813" y="2268885"/>
                  </a:lnTo>
                  <a:lnTo>
                    <a:pt x="1389063" y="2265356"/>
                  </a:lnTo>
                  <a:lnTo>
                    <a:pt x="1334874" y="2260457"/>
                  </a:lnTo>
                  <a:lnTo>
                    <a:pt x="1281277" y="2254211"/>
                  </a:lnTo>
                  <a:lnTo>
                    <a:pt x="1228306" y="2246644"/>
                  </a:lnTo>
                  <a:lnTo>
                    <a:pt x="1175993" y="2237779"/>
                  </a:lnTo>
                  <a:lnTo>
                    <a:pt x="1124372" y="2227640"/>
                  </a:lnTo>
                  <a:lnTo>
                    <a:pt x="1073475" y="2216251"/>
                  </a:lnTo>
                  <a:lnTo>
                    <a:pt x="1023336" y="2203636"/>
                  </a:lnTo>
                  <a:lnTo>
                    <a:pt x="973986" y="2189820"/>
                  </a:lnTo>
                  <a:lnTo>
                    <a:pt x="925460" y="2174825"/>
                  </a:lnTo>
                  <a:lnTo>
                    <a:pt x="877789" y="2158678"/>
                  </a:lnTo>
                  <a:lnTo>
                    <a:pt x="831008" y="2141400"/>
                  </a:lnTo>
                  <a:lnTo>
                    <a:pt x="785147" y="2123017"/>
                  </a:lnTo>
                  <a:lnTo>
                    <a:pt x="740242" y="2103552"/>
                  </a:lnTo>
                  <a:lnTo>
                    <a:pt x="696323" y="2083029"/>
                  </a:lnTo>
                  <a:lnTo>
                    <a:pt x="653425" y="2061473"/>
                  </a:lnTo>
                  <a:lnTo>
                    <a:pt x="611580" y="2038908"/>
                  </a:lnTo>
                  <a:lnTo>
                    <a:pt x="570821" y="2015357"/>
                  </a:lnTo>
                  <a:lnTo>
                    <a:pt x="531181" y="1990845"/>
                  </a:lnTo>
                  <a:lnTo>
                    <a:pt x="492693" y="1965395"/>
                  </a:lnTo>
                  <a:lnTo>
                    <a:pt x="455390" y="1939032"/>
                  </a:lnTo>
                  <a:lnTo>
                    <a:pt x="419304" y="1911780"/>
                  </a:lnTo>
                  <a:lnTo>
                    <a:pt x="384468" y="1883663"/>
                  </a:lnTo>
                  <a:lnTo>
                    <a:pt x="350916" y="1854704"/>
                  </a:lnTo>
                  <a:lnTo>
                    <a:pt x="318680" y="1824928"/>
                  </a:lnTo>
                  <a:lnTo>
                    <a:pt x="287793" y="1794359"/>
                  </a:lnTo>
                  <a:lnTo>
                    <a:pt x="258288" y="1763020"/>
                  </a:lnTo>
                  <a:lnTo>
                    <a:pt x="230198" y="1730937"/>
                  </a:lnTo>
                  <a:lnTo>
                    <a:pt x="203555" y="1698133"/>
                  </a:lnTo>
                  <a:lnTo>
                    <a:pt x="178393" y="1664631"/>
                  </a:lnTo>
                  <a:lnTo>
                    <a:pt x="154745" y="1630457"/>
                  </a:lnTo>
                  <a:lnTo>
                    <a:pt x="132642" y="1595634"/>
                  </a:lnTo>
                  <a:lnTo>
                    <a:pt x="112119" y="1560186"/>
                  </a:lnTo>
                  <a:lnTo>
                    <a:pt x="93209" y="1524137"/>
                  </a:lnTo>
                  <a:lnTo>
                    <a:pt x="75943" y="1487511"/>
                  </a:lnTo>
                  <a:lnTo>
                    <a:pt x="60355" y="1450332"/>
                  </a:lnTo>
                  <a:lnTo>
                    <a:pt x="46478" y="1412625"/>
                  </a:lnTo>
                  <a:lnTo>
                    <a:pt x="34344" y="1374413"/>
                  </a:lnTo>
                  <a:lnTo>
                    <a:pt x="23987" y="1335720"/>
                  </a:lnTo>
                  <a:lnTo>
                    <a:pt x="15439" y="1296571"/>
                  </a:lnTo>
                  <a:lnTo>
                    <a:pt x="8734" y="1256989"/>
                  </a:lnTo>
                  <a:lnTo>
                    <a:pt x="3903" y="1216998"/>
                  </a:lnTo>
                  <a:lnTo>
                    <a:pt x="981" y="1176623"/>
                  </a:lnTo>
                  <a:lnTo>
                    <a:pt x="0" y="1135888"/>
                  </a:lnTo>
                  <a:close/>
                </a:path>
              </a:pathLst>
            </a:custGeom>
            <a:ln w="14287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07559" y="4228782"/>
            <a:ext cx="1875789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Dynamically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creates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interactions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43434" y="4948072"/>
            <a:ext cx="2324735" cy="767080"/>
            <a:chOff x="6143434" y="4948072"/>
            <a:chExt cx="2324735" cy="767080"/>
          </a:xfrm>
        </p:grpSpPr>
        <p:sp>
          <p:nvSpPr>
            <p:cNvPr id="10" name="object 10"/>
            <p:cNvSpPr/>
            <p:nvPr/>
          </p:nvSpPr>
          <p:spPr>
            <a:xfrm>
              <a:off x="6150736" y="4955374"/>
              <a:ext cx="2310130" cy="752475"/>
            </a:xfrm>
            <a:custGeom>
              <a:avLst/>
              <a:gdLst/>
              <a:ahLst/>
              <a:cxnLst/>
              <a:rect l="l" t="t" r="r" b="b"/>
              <a:pathLst>
                <a:path w="2310129" h="752475">
                  <a:moveTo>
                    <a:pt x="2309749" y="0"/>
                  </a:moveTo>
                  <a:lnTo>
                    <a:pt x="0" y="0"/>
                  </a:lnTo>
                  <a:lnTo>
                    <a:pt x="0" y="752474"/>
                  </a:lnTo>
                  <a:lnTo>
                    <a:pt x="2309749" y="752474"/>
                  </a:lnTo>
                  <a:lnTo>
                    <a:pt x="230974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50736" y="4955374"/>
              <a:ext cx="2310130" cy="752475"/>
            </a:xfrm>
            <a:custGeom>
              <a:avLst/>
              <a:gdLst/>
              <a:ahLst/>
              <a:cxnLst/>
              <a:rect l="l" t="t" r="r" b="b"/>
              <a:pathLst>
                <a:path w="2310129" h="752475">
                  <a:moveTo>
                    <a:pt x="0" y="752474"/>
                  </a:moveTo>
                  <a:lnTo>
                    <a:pt x="2309749" y="752474"/>
                  </a:lnTo>
                  <a:lnTo>
                    <a:pt x="2309749" y="0"/>
                  </a:lnTo>
                  <a:lnTo>
                    <a:pt x="0" y="0"/>
                  </a:lnTo>
                  <a:lnTo>
                    <a:pt x="0" y="752474"/>
                  </a:lnTo>
                  <a:close/>
                </a:path>
              </a:pathLst>
            </a:custGeom>
            <a:ln w="14287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79843" y="5030533"/>
            <a:ext cx="853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28985" y="157035"/>
            <a:ext cx="1448435" cy="867410"/>
            <a:chOff x="4328985" y="157035"/>
            <a:chExt cx="1448435" cy="867410"/>
          </a:xfrm>
        </p:grpSpPr>
        <p:sp>
          <p:nvSpPr>
            <p:cNvPr id="14" name="object 14"/>
            <p:cNvSpPr/>
            <p:nvPr/>
          </p:nvSpPr>
          <p:spPr>
            <a:xfrm>
              <a:off x="4336287" y="164337"/>
              <a:ext cx="1433830" cy="852805"/>
            </a:xfrm>
            <a:custGeom>
              <a:avLst/>
              <a:gdLst/>
              <a:ahLst/>
              <a:cxnLst/>
              <a:rect l="l" t="t" r="r" b="b"/>
              <a:pathLst>
                <a:path w="1433829" h="852805">
                  <a:moveTo>
                    <a:pt x="1291336" y="0"/>
                  </a:moveTo>
                  <a:lnTo>
                    <a:pt x="142112" y="0"/>
                  </a:lnTo>
                  <a:lnTo>
                    <a:pt x="97194" y="7245"/>
                  </a:lnTo>
                  <a:lnTo>
                    <a:pt x="58183" y="27419"/>
                  </a:lnTo>
                  <a:lnTo>
                    <a:pt x="27419" y="58183"/>
                  </a:lnTo>
                  <a:lnTo>
                    <a:pt x="7245" y="97194"/>
                  </a:lnTo>
                  <a:lnTo>
                    <a:pt x="0" y="142112"/>
                  </a:lnTo>
                  <a:lnTo>
                    <a:pt x="0" y="710310"/>
                  </a:lnTo>
                  <a:lnTo>
                    <a:pt x="7245" y="755229"/>
                  </a:lnTo>
                  <a:lnTo>
                    <a:pt x="27419" y="794240"/>
                  </a:lnTo>
                  <a:lnTo>
                    <a:pt x="58183" y="825004"/>
                  </a:lnTo>
                  <a:lnTo>
                    <a:pt x="97194" y="845178"/>
                  </a:lnTo>
                  <a:lnTo>
                    <a:pt x="142112" y="852423"/>
                  </a:lnTo>
                  <a:lnTo>
                    <a:pt x="1291336" y="852423"/>
                  </a:lnTo>
                  <a:lnTo>
                    <a:pt x="1336254" y="845178"/>
                  </a:lnTo>
                  <a:lnTo>
                    <a:pt x="1375265" y="825004"/>
                  </a:lnTo>
                  <a:lnTo>
                    <a:pt x="1406029" y="794240"/>
                  </a:lnTo>
                  <a:lnTo>
                    <a:pt x="1426203" y="755229"/>
                  </a:lnTo>
                  <a:lnTo>
                    <a:pt x="1433449" y="710310"/>
                  </a:lnTo>
                  <a:lnTo>
                    <a:pt x="1433449" y="142112"/>
                  </a:lnTo>
                  <a:lnTo>
                    <a:pt x="1426203" y="97194"/>
                  </a:lnTo>
                  <a:lnTo>
                    <a:pt x="1406029" y="58183"/>
                  </a:lnTo>
                  <a:lnTo>
                    <a:pt x="1375265" y="27419"/>
                  </a:lnTo>
                  <a:lnTo>
                    <a:pt x="1336254" y="7245"/>
                  </a:lnTo>
                  <a:lnTo>
                    <a:pt x="1291336" y="0"/>
                  </a:lnTo>
                  <a:close/>
                </a:path>
              </a:pathLst>
            </a:custGeom>
            <a:solidFill>
              <a:srgbClr val="F8C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36287" y="164337"/>
              <a:ext cx="1433830" cy="852805"/>
            </a:xfrm>
            <a:custGeom>
              <a:avLst/>
              <a:gdLst/>
              <a:ahLst/>
              <a:cxnLst/>
              <a:rect l="l" t="t" r="r" b="b"/>
              <a:pathLst>
                <a:path w="1433829" h="852805">
                  <a:moveTo>
                    <a:pt x="0" y="142112"/>
                  </a:moveTo>
                  <a:lnTo>
                    <a:pt x="7245" y="97194"/>
                  </a:lnTo>
                  <a:lnTo>
                    <a:pt x="27419" y="58183"/>
                  </a:lnTo>
                  <a:lnTo>
                    <a:pt x="58183" y="27419"/>
                  </a:lnTo>
                  <a:lnTo>
                    <a:pt x="97194" y="7245"/>
                  </a:lnTo>
                  <a:lnTo>
                    <a:pt x="142112" y="0"/>
                  </a:lnTo>
                  <a:lnTo>
                    <a:pt x="1291336" y="0"/>
                  </a:lnTo>
                  <a:lnTo>
                    <a:pt x="1336254" y="7245"/>
                  </a:lnTo>
                  <a:lnTo>
                    <a:pt x="1375265" y="27419"/>
                  </a:lnTo>
                  <a:lnTo>
                    <a:pt x="1406029" y="58183"/>
                  </a:lnTo>
                  <a:lnTo>
                    <a:pt x="1426203" y="97194"/>
                  </a:lnTo>
                  <a:lnTo>
                    <a:pt x="1433449" y="142112"/>
                  </a:lnTo>
                  <a:lnTo>
                    <a:pt x="1433449" y="710310"/>
                  </a:lnTo>
                  <a:lnTo>
                    <a:pt x="1426203" y="755229"/>
                  </a:lnTo>
                  <a:lnTo>
                    <a:pt x="1406029" y="794240"/>
                  </a:lnTo>
                  <a:lnTo>
                    <a:pt x="1375265" y="825004"/>
                  </a:lnTo>
                  <a:lnTo>
                    <a:pt x="1336254" y="845178"/>
                  </a:lnTo>
                  <a:lnTo>
                    <a:pt x="1291336" y="852423"/>
                  </a:lnTo>
                  <a:lnTo>
                    <a:pt x="142112" y="852423"/>
                  </a:lnTo>
                  <a:lnTo>
                    <a:pt x="97194" y="845178"/>
                  </a:lnTo>
                  <a:lnTo>
                    <a:pt x="58183" y="825004"/>
                  </a:lnTo>
                  <a:lnTo>
                    <a:pt x="27419" y="794240"/>
                  </a:lnTo>
                  <a:lnTo>
                    <a:pt x="7245" y="755229"/>
                  </a:lnTo>
                  <a:lnTo>
                    <a:pt x="0" y="710310"/>
                  </a:lnTo>
                  <a:lnTo>
                    <a:pt x="0" y="142112"/>
                  </a:lnTo>
                  <a:close/>
                </a:path>
              </a:pathLst>
            </a:custGeom>
            <a:ln w="14287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451352" y="2711957"/>
            <a:ext cx="8155305" cy="4146550"/>
            <a:chOff x="3451352" y="2711957"/>
            <a:chExt cx="8155305" cy="414655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6276" y="3995737"/>
              <a:ext cx="3810000" cy="28622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51352" y="2711957"/>
              <a:ext cx="5628640" cy="2727960"/>
            </a:xfrm>
            <a:custGeom>
              <a:avLst/>
              <a:gdLst/>
              <a:ahLst/>
              <a:cxnLst/>
              <a:rect l="l" t="t" r="r" b="b"/>
              <a:pathLst>
                <a:path w="5628640" h="2727960">
                  <a:moveTo>
                    <a:pt x="883539" y="2243455"/>
                  </a:moveTo>
                  <a:lnTo>
                    <a:pt x="798830" y="2252726"/>
                  </a:lnTo>
                  <a:lnTo>
                    <a:pt x="816051" y="2279446"/>
                  </a:lnTo>
                  <a:lnTo>
                    <a:pt x="193014" y="2681224"/>
                  </a:lnTo>
                  <a:lnTo>
                    <a:pt x="175768" y="2654554"/>
                  </a:lnTo>
                  <a:lnTo>
                    <a:pt x="132461" y="2727833"/>
                  </a:lnTo>
                  <a:lnTo>
                    <a:pt x="217170" y="2718562"/>
                  </a:lnTo>
                  <a:lnTo>
                    <a:pt x="204343" y="2698750"/>
                  </a:lnTo>
                  <a:lnTo>
                    <a:pt x="199898" y="2691879"/>
                  </a:lnTo>
                  <a:lnTo>
                    <a:pt x="822921" y="2290114"/>
                  </a:lnTo>
                  <a:lnTo>
                    <a:pt x="840105" y="2316734"/>
                  </a:lnTo>
                  <a:lnTo>
                    <a:pt x="866292" y="2272538"/>
                  </a:lnTo>
                  <a:lnTo>
                    <a:pt x="883539" y="2243455"/>
                  </a:lnTo>
                  <a:close/>
                </a:path>
                <a:path w="5628640" h="2727960">
                  <a:moveTo>
                    <a:pt x="1493901" y="1151890"/>
                  </a:moveTo>
                  <a:lnTo>
                    <a:pt x="1477594" y="1118235"/>
                  </a:lnTo>
                  <a:lnTo>
                    <a:pt x="1456817" y="1075309"/>
                  </a:lnTo>
                  <a:lnTo>
                    <a:pt x="1437398" y="1100505"/>
                  </a:lnTo>
                  <a:lnTo>
                    <a:pt x="7747" y="0"/>
                  </a:lnTo>
                  <a:lnTo>
                    <a:pt x="0" y="10033"/>
                  </a:lnTo>
                  <a:lnTo>
                    <a:pt x="1429664" y="1110538"/>
                  </a:lnTo>
                  <a:lnTo>
                    <a:pt x="1410335" y="1135634"/>
                  </a:lnTo>
                  <a:lnTo>
                    <a:pt x="1493901" y="1151890"/>
                  </a:lnTo>
                  <a:close/>
                </a:path>
                <a:path w="5628640" h="2727960">
                  <a:moveTo>
                    <a:pt x="3186049" y="210947"/>
                  </a:moveTo>
                  <a:lnTo>
                    <a:pt x="3173476" y="208661"/>
                  </a:lnTo>
                  <a:lnTo>
                    <a:pt x="3078035" y="743305"/>
                  </a:lnTo>
                  <a:lnTo>
                    <a:pt x="3046730" y="737743"/>
                  </a:lnTo>
                  <a:lnTo>
                    <a:pt x="3070847" y="819404"/>
                  </a:lnTo>
                  <a:lnTo>
                    <a:pt x="3116580" y="758063"/>
                  </a:lnTo>
                  <a:lnTo>
                    <a:pt x="3121787" y="751078"/>
                  </a:lnTo>
                  <a:lnTo>
                    <a:pt x="3090494" y="745528"/>
                  </a:lnTo>
                  <a:lnTo>
                    <a:pt x="3186049" y="210947"/>
                  </a:lnTo>
                  <a:close/>
                </a:path>
                <a:path w="5628640" h="2727960">
                  <a:moveTo>
                    <a:pt x="5628386" y="2114804"/>
                  </a:moveTo>
                  <a:lnTo>
                    <a:pt x="5543931" y="2103501"/>
                  </a:lnTo>
                  <a:lnTo>
                    <a:pt x="5554192" y="2133562"/>
                  </a:lnTo>
                  <a:lnTo>
                    <a:pt x="5317375" y="2214689"/>
                  </a:lnTo>
                  <a:lnTo>
                    <a:pt x="5307076" y="2184654"/>
                  </a:lnTo>
                  <a:lnTo>
                    <a:pt x="5247386" y="2245487"/>
                  </a:lnTo>
                  <a:lnTo>
                    <a:pt x="5331841" y="2256790"/>
                  </a:lnTo>
                  <a:lnTo>
                    <a:pt x="5322938" y="2230882"/>
                  </a:lnTo>
                  <a:lnTo>
                    <a:pt x="5321528" y="2226767"/>
                  </a:lnTo>
                  <a:lnTo>
                    <a:pt x="5558307" y="2145601"/>
                  </a:lnTo>
                  <a:lnTo>
                    <a:pt x="5568569" y="2175637"/>
                  </a:lnTo>
                  <a:lnTo>
                    <a:pt x="5614022" y="2129409"/>
                  </a:lnTo>
                  <a:lnTo>
                    <a:pt x="5628386" y="211480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36134" y="149161"/>
            <a:ext cx="829944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Machine</a:t>
            </a:r>
            <a:endParaRPr sz="18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55213" y="768476"/>
            <a:ext cx="929005" cy="562610"/>
          </a:xfrm>
          <a:custGeom>
            <a:avLst/>
            <a:gdLst/>
            <a:ahLst/>
            <a:cxnLst/>
            <a:rect l="l" t="t" r="r" b="b"/>
            <a:pathLst>
              <a:path w="929004" h="562610">
                <a:moveTo>
                  <a:pt x="45592" y="490220"/>
                </a:moveTo>
                <a:lnTo>
                  <a:pt x="0" y="562101"/>
                </a:lnTo>
                <a:lnTo>
                  <a:pt x="84962" y="555498"/>
                </a:lnTo>
                <a:lnTo>
                  <a:pt x="72477" y="534797"/>
                </a:lnTo>
                <a:lnTo>
                  <a:pt x="57658" y="534797"/>
                </a:lnTo>
                <a:lnTo>
                  <a:pt x="51053" y="524001"/>
                </a:lnTo>
                <a:lnTo>
                  <a:pt x="61996" y="517418"/>
                </a:lnTo>
                <a:lnTo>
                  <a:pt x="45592" y="490220"/>
                </a:lnTo>
                <a:close/>
              </a:path>
              <a:path w="929004" h="562610">
                <a:moveTo>
                  <a:pt x="61996" y="517418"/>
                </a:moveTo>
                <a:lnTo>
                  <a:pt x="51053" y="524001"/>
                </a:lnTo>
                <a:lnTo>
                  <a:pt x="57658" y="534797"/>
                </a:lnTo>
                <a:lnTo>
                  <a:pt x="68532" y="528255"/>
                </a:lnTo>
                <a:lnTo>
                  <a:pt x="61996" y="517418"/>
                </a:lnTo>
                <a:close/>
              </a:path>
              <a:path w="929004" h="562610">
                <a:moveTo>
                  <a:pt x="68532" y="528255"/>
                </a:moveTo>
                <a:lnTo>
                  <a:pt x="57658" y="534797"/>
                </a:lnTo>
                <a:lnTo>
                  <a:pt x="72477" y="534797"/>
                </a:lnTo>
                <a:lnTo>
                  <a:pt x="68532" y="528255"/>
                </a:lnTo>
                <a:close/>
              </a:path>
              <a:path w="929004" h="562610">
                <a:moveTo>
                  <a:pt x="922020" y="0"/>
                </a:moveTo>
                <a:lnTo>
                  <a:pt x="61996" y="517418"/>
                </a:lnTo>
                <a:lnTo>
                  <a:pt x="68532" y="528255"/>
                </a:lnTo>
                <a:lnTo>
                  <a:pt x="928497" y="10922"/>
                </a:lnTo>
                <a:lnTo>
                  <a:pt x="92202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5189854" y="0"/>
            <a:ext cx="3149600" cy="1931670"/>
            <a:chOff x="5189854" y="0"/>
            <a:chExt cx="3149600" cy="193167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8400" y="0"/>
              <a:ext cx="2590800" cy="12287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189854" y="1011555"/>
              <a:ext cx="1332230" cy="920115"/>
            </a:xfrm>
            <a:custGeom>
              <a:avLst/>
              <a:gdLst/>
              <a:ahLst/>
              <a:cxnLst/>
              <a:rect l="l" t="t" r="r" b="b"/>
              <a:pathLst>
                <a:path w="1332229" h="920114">
                  <a:moveTo>
                    <a:pt x="1265377" y="881667"/>
                  </a:moveTo>
                  <a:lnTo>
                    <a:pt x="1247394" y="907796"/>
                  </a:lnTo>
                  <a:lnTo>
                    <a:pt x="1331722" y="919607"/>
                  </a:lnTo>
                  <a:lnTo>
                    <a:pt x="1314758" y="888873"/>
                  </a:lnTo>
                  <a:lnTo>
                    <a:pt x="1275842" y="888873"/>
                  </a:lnTo>
                  <a:lnTo>
                    <a:pt x="1265377" y="881667"/>
                  </a:lnTo>
                  <a:close/>
                </a:path>
                <a:path w="1332229" h="920114">
                  <a:moveTo>
                    <a:pt x="1272527" y="871279"/>
                  </a:moveTo>
                  <a:lnTo>
                    <a:pt x="1265377" y="881667"/>
                  </a:lnTo>
                  <a:lnTo>
                    <a:pt x="1275842" y="888873"/>
                  </a:lnTo>
                  <a:lnTo>
                    <a:pt x="1282954" y="878459"/>
                  </a:lnTo>
                  <a:lnTo>
                    <a:pt x="1272527" y="871279"/>
                  </a:lnTo>
                  <a:close/>
                </a:path>
                <a:path w="1332229" h="920114">
                  <a:moveTo>
                    <a:pt x="1290574" y="845058"/>
                  </a:moveTo>
                  <a:lnTo>
                    <a:pt x="1272527" y="871279"/>
                  </a:lnTo>
                  <a:lnTo>
                    <a:pt x="1282954" y="878459"/>
                  </a:lnTo>
                  <a:lnTo>
                    <a:pt x="1275842" y="888873"/>
                  </a:lnTo>
                  <a:lnTo>
                    <a:pt x="1314758" y="888873"/>
                  </a:lnTo>
                  <a:lnTo>
                    <a:pt x="1290574" y="845058"/>
                  </a:lnTo>
                  <a:close/>
                </a:path>
                <a:path w="1332229" h="920114">
                  <a:moveTo>
                    <a:pt x="7239" y="0"/>
                  </a:moveTo>
                  <a:lnTo>
                    <a:pt x="0" y="10414"/>
                  </a:lnTo>
                  <a:lnTo>
                    <a:pt x="1265377" y="881667"/>
                  </a:lnTo>
                  <a:lnTo>
                    <a:pt x="1272527" y="871279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6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Discussion: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57" y="2209419"/>
            <a:ext cx="445134" cy="221805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4400" spc="-25" dirty="0">
                <a:latin typeface="Calibri"/>
                <a:cs typeface="Calibri"/>
              </a:rPr>
              <a:t>1.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4400" spc="-25" dirty="0">
                <a:latin typeface="Calibri"/>
                <a:cs typeface="Calibri"/>
              </a:rPr>
              <a:t>2.</a:t>
            </a:r>
            <a:endParaRPr sz="4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4400" spc="-25" dirty="0">
                <a:latin typeface="Calibri"/>
                <a:cs typeface="Calibri"/>
              </a:rPr>
              <a:t>3.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6629" y="2209419"/>
            <a:ext cx="8206740" cy="22180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85"/>
              </a:spcBef>
            </a:pPr>
            <a:r>
              <a:rPr sz="4400" dirty="0">
                <a:latin typeface="Calibri"/>
                <a:cs typeface="Calibri"/>
              </a:rPr>
              <a:t>Do</a:t>
            </a:r>
            <a:r>
              <a:rPr sz="4400" spc="-10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you</a:t>
            </a:r>
            <a:r>
              <a:rPr sz="4400" spc="-12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want</a:t>
            </a:r>
            <a:r>
              <a:rPr sz="4400" spc="-8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</a:t>
            </a:r>
            <a:r>
              <a:rPr sz="4400" spc="-11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predictable world? </a:t>
            </a:r>
            <a:r>
              <a:rPr sz="4400" dirty="0">
                <a:latin typeface="Calibri"/>
                <a:cs typeface="Calibri"/>
              </a:rPr>
              <a:t>Do</a:t>
            </a:r>
            <a:r>
              <a:rPr sz="4400" spc="-10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you</a:t>
            </a:r>
            <a:r>
              <a:rPr sz="4400" spc="-13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want</a:t>
            </a:r>
            <a:r>
              <a:rPr sz="4400" spc="-8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an</a:t>
            </a:r>
            <a:r>
              <a:rPr sz="4400" spc="-12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automated</a:t>
            </a:r>
            <a:r>
              <a:rPr sz="4400" spc="-35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world? </a:t>
            </a:r>
            <a:r>
              <a:rPr sz="4400" dirty="0">
                <a:latin typeface="Calibri"/>
                <a:cs typeface="Calibri"/>
              </a:rPr>
              <a:t>How</a:t>
            </a:r>
            <a:r>
              <a:rPr sz="4400" spc="-13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do</a:t>
            </a:r>
            <a:r>
              <a:rPr sz="4400" spc="-6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we</a:t>
            </a:r>
            <a:r>
              <a:rPr sz="4400" spc="-12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prepare</a:t>
            </a:r>
            <a:r>
              <a:rPr sz="4400" spc="-5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for</a:t>
            </a:r>
            <a:r>
              <a:rPr sz="4400" spc="-125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the</a:t>
            </a:r>
            <a:r>
              <a:rPr sz="4400" spc="-9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future??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57" y="5196204"/>
            <a:ext cx="2732405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dirty="0">
                <a:latin typeface="Calibri"/>
                <a:cs typeface="Calibri"/>
              </a:rPr>
              <a:t>Thank</a:t>
            </a:r>
            <a:r>
              <a:rPr sz="4400" spc="-90" dirty="0">
                <a:latin typeface="Calibri"/>
                <a:cs typeface="Calibri"/>
              </a:rPr>
              <a:t> </a:t>
            </a:r>
            <a:r>
              <a:rPr sz="4400" spc="-10" dirty="0">
                <a:latin typeface="Calibri"/>
                <a:cs typeface="Calibri"/>
              </a:rPr>
              <a:t>you!!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571880"/>
            <a:ext cx="8032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775" y="1266761"/>
            <a:ext cx="9891395" cy="467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925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3600" dirty="0">
                <a:latin typeface="Calibri"/>
                <a:cs typeface="Calibri"/>
              </a:rPr>
              <a:t>Narrow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sub-</a:t>
            </a:r>
            <a:r>
              <a:rPr sz="3600" dirty="0">
                <a:latin typeface="Calibri"/>
                <a:cs typeface="Calibri"/>
              </a:rPr>
              <a:t>area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performer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vs.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general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intelligence.</a:t>
            </a:r>
            <a:endParaRPr sz="3600">
              <a:latin typeface="Calibri"/>
              <a:cs typeface="Calibri"/>
            </a:endParaRPr>
          </a:p>
          <a:p>
            <a:pPr marL="240665" indent="-227965">
              <a:lnSpc>
                <a:spcPts val="3285"/>
              </a:lnSpc>
              <a:buFont typeface="Arial"/>
              <a:buChar char="•"/>
              <a:tabLst>
                <a:tab pos="240665" algn="l"/>
              </a:tabLst>
            </a:pPr>
            <a:r>
              <a:rPr sz="3600" dirty="0">
                <a:latin typeface="Calibri"/>
                <a:cs typeface="Calibri"/>
              </a:rPr>
              <a:t>Machines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are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now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good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at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specific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tasks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such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as</a:t>
            </a:r>
            <a:endParaRPr sz="3600">
              <a:latin typeface="Calibri"/>
              <a:cs typeface="Calibri"/>
            </a:endParaRPr>
          </a:p>
          <a:p>
            <a:pPr marL="241300" marR="472440">
              <a:lnSpc>
                <a:spcPct val="70400"/>
              </a:lnSpc>
              <a:spcBef>
                <a:spcPts val="640"/>
              </a:spcBef>
            </a:pPr>
            <a:r>
              <a:rPr sz="3600" dirty="0">
                <a:latin typeface="Calibri"/>
                <a:cs typeface="Calibri"/>
              </a:rPr>
              <a:t>image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recognition,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diagnosis,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playing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chess,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spam </a:t>
            </a:r>
            <a:r>
              <a:rPr sz="3600" dirty="0">
                <a:latin typeface="Calibri"/>
                <a:cs typeface="Calibri"/>
              </a:rPr>
              <a:t>detection,</a:t>
            </a:r>
            <a:r>
              <a:rPr sz="3600" spc="-1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information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retrieval,</a:t>
            </a:r>
            <a:r>
              <a:rPr sz="3600" spc="-1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data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analysis.</a:t>
            </a:r>
            <a:endParaRPr sz="3600">
              <a:latin typeface="Calibri"/>
              <a:cs typeface="Calibri"/>
            </a:endParaRPr>
          </a:p>
          <a:p>
            <a:pPr marL="240665" indent="-227965">
              <a:lnSpc>
                <a:spcPts val="2870"/>
              </a:lnSpc>
              <a:buFont typeface="Arial"/>
              <a:buChar char="•"/>
              <a:tabLst>
                <a:tab pos="240665" algn="l"/>
              </a:tabLst>
            </a:pPr>
            <a:r>
              <a:rPr sz="3600" dirty="0">
                <a:latin typeface="Calibri"/>
                <a:cs typeface="Calibri"/>
              </a:rPr>
              <a:t>Machines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are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not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yet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good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at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general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natural</a:t>
            </a:r>
            <a:endParaRPr sz="3600">
              <a:latin typeface="Calibri"/>
              <a:cs typeface="Calibri"/>
            </a:endParaRPr>
          </a:p>
          <a:p>
            <a:pPr marL="241300" marR="5080">
              <a:lnSpc>
                <a:spcPct val="70400"/>
              </a:lnSpc>
              <a:spcBef>
                <a:spcPts val="620"/>
              </a:spcBef>
            </a:pPr>
            <a:r>
              <a:rPr sz="3600" dirty="0">
                <a:latin typeface="Calibri"/>
                <a:cs typeface="Calibri"/>
              </a:rPr>
              <a:t>language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understanding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other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general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cognitive tasks.</a:t>
            </a:r>
            <a:endParaRPr sz="3600">
              <a:latin typeface="Calibri"/>
              <a:cs typeface="Calibri"/>
            </a:endParaRPr>
          </a:p>
          <a:p>
            <a:pPr marL="241300" marR="341630" indent="-228600">
              <a:lnSpc>
                <a:spcPct val="7040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What’s</a:t>
            </a:r>
            <a:r>
              <a:rPr sz="3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hard</a:t>
            </a:r>
            <a:r>
              <a:rPr sz="36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36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human</a:t>
            </a:r>
            <a:r>
              <a:rPr sz="36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6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often</a:t>
            </a:r>
            <a:r>
              <a:rPr sz="36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what’s</a:t>
            </a:r>
            <a:r>
              <a:rPr sz="36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easy</a:t>
            </a:r>
            <a:r>
              <a:rPr sz="3600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36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5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computer.</a:t>
            </a:r>
            <a:endParaRPr sz="3600">
              <a:latin typeface="Calibri"/>
              <a:cs typeface="Calibri"/>
            </a:endParaRPr>
          </a:p>
          <a:p>
            <a:pPr marL="241300" marR="341630" indent="-228600">
              <a:lnSpc>
                <a:spcPct val="69500"/>
              </a:lnSpc>
              <a:spcBef>
                <a:spcPts val="525"/>
              </a:spcBef>
              <a:buFont typeface="Arial"/>
              <a:buChar char="•"/>
              <a:tabLst>
                <a:tab pos="241300" algn="l"/>
              </a:tabLst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What’s</a:t>
            </a:r>
            <a:r>
              <a:rPr sz="3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easy</a:t>
            </a:r>
            <a:r>
              <a:rPr sz="3600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36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human</a:t>
            </a:r>
            <a:r>
              <a:rPr sz="36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36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often</a:t>
            </a:r>
            <a:r>
              <a:rPr sz="3600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what’s</a:t>
            </a:r>
            <a:r>
              <a:rPr sz="36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hard</a:t>
            </a:r>
            <a:r>
              <a:rPr sz="36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for </a:t>
            </a:r>
            <a:r>
              <a:rPr sz="3600" spc="-50" dirty="0">
                <a:solidFill>
                  <a:srgbClr val="FF0000"/>
                </a:solidFill>
                <a:latin typeface="Calibri"/>
                <a:cs typeface="Calibri"/>
              </a:rPr>
              <a:t>a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computer.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3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195" dirty="0"/>
              <a:t> </a:t>
            </a:r>
            <a:r>
              <a:rPr dirty="0"/>
              <a:t>3</a:t>
            </a:r>
            <a:r>
              <a:rPr sz="4800" baseline="24305" dirty="0"/>
              <a:t>rd</a:t>
            </a:r>
            <a:r>
              <a:rPr sz="4800" spc="307" baseline="24305" dirty="0"/>
              <a:t> </a:t>
            </a:r>
            <a:r>
              <a:rPr sz="4800" spc="-25" dirty="0"/>
              <a:t>Industrial</a:t>
            </a:r>
            <a:r>
              <a:rPr sz="4800" spc="-195" dirty="0"/>
              <a:t> </a:t>
            </a:r>
            <a:r>
              <a:rPr sz="4800" spc="-10" dirty="0"/>
              <a:t>Revolution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79157" y="1750948"/>
            <a:ext cx="9839325" cy="43275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5"/>
              </a:spcBef>
            </a:pPr>
            <a:r>
              <a:rPr sz="3700" spc="-10" dirty="0">
                <a:latin typeface="Calibri"/>
                <a:cs typeface="Calibri"/>
              </a:rPr>
              <a:t>History:</a:t>
            </a:r>
            <a:endParaRPr sz="3700">
              <a:latin typeface="Calibri"/>
              <a:cs typeface="Calibri"/>
            </a:endParaRPr>
          </a:p>
          <a:p>
            <a:pPr marL="2787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</a:tabLst>
            </a:pPr>
            <a:r>
              <a:rPr sz="3700" spc="-10" dirty="0">
                <a:latin typeface="Calibri"/>
                <a:cs typeface="Calibri"/>
              </a:rPr>
              <a:t>Darpanet</a:t>
            </a:r>
            <a:endParaRPr sz="3700">
              <a:latin typeface="Calibri"/>
              <a:cs typeface="Calibri"/>
            </a:endParaRPr>
          </a:p>
          <a:p>
            <a:pPr marL="278765" indent="-22796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78765" algn="l"/>
              </a:tabLst>
            </a:pPr>
            <a:r>
              <a:rPr sz="3700" spc="-10" dirty="0">
                <a:latin typeface="Calibri"/>
                <a:cs typeface="Calibri"/>
              </a:rPr>
              <a:t>Internet</a:t>
            </a:r>
            <a:endParaRPr sz="3700">
              <a:latin typeface="Calibri"/>
              <a:cs typeface="Calibri"/>
            </a:endParaRPr>
          </a:p>
          <a:p>
            <a:pPr marL="2787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78765" algn="l"/>
              </a:tabLst>
            </a:pPr>
            <a:r>
              <a:rPr sz="3700" spc="-10" dirty="0">
                <a:latin typeface="Calibri"/>
                <a:cs typeface="Calibri"/>
              </a:rPr>
              <a:t>Smartphones</a:t>
            </a:r>
            <a:endParaRPr sz="3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750">
              <a:latin typeface="Calibri"/>
              <a:cs typeface="Calibri"/>
            </a:endParaRPr>
          </a:p>
          <a:p>
            <a:pPr marL="965200" marR="43180" indent="-915035">
              <a:lnSpc>
                <a:spcPts val="5630"/>
              </a:lnSpc>
              <a:tabLst>
                <a:tab pos="4052570" algn="l"/>
              </a:tabLst>
            </a:pPr>
            <a:r>
              <a:rPr sz="4800" dirty="0">
                <a:latin typeface="Calibri"/>
                <a:cs typeface="Calibri"/>
              </a:rPr>
              <a:t>But</a:t>
            </a:r>
            <a:r>
              <a:rPr sz="4800" spc="-2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now</a:t>
            </a:r>
            <a:r>
              <a:rPr sz="4800" spc="-5" dirty="0">
                <a:latin typeface="Calibri"/>
                <a:cs typeface="Calibri"/>
              </a:rPr>
              <a:t> </a:t>
            </a:r>
            <a:r>
              <a:rPr sz="4800" b="1" dirty="0">
                <a:latin typeface="Calibri"/>
                <a:cs typeface="Calibri"/>
              </a:rPr>
              <a:t>the</a:t>
            </a:r>
            <a:r>
              <a:rPr sz="4800" b="1" spc="-20" dirty="0">
                <a:latin typeface="Calibri"/>
                <a:cs typeface="Calibri"/>
              </a:rPr>
              <a:t> </a:t>
            </a:r>
            <a:r>
              <a:rPr sz="4800" b="1" spc="-25" dirty="0">
                <a:latin typeface="Calibri"/>
                <a:cs typeface="Calibri"/>
              </a:rPr>
              <a:t>4</a:t>
            </a:r>
            <a:r>
              <a:rPr sz="4800" b="1" spc="-37" baseline="24305" dirty="0">
                <a:latin typeface="Calibri"/>
                <a:cs typeface="Calibri"/>
              </a:rPr>
              <a:t>th</a:t>
            </a:r>
            <a:r>
              <a:rPr sz="4800" b="1" baseline="24305" dirty="0">
                <a:latin typeface="Calibri"/>
                <a:cs typeface="Calibri"/>
              </a:rPr>
              <a:t>	</a:t>
            </a:r>
            <a:r>
              <a:rPr sz="4800" b="1" dirty="0">
                <a:latin typeface="Calibri"/>
                <a:cs typeface="Calibri"/>
              </a:rPr>
              <a:t>Industrial</a:t>
            </a:r>
            <a:r>
              <a:rPr sz="4800" b="1" spc="-130" dirty="0">
                <a:latin typeface="Calibri"/>
                <a:cs typeface="Calibri"/>
              </a:rPr>
              <a:t> </a:t>
            </a:r>
            <a:r>
              <a:rPr sz="4800" b="1" spc="-10" dirty="0">
                <a:latin typeface="Calibri"/>
                <a:cs typeface="Calibri"/>
              </a:rPr>
              <a:t>Revolution</a:t>
            </a:r>
            <a:r>
              <a:rPr sz="4800" spc="-10" dirty="0">
                <a:latin typeface="Calibri"/>
                <a:cs typeface="Calibri"/>
              </a:rPr>
              <a:t>!! </a:t>
            </a:r>
            <a:r>
              <a:rPr sz="4800" dirty="0">
                <a:latin typeface="Calibri"/>
                <a:cs typeface="Calibri"/>
              </a:rPr>
              <a:t>thanks</a:t>
            </a:r>
            <a:r>
              <a:rPr sz="4800" spc="-1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to</a:t>
            </a:r>
            <a:r>
              <a:rPr sz="4800" spc="-2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Cloud</a:t>
            </a:r>
            <a:r>
              <a:rPr sz="4800" spc="-2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Computing</a:t>
            </a:r>
            <a:r>
              <a:rPr sz="4800" spc="2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and</a:t>
            </a:r>
            <a:r>
              <a:rPr sz="4800" spc="-10" dirty="0">
                <a:latin typeface="Calibri"/>
                <a:cs typeface="Calibri"/>
              </a:rPr>
              <a:t> </a:t>
            </a:r>
            <a:r>
              <a:rPr sz="4800" spc="-114" dirty="0">
                <a:latin typeface="Calibri"/>
                <a:cs typeface="Calibri"/>
              </a:rPr>
              <a:t>IoT.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2329" y="1091882"/>
            <a:ext cx="28517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Simple</a:t>
            </a:r>
            <a:r>
              <a:rPr sz="5400" spc="-285" dirty="0"/>
              <a:t> </a:t>
            </a:r>
            <a:r>
              <a:rPr sz="5400" spc="-25" dirty="0"/>
              <a:t>IoT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014345" y="4937759"/>
            <a:ext cx="6160135" cy="637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00" dirty="0">
                <a:latin typeface="Calibri"/>
                <a:cs typeface="Calibri"/>
              </a:rPr>
              <a:t>Control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devices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from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far</a:t>
            </a:r>
            <a:r>
              <a:rPr sz="4000" spc="-12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away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0763" y="2950336"/>
            <a:ext cx="2133600" cy="1281430"/>
          </a:xfrm>
          <a:custGeom>
            <a:avLst/>
            <a:gdLst/>
            <a:ahLst/>
            <a:cxnLst/>
            <a:rect l="l" t="t" r="r" b="b"/>
            <a:pathLst>
              <a:path w="2133600" h="1281429">
                <a:moveTo>
                  <a:pt x="2005457" y="0"/>
                </a:moveTo>
                <a:lnTo>
                  <a:pt x="128016" y="0"/>
                </a:lnTo>
                <a:lnTo>
                  <a:pt x="78170" y="10074"/>
                </a:lnTo>
                <a:lnTo>
                  <a:pt x="37480" y="37544"/>
                </a:lnTo>
                <a:lnTo>
                  <a:pt x="10054" y="78277"/>
                </a:lnTo>
                <a:lnTo>
                  <a:pt x="0" y="128142"/>
                </a:lnTo>
                <a:lnTo>
                  <a:pt x="0" y="1153033"/>
                </a:lnTo>
                <a:lnTo>
                  <a:pt x="10054" y="1202898"/>
                </a:lnTo>
                <a:lnTo>
                  <a:pt x="37480" y="1243631"/>
                </a:lnTo>
                <a:lnTo>
                  <a:pt x="78170" y="1271101"/>
                </a:lnTo>
                <a:lnTo>
                  <a:pt x="128016" y="1281176"/>
                </a:lnTo>
                <a:lnTo>
                  <a:pt x="2005457" y="1281176"/>
                </a:lnTo>
                <a:lnTo>
                  <a:pt x="2055322" y="1271101"/>
                </a:lnTo>
                <a:lnTo>
                  <a:pt x="2096055" y="1243631"/>
                </a:lnTo>
                <a:lnTo>
                  <a:pt x="2123525" y="1202898"/>
                </a:lnTo>
                <a:lnTo>
                  <a:pt x="2133600" y="1153033"/>
                </a:lnTo>
                <a:lnTo>
                  <a:pt x="2133600" y="128142"/>
                </a:lnTo>
                <a:lnTo>
                  <a:pt x="2123525" y="78277"/>
                </a:lnTo>
                <a:lnTo>
                  <a:pt x="2096055" y="37544"/>
                </a:lnTo>
                <a:lnTo>
                  <a:pt x="2055322" y="10074"/>
                </a:lnTo>
                <a:lnTo>
                  <a:pt x="200545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42260" y="3021965"/>
            <a:ext cx="1529080" cy="106362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-1270" algn="ctr">
              <a:lnSpc>
                <a:spcPct val="91800"/>
              </a:lnSpc>
              <a:spcBef>
                <a:spcPts val="33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House-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hold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item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(or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any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device)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88992" y="3323463"/>
            <a:ext cx="466725" cy="527050"/>
          </a:xfrm>
          <a:custGeom>
            <a:avLst/>
            <a:gdLst/>
            <a:ahLst/>
            <a:cxnLst/>
            <a:rect l="l" t="t" r="r" b="b"/>
            <a:pathLst>
              <a:path w="466725" h="527050">
                <a:moveTo>
                  <a:pt x="251587" y="0"/>
                </a:moveTo>
                <a:lnTo>
                  <a:pt x="0" y="240791"/>
                </a:lnTo>
                <a:lnTo>
                  <a:pt x="198755" y="526795"/>
                </a:lnTo>
                <a:lnTo>
                  <a:pt x="209296" y="421386"/>
                </a:lnTo>
                <a:lnTo>
                  <a:pt x="434467" y="443992"/>
                </a:lnTo>
                <a:lnTo>
                  <a:pt x="466217" y="127888"/>
                </a:lnTo>
                <a:lnTo>
                  <a:pt x="241046" y="105283"/>
                </a:lnTo>
                <a:lnTo>
                  <a:pt x="251587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1613" y="2950336"/>
            <a:ext cx="2133600" cy="1281430"/>
          </a:xfrm>
          <a:custGeom>
            <a:avLst/>
            <a:gdLst/>
            <a:ahLst/>
            <a:cxnLst/>
            <a:rect l="l" t="t" r="r" b="b"/>
            <a:pathLst>
              <a:path w="2133600" h="1281429">
                <a:moveTo>
                  <a:pt x="2005457" y="0"/>
                </a:moveTo>
                <a:lnTo>
                  <a:pt x="128142" y="0"/>
                </a:lnTo>
                <a:lnTo>
                  <a:pt x="78224" y="10074"/>
                </a:lnTo>
                <a:lnTo>
                  <a:pt x="37496" y="37544"/>
                </a:lnTo>
                <a:lnTo>
                  <a:pt x="10056" y="78277"/>
                </a:lnTo>
                <a:lnTo>
                  <a:pt x="0" y="128142"/>
                </a:lnTo>
                <a:lnTo>
                  <a:pt x="0" y="1153033"/>
                </a:lnTo>
                <a:lnTo>
                  <a:pt x="10056" y="1202898"/>
                </a:lnTo>
                <a:lnTo>
                  <a:pt x="37496" y="1243631"/>
                </a:lnTo>
                <a:lnTo>
                  <a:pt x="78224" y="1271101"/>
                </a:lnTo>
                <a:lnTo>
                  <a:pt x="128142" y="1281176"/>
                </a:lnTo>
                <a:lnTo>
                  <a:pt x="2005457" y="1281176"/>
                </a:lnTo>
                <a:lnTo>
                  <a:pt x="2055322" y="1271101"/>
                </a:lnTo>
                <a:lnTo>
                  <a:pt x="2096055" y="1243631"/>
                </a:lnTo>
                <a:lnTo>
                  <a:pt x="2123525" y="1202898"/>
                </a:lnTo>
                <a:lnTo>
                  <a:pt x="2133600" y="1153033"/>
                </a:lnTo>
                <a:lnTo>
                  <a:pt x="2133600" y="128142"/>
                </a:lnTo>
                <a:lnTo>
                  <a:pt x="2123525" y="78277"/>
                </a:lnTo>
                <a:lnTo>
                  <a:pt x="2096055" y="37544"/>
                </a:lnTo>
                <a:lnTo>
                  <a:pt x="2055322" y="10074"/>
                </a:lnTo>
                <a:lnTo>
                  <a:pt x="200545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85078" y="3356864"/>
            <a:ext cx="10267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66431" y="3326765"/>
            <a:ext cx="683260" cy="528955"/>
          </a:xfrm>
          <a:custGeom>
            <a:avLst/>
            <a:gdLst/>
            <a:ahLst/>
            <a:cxnLst/>
            <a:rect l="l" t="t" r="r" b="b"/>
            <a:pathLst>
              <a:path w="683259" h="528954">
                <a:moveTo>
                  <a:pt x="248793" y="0"/>
                </a:moveTo>
                <a:lnTo>
                  <a:pt x="0" y="279781"/>
                </a:lnTo>
                <a:lnTo>
                  <a:pt x="279653" y="528574"/>
                </a:lnTo>
                <a:lnTo>
                  <a:pt x="273558" y="422910"/>
                </a:lnTo>
                <a:lnTo>
                  <a:pt x="683260" y="399034"/>
                </a:lnTo>
                <a:lnTo>
                  <a:pt x="664845" y="81787"/>
                </a:lnTo>
                <a:lnTo>
                  <a:pt x="255016" y="105790"/>
                </a:lnTo>
                <a:lnTo>
                  <a:pt x="248793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17636" y="2950336"/>
            <a:ext cx="2138680" cy="1281430"/>
          </a:xfrm>
          <a:custGeom>
            <a:avLst/>
            <a:gdLst/>
            <a:ahLst/>
            <a:cxnLst/>
            <a:rect l="l" t="t" r="r" b="b"/>
            <a:pathLst>
              <a:path w="2138679" h="1281429">
                <a:moveTo>
                  <a:pt x="2010283" y="0"/>
                </a:moveTo>
                <a:lnTo>
                  <a:pt x="128143" y="0"/>
                </a:lnTo>
                <a:lnTo>
                  <a:pt x="78277" y="10074"/>
                </a:lnTo>
                <a:lnTo>
                  <a:pt x="37544" y="37544"/>
                </a:lnTo>
                <a:lnTo>
                  <a:pt x="10074" y="78277"/>
                </a:lnTo>
                <a:lnTo>
                  <a:pt x="0" y="128142"/>
                </a:lnTo>
                <a:lnTo>
                  <a:pt x="0" y="1153033"/>
                </a:lnTo>
                <a:lnTo>
                  <a:pt x="10074" y="1202898"/>
                </a:lnTo>
                <a:lnTo>
                  <a:pt x="37544" y="1243631"/>
                </a:lnTo>
                <a:lnTo>
                  <a:pt x="78277" y="1271101"/>
                </a:lnTo>
                <a:lnTo>
                  <a:pt x="128143" y="1281176"/>
                </a:lnTo>
                <a:lnTo>
                  <a:pt x="2010283" y="1281176"/>
                </a:lnTo>
                <a:lnTo>
                  <a:pt x="2060148" y="1271101"/>
                </a:lnTo>
                <a:lnTo>
                  <a:pt x="2100881" y="1243631"/>
                </a:lnTo>
                <a:lnTo>
                  <a:pt x="2128351" y="1202898"/>
                </a:lnTo>
                <a:lnTo>
                  <a:pt x="2138426" y="1153033"/>
                </a:lnTo>
                <a:lnTo>
                  <a:pt x="2138426" y="128142"/>
                </a:lnTo>
                <a:lnTo>
                  <a:pt x="2128351" y="78277"/>
                </a:lnTo>
                <a:lnTo>
                  <a:pt x="2100881" y="37544"/>
                </a:lnTo>
                <a:lnTo>
                  <a:pt x="2060148" y="10074"/>
                </a:lnTo>
                <a:lnTo>
                  <a:pt x="201028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90051" y="3356864"/>
            <a:ext cx="598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2329" y="1091882"/>
            <a:ext cx="28517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" dirty="0"/>
              <a:t>Simple</a:t>
            </a:r>
            <a:r>
              <a:rPr sz="5400" spc="-285" dirty="0"/>
              <a:t> </a:t>
            </a:r>
            <a:r>
              <a:rPr sz="5400" spc="-25" dirty="0"/>
              <a:t>IoT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2756916" y="4893309"/>
            <a:ext cx="6686550" cy="11163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4285"/>
              </a:lnSpc>
              <a:spcBef>
                <a:spcPts val="114"/>
              </a:spcBef>
            </a:pPr>
            <a:r>
              <a:rPr sz="3700" dirty="0">
                <a:latin typeface="Calibri"/>
                <a:cs typeface="Calibri"/>
              </a:rPr>
              <a:t>Order</a:t>
            </a:r>
            <a:r>
              <a:rPr sz="3700" spc="-114" dirty="0">
                <a:latin typeface="Calibri"/>
                <a:cs typeface="Calibri"/>
              </a:rPr>
              <a:t> </a:t>
            </a:r>
            <a:r>
              <a:rPr sz="3700" dirty="0">
                <a:latin typeface="Calibri"/>
                <a:cs typeface="Calibri"/>
              </a:rPr>
              <a:t>items</a:t>
            </a:r>
            <a:r>
              <a:rPr sz="3700" spc="-70" dirty="0">
                <a:latin typeface="Calibri"/>
                <a:cs typeface="Calibri"/>
              </a:rPr>
              <a:t> </a:t>
            </a:r>
            <a:r>
              <a:rPr sz="3700" spc="-10" dirty="0">
                <a:latin typeface="Calibri"/>
                <a:cs typeface="Calibri"/>
              </a:rPr>
              <a:t>automatically</a:t>
            </a:r>
            <a:endParaRPr sz="3700">
              <a:latin typeface="Calibri"/>
              <a:cs typeface="Calibri"/>
            </a:endParaRPr>
          </a:p>
          <a:p>
            <a:pPr algn="ctr">
              <a:lnSpc>
                <a:spcPts val="4285"/>
              </a:lnSpc>
            </a:pPr>
            <a:r>
              <a:rPr sz="3700" b="1" dirty="0">
                <a:solidFill>
                  <a:srgbClr val="FF0000"/>
                </a:solidFill>
                <a:latin typeface="Calibri"/>
                <a:cs typeface="Calibri"/>
              </a:rPr>
              <a:t>Also,</a:t>
            </a:r>
            <a:r>
              <a:rPr sz="37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F0000"/>
                </a:solidFill>
                <a:latin typeface="Calibri"/>
                <a:cs typeface="Calibri"/>
              </a:rPr>
              <a:t>allows</a:t>
            </a:r>
            <a:r>
              <a:rPr sz="37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F0000"/>
                </a:solidFill>
                <a:latin typeface="Calibri"/>
                <a:cs typeface="Calibri"/>
              </a:rPr>
              <a:t>us</a:t>
            </a:r>
            <a:r>
              <a:rPr sz="37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37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b="1" dirty="0">
                <a:solidFill>
                  <a:srgbClr val="FF0000"/>
                </a:solidFill>
                <a:latin typeface="Calibri"/>
                <a:cs typeface="Calibri"/>
              </a:rPr>
              <a:t>collect</a:t>
            </a:r>
            <a:r>
              <a:rPr sz="37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700" b="1" spc="-10" dirty="0">
                <a:solidFill>
                  <a:srgbClr val="FF0000"/>
                </a:solidFill>
                <a:latin typeface="Calibri"/>
                <a:cs typeface="Calibri"/>
              </a:rPr>
              <a:t>data!!!!!!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0763" y="2364613"/>
            <a:ext cx="2133600" cy="2447925"/>
          </a:xfrm>
          <a:custGeom>
            <a:avLst/>
            <a:gdLst/>
            <a:ahLst/>
            <a:cxnLst/>
            <a:rect l="l" t="t" r="r" b="b"/>
            <a:pathLst>
              <a:path w="2133600" h="2447925">
                <a:moveTo>
                  <a:pt x="1920239" y="0"/>
                </a:moveTo>
                <a:lnTo>
                  <a:pt x="213360" y="0"/>
                </a:lnTo>
                <a:lnTo>
                  <a:pt x="164432" y="5633"/>
                </a:lnTo>
                <a:lnTo>
                  <a:pt x="119520" y="21682"/>
                </a:lnTo>
                <a:lnTo>
                  <a:pt x="79905" y="46866"/>
                </a:lnTo>
                <a:lnTo>
                  <a:pt x="46866" y="79905"/>
                </a:lnTo>
                <a:lnTo>
                  <a:pt x="21682" y="119520"/>
                </a:lnTo>
                <a:lnTo>
                  <a:pt x="5633" y="164432"/>
                </a:lnTo>
                <a:lnTo>
                  <a:pt x="0" y="213360"/>
                </a:lnTo>
                <a:lnTo>
                  <a:pt x="0" y="2234565"/>
                </a:lnTo>
                <a:lnTo>
                  <a:pt x="5633" y="2283492"/>
                </a:lnTo>
                <a:lnTo>
                  <a:pt x="21682" y="2328404"/>
                </a:lnTo>
                <a:lnTo>
                  <a:pt x="46866" y="2368019"/>
                </a:lnTo>
                <a:lnTo>
                  <a:pt x="79905" y="2401058"/>
                </a:lnTo>
                <a:lnTo>
                  <a:pt x="119520" y="2426242"/>
                </a:lnTo>
                <a:lnTo>
                  <a:pt x="164432" y="2442291"/>
                </a:lnTo>
                <a:lnTo>
                  <a:pt x="213360" y="2447925"/>
                </a:lnTo>
                <a:lnTo>
                  <a:pt x="1920239" y="2447925"/>
                </a:lnTo>
                <a:lnTo>
                  <a:pt x="1969167" y="2442291"/>
                </a:lnTo>
                <a:lnTo>
                  <a:pt x="2014079" y="2426242"/>
                </a:lnTo>
                <a:lnTo>
                  <a:pt x="2053694" y="2401058"/>
                </a:lnTo>
                <a:lnTo>
                  <a:pt x="2086733" y="2368019"/>
                </a:lnTo>
                <a:lnTo>
                  <a:pt x="2111917" y="2328404"/>
                </a:lnTo>
                <a:lnTo>
                  <a:pt x="2127966" y="2283492"/>
                </a:lnTo>
                <a:lnTo>
                  <a:pt x="2133600" y="2234565"/>
                </a:lnTo>
                <a:lnTo>
                  <a:pt x="2133600" y="213360"/>
                </a:lnTo>
                <a:lnTo>
                  <a:pt x="2127966" y="164432"/>
                </a:lnTo>
                <a:lnTo>
                  <a:pt x="2111917" y="119520"/>
                </a:lnTo>
                <a:lnTo>
                  <a:pt x="2086733" y="79905"/>
                </a:lnTo>
                <a:lnTo>
                  <a:pt x="2053694" y="46866"/>
                </a:lnTo>
                <a:lnTo>
                  <a:pt x="2014079" y="21682"/>
                </a:lnTo>
                <a:lnTo>
                  <a:pt x="1969167" y="5633"/>
                </a:lnTo>
                <a:lnTo>
                  <a:pt x="1920239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8385" y="2384170"/>
            <a:ext cx="1579245" cy="212725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75"/>
              </a:spcBef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  <a:endParaRPr sz="4000">
              <a:latin typeface="Calibri"/>
              <a:cs typeface="Calibri"/>
            </a:endParaRPr>
          </a:p>
          <a:p>
            <a:pPr marL="12700" marR="5080" indent="-5715" algn="ctr">
              <a:lnSpc>
                <a:spcPts val="4390"/>
              </a:lnSpc>
              <a:spcBef>
                <a:spcPts val="1770"/>
              </a:spcBef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with sensors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86326" y="3324225"/>
            <a:ext cx="452755" cy="528955"/>
          </a:xfrm>
          <a:custGeom>
            <a:avLst/>
            <a:gdLst/>
            <a:ahLst/>
            <a:cxnLst/>
            <a:rect l="l" t="t" r="r" b="b"/>
            <a:pathLst>
              <a:path w="452754" h="528954">
                <a:moveTo>
                  <a:pt x="226187" y="0"/>
                </a:moveTo>
                <a:lnTo>
                  <a:pt x="226187" y="105790"/>
                </a:lnTo>
                <a:lnTo>
                  <a:pt x="0" y="105790"/>
                </a:lnTo>
                <a:lnTo>
                  <a:pt x="0" y="422910"/>
                </a:lnTo>
                <a:lnTo>
                  <a:pt x="226187" y="422910"/>
                </a:lnTo>
                <a:lnTo>
                  <a:pt x="226187" y="528701"/>
                </a:lnTo>
                <a:lnTo>
                  <a:pt x="452374" y="264287"/>
                </a:lnTo>
                <a:lnTo>
                  <a:pt x="226187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31613" y="2950336"/>
            <a:ext cx="2133600" cy="1281430"/>
          </a:xfrm>
          <a:custGeom>
            <a:avLst/>
            <a:gdLst/>
            <a:ahLst/>
            <a:cxnLst/>
            <a:rect l="l" t="t" r="r" b="b"/>
            <a:pathLst>
              <a:path w="2133600" h="1281429">
                <a:moveTo>
                  <a:pt x="2005457" y="0"/>
                </a:moveTo>
                <a:lnTo>
                  <a:pt x="128142" y="0"/>
                </a:lnTo>
                <a:lnTo>
                  <a:pt x="78224" y="10074"/>
                </a:lnTo>
                <a:lnTo>
                  <a:pt x="37496" y="37544"/>
                </a:lnTo>
                <a:lnTo>
                  <a:pt x="10056" y="78277"/>
                </a:lnTo>
                <a:lnTo>
                  <a:pt x="0" y="128142"/>
                </a:lnTo>
                <a:lnTo>
                  <a:pt x="0" y="1153033"/>
                </a:lnTo>
                <a:lnTo>
                  <a:pt x="10056" y="1202898"/>
                </a:lnTo>
                <a:lnTo>
                  <a:pt x="37496" y="1243631"/>
                </a:lnTo>
                <a:lnTo>
                  <a:pt x="78224" y="1271101"/>
                </a:lnTo>
                <a:lnTo>
                  <a:pt x="128142" y="1281176"/>
                </a:lnTo>
                <a:lnTo>
                  <a:pt x="2005457" y="1281176"/>
                </a:lnTo>
                <a:lnTo>
                  <a:pt x="2055322" y="1271101"/>
                </a:lnTo>
                <a:lnTo>
                  <a:pt x="2096055" y="1243631"/>
                </a:lnTo>
                <a:lnTo>
                  <a:pt x="2123525" y="1202898"/>
                </a:lnTo>
                <a:lnTo>
                  <a:pt x="2133600" y="1153033"/>
                </a:lnTo>
                <a:lnTo>
                  <a:pt x="2133600" y="128142"/>
                </a:lnTo>
                <a:lnTo>
                  <a:pt x="2123525" y="78277"/>
                </a:lnTo>
                <a:lnTo>
                  <a:pt x="2096055" y="37544"/>
                </a:lnTo>
                <a:lnTo>
                  <a:pt x="2055322" y="10074"/>
                </a:lnTo>
                <a:lnTo>
                  <a:pt x="200545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50434" y="3211449"/>
            <a:ext cx="1697989" cy="637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77176" y="3324225"/>
            <a:ext cx="452755" cy="528955"/>
          </a:xfrm>
          <a:custGeom>
            <a:avLst/>
            <a:gdLst/>
            <a:ahLst/>
            <a:cxnLst/>
            <a:rect l="l" t="t" r="r" b="b"/>
            <a:pathLst>
              <a:path w="452754" h="528954">
                <a:moveTo>
                  <a:pt x="226187" y="0"/>
                </a:moveTo>
                <a:lnTo>
                  <a:pt x="226187" y="105790"/>
                </a:lnTo>
                <a:lnTo>
                  <a:pt x="0" y="105790"/>
                </a:lnTo>
                <a:lnTo>
                  <a:pt x="0" y="422910"/>
                </a:lnTo>
                <a:lnTo>
                  <a:pt x="226187" y="422910"/>
                </a:lnTo>
                <a:lnTo>
                  <a:pt x="226187" y="528701"/>
                </a:lnTo>
                <a:lnTo>
                  <a:pt x="452374" y="264287"/>
                </a:lnTo>
                <a:lnTo>
                  <a:pt x="226187" y="0"/>
                </a:lnTo>
                <a:close/>
              </a:path>
            </a:pathLst>
          </a:custGeom>
          <a:solidFill>
            <a:srgbClr val="B5C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17636" y="2950336"/>
            <a:ext cx="2138680" cy="1281430"/>
          </a:xfrm>
          <a:custGeom>
            <a:avLst/>
            <a:gdLst/>
            <a:ahLst/>
            <a:cxnLst/>
            <a:rect l="l" t="t" r="r" b="b"/>
            <a:pathLst>
              <a:path w="2138679" h="1281429">
                <a:moveTo>
                  <a:pt x="2010283" y="0"/>
                </a:moveTo>
                <a:lnTo>
                  <a:pt x="128143" y="0"/>
                </a:lnTo>
                <a:lnTo>
                  <a:pt x="78277" y="10074"/>
                </a:lnTo>
                <a:lnTo>
                  <a:pt x="37544" y="37544"/>
                </a:lnTo>
                <a:lnTo>
                  <a:pt x="10074" y="78277"/>
                </a:lnTo>
                <a:lnTo>
                  <a:pt x="0" y="128142"/>
                </a:lnTo>
                <a:lnTo>
                  <a:pt x="0" y="1153033"/>
                </a:lnTo>
                <a:lnTo>
                  <a:pt x="10074" y="1202898"/>
                </a:lnTo>
                <a:lnTo>
                  <a:pt x="37544" y="1243631"/>
                </a:lnTo>
                <a:lnTo>
                  <a:pt x="78277" y="1271101"/>
                </a:lnTo>
                <a:lnTo>
                  <a:pt x="128143" y="1281176"/>
                </a:lnTo>
                <a:lnTo>
                  <a:pt x="2010283" y="1281176"/>
                </a:lnTo>
                <a:lnTo>
                  <a:pt x="2060148" y="1271101"/>
                </a:lnTo>
                <a:lnTo>
                  <a:pt x="2100881" y="1243631"/>
                </a:lnTo>
                <a:lnTo>
                  <a:pt x="2128351" y="1202898"/>
                </a:lnTo>
                <a:lnTo>
                  <a:pt x="2138426" y="1153033"/>
                </a:lnTo>
                <a:lnTo>
                  <a:pt x="2138426" y="128142"/>
                </a:lnTo>
                <a:lnTo>
                  <a:pt x="2128351" y="78277"/>
                </a:lnTo>
                <a:lnTo>
                  <a:pt x="2100881" y="37544"/>
                </a:lnTo>
                <a:lnTo>
                  <a:pt x="2060148" y="10074"/>
                </a:lnTo>
                <a:lnTo>
                  <a:pt x="2010283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31530" y="3211449"/>
            <a:ext cx="1316990" cy="637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Stores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57" y="614044"/>
            <a:ext cx="10297795" cy="6946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10" dirty="0"/>
              <a:t>Hey,</a:t>
            </a:r>
            <a:r>
              <a:rPr sz="4400" spc="-140" dirty="0"/>
              <a:t> </a:t>
            </a:r>
            <a:r>
              <a:rPr sz="4400" spc="-35" dirty="0"/>
              <a:t>let’s</a:t>
            </a:r>
            <a:r>
              <a:rPr sz="4400" spc="-215" dirty="0"/>
              <a:t> </a:t>
            </a:r>
            <a:r>
              <a:rPr sz="4400" spc="-25" dirty="0"/>
              <a:t>embed</a:t>
            </a:r>
            <a:r>
              <a:rPr sz="4400" spc="-220" dirty="0"/>
              <a:t> </a:t>
            </a:r>
            <a:r>
              <a:rPr sz="4400" dirty="0"/>
              <a:t>a</a:t>
            </a:r>
            <a:r>
              <a:rPr sz="4400" spc="-105" dirty="0"/>
              <a:t> </a:t>
            </a:r>
            <a:r>
              <a:rPr sz="4400" dirty="0"/>
              <a:t>lot</a:t>
            </a:r>
            <a:r>
              <a:rPr sz="4400" spc="-150" dirty="0"/>
              <a:t> </a:t>
            </a:r>
            <a:r>
              <a:rPr sz="4400" dirty="0"/>
              <a:t>of</a:t>
            </a:r>
            <a:r>
              <a:rPr sz="4400" spc="-95" dirty="0"/>
              <a:t> </a:t>
            </a:r>
            <a:r>
              <a:rPr sz="4400" spc="-40" dirty="0"/>
              <a:t>sensors</a:t>
            </a:r>
            <a:r>
              <a:rPr sz="4400" spc="-175" dirty="0"/>
              <a:t> </a:t>
            </a:r>
            <a:r>
              <a:rPr sz="4400" dirty="0"/>
              <a:t>in</a:t>
            </a:r>
            <a:r>
              <a:rPr sz="4400" spc="-125" dirty="0"/>
              <a:t> </a:t>
            </a:r>
            <a:r>
              <a:rPr sz="4400" spc="-10" dirty="0"/>
              <a:t>everything!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31850" y="1410335"/>
            <a:ext cx="334327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coffee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machines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850" y="1891919"/>
            <a:ext cx="2616835" cy="45580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microwaves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fridges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washers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beds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cars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collars</a:t>
            </a:r>
            <a:endParaRPr sz="3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Char char="•"/>
              <a:tabLst>
                <a:tab pos="241300" algn="l"/>
              </a:tabLst>
            </a:pPr>
            <a:r>
              <a:rPr sz="3150" dirty="0">
                <a:latin typeface="Calibri"/>
                <a:cs typeface="Calibri"/>
              </a:rPr>
              <a:t>In</a:t>
            </a:r>
            <a:r>
              <a:rPr sz="3150" spc="35" dirty="0">
                <a:latin typeface="Calibri"/>
                <a:cs typeface="Calibri"/>
              </a:rPr>
              <a:t> </a:t>
            </a:r>
            <a:r>
              <a:rPr sz="3150" spc="-10" dirty="0">
                <a:latin typeface="Calibri"/>
                <a:cs typeface="Calibri"/>
              </a:rPr>
              <a:t>chopsticks</a:t>
            </a:r>
            <a:endParaRPr sz="3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belts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00500" y="1552467"/>
            <a:ext cx="7363459" cy="4886960"/>
            <a:chOff x="4000500" y="1552467"/>
            <a:chExt cx="7363459" cy="48869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500" y="2562225"/>
              <a:ext cx="4191000" cy="38766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731538" y="1559610"/>
              <a:ext cx="4625340" cy="2024380"/>
            </a:xfrm>
            <a:custGeom>
              <a:avLst/>
              <a:gdLst/>
              <a:ahLst/>
              <a:cxnLst/>
              <a:rect l="l" t="t" r="r" b="b"/>
              <a:pathLst>
                <a:path w="4625340" h="2024379">
                  <a:moveTo>
                    <a:pt x="2333248" y="0"/>
                  </a:moveTo>
                  <a:lnTo>
                    <a:pt x="2275443" y="52"/>
                  </a:lnTo>
                  <a:lnTo>
                    <a:pt x="2217750" y="419"/>
                  </a:lnTo>
                  <a:lnTo>
                    <a:pt x="2160197" y="1099"/>
                  </a:lnTo>
                  <a:lnTo>
                    <a:pt x="2102810" y="2088"/>
                  </a:lnTo>
                  <a:lnTo>
                    <a:pt x="2045617" y="3387"/>
                  </a:lnTo>
                  <a:lnTo>
                    <a:pt x="1988645" y="4991"/>
                  </a:lnTo>
                  <a:lnTo>
                    <a:pt x="1931919" y="6901"/>
                  </a:lnTo>
                  <a:lnTo>
                    <a:pt x="1875468" y="9113"/>
                  </a:lnTo>
                  <a:lnTo>
                    <a:pt x="1819318" y="11626"/>
                  </a:lnTo>
                  <a:lnTo>
                    <a:pt x="1763495" y="14439"/>
                  </a:lnTo>
                  <a:lnTo>
                    <a:pt x="1708028" y="17548"/>
                  </a:lnTo>
                  <a:lnTo>
                    <a:pt x="1652941" y="20952"/>
                  </a:lnTo>
                  <a:lnTo>
                    <a:pt x="1598264" y="24650"/>
                  </a:lnTo>
                  <a:lnTo>
                    <a:pt x="1544021" y="28639"/>
                  </a:lnTo>
                  <a:lnTo>
                    <a:pt x="1490241" y="32918"/>
                  </a:lnTo>
                  <a:lnTo>
                    <a:pt x="1436950" y="37484"/>
                  </a:lnTo>
                  <a:lnTo>
                    <a:pt x="1384175" y="42336"/>
                  </a:lnTo>
                  <a:lnTo>
                    <a:pt x="1331942" y="47472"/>
                  </a:lnTo>
                  <a:lnTo>
                    <a:pt x="1280279" y="52890"/>
                  </a:lnTo>
                  <a:lnTo>
                    <a:pt x="1229213" y="58588"/>
                  </a:lnTo>
                  <a:lnTo>
                    <a:pt x="1178770" y="64563"/>
                  </a:lnTo>
                  <a:lnTo>
                    <a:pt x="1128978" y="70815"/>
                  </a:lnTo>
                  <a:lnTo>
                    <a:pt x="1079862" y="77342"/>
                  </a:lnTo>
                  <a:lnTo>
                    <a:pt x="1031451" y="84140"/>
                  </a:lnTo>
                  <a:lnTo>
                    <a:pt x="983770" y="91210"/>
                  </a:lnTo>
                  <a:lnTo>
                    <a:pt x="936847" y="98547"/>
                  </a:lnTo>
                  <a:lnTo>
                    <a:pt x="890709" y="106152"/>
                  </a:lnTo>
                  <a:lnTo>
                    <a:pt x="845383" y="114021"/>
                  </a:lnTo>
                  <a:lnTo>
                    <a:pt x="800894" y="122154"/>
                  </a:lnTo>
                  <a:lnTo>
                    <a:pt x="757271" y="130547"/>
                  </a:lnTo>
                  <a:lnTo>
                    <a:pt x="714540" y="139199"/>
                  </a:lnTo>
                  <a:lnTo>
                    <a:pt x="672728" y="148109"/>
                  </a:lnTo>
                  <a:lnTo>
                    <a:pt x="631862" y="157274"/>
                  </a:lnTo>
                  <a:lnTo>
                    <a:pt x="591969" y="166692"/>
                  </a:lnTo>
                  <a:lnTo>
                    <a:pt x="553075" y="176362"/>
                  </a:lnTo>
                  <a:lnTo>
                    <a:pt x="515207" y="186282"/>
                  </a:lnTo>
                  <a:lnTo>
                    <a:pt x="478393" y="196449"/>
                  </a:lnTo>
                  <a:lnTo>
                    <a:pt x="408033" y="217519"/>
                  </a:lnTo>
                  <a:lnTo>
                    <a:pt x="342208" y="239557"/>
                  </a:lnTo>
                  <a:lnTo>
                    <a:pt x="281133" y="262548"/>
                  </a:lnTo>
                  <a:lnTo>
                    <a:pt x="216086" y="290598"/>
                  </a:lnTo>
                  <a:lnTo>
                    <a:pt x="152062" y="323415"/>
                  </a:lnTo>
                  <a:lnTo>
                    <a:pt x="99487" y="356687"/>
                  </a:lnTo>
                  <a:lnTo>
                    <a:pt x="58189" y="390301"/>
                  </a:lnTo>
                  <a:lnTo>
                    <a:pt x="28000" y="424140"/>
                  </a:lnTo>
                  <a:lnTo>
                    <a:pt x="8747" y="458092"/>
                  </a:lnTo>
                  <a:lnTo>
                    <a:pt x="0" y="508981"/>
                  </a:lnTo>
                  <a:lnTo>
                    <a:pt x="2367" y="525876"/>
                  </a:lnTo>
                  <a:lnTo>
                    <a:pt x="25021" y="576158"/>
                  </a:lnTo>
                  <a:lnTo>
                    <a:pt x="52869" y="609201"/>
                  </a:lnTo>
                  <a:lnTo>
                    <a:pt x="90714" y="641727"/>
                  </a:lnTo>
                  <a:lnTo>
                    <a:pt x="138386" y="673623"/>
                  </a:lnTo>
                  <a:lnTo>
                    <a:pt x="195713" y="704774"/>
                  </a:lnTo>
                  <a:lnTo>
                    <a:pt x="262525" y="735065"/>
                  </a:lnTo>
                  <a:lnTo>
                    <a:pt x="299435" y="749853"/>
                  </a:lnTo>
                  <a:lnTo>
                    <a:pt x="338652" y="764383"/>
                  </a:lnTo>
                  <a:lnTo>
                    <a:pt x="380154" y="778641"/>
                  </a:lnTo>
                  <a:lnTo>
                    <a:pt x="423921" y="792613"/>
                  </a:lnTo>
                  <a:lnTo>
                    <a:pt x="469932" y="806285"/>
                  </a:lnTo>
                  <a:lnTo>
                    <a:pt x="518164" y="819641"/>
                  </a:lnTo>
                  <a:lnTo>
                    <a:pt x="568596" y="832668"/>
                  </a:lnTo>
                  <a:lnTo>
                    <a:pt x="621208" y="845353"/>
                  </a:lnTo>
                  <a:lnTo>
                    <a:pt x="675977" y="857679"/>
                  </a:lnTo>
                  <a:lnTo>
                    <a:pt x="732882" y="869633"/>
                  </a:lnTo>
                  <a:lnTo>
                    <a:pt x="791903" y="881201"/>
                  </a:lnTo>
                  <a:lnTo>
                    <a:pt x="853017" y="892369"/>
                  </a:lnTo>
                  <a:lnTo>
                    <a:pt x="916204" y="903122"/>
                  </a:lnTo>
                  <a:lnTo>
                    <a:pt x="981442" y="913445"/>
                  </a:lnTo>
                  <a:lnTo>
                    <a:pt x="1048709" y="923325"/>
                  </a:lnTo>
                  <a:lnTo>
                    <a:pt x="1117985" y="932748"/>
                  </a:lnTo>
                  <a:lnTo>
                    <a:pt x="1189248" y="941698"/>
                  </a:lnTo>
                  <a:lnTo>
                    <a:pt x="1262476" y="950163"/>
                  </a:lnTo>
                  <a:lnTo>
                    <a:pt x="303880" y="2023948"/>
                  </a:lnTo>
                  <a:lnTo>
                    <a:pt x="2110582" y="1003122"/>
                  </a:lnTo>
                  <a:lnTo>
                    <a:pt x="2173114" y="1004122"/>
                  </a:lnTo>
                  <a:lnTo>
                    <a:pt x="2235488" y="1004753"/>
                  </a:lnTo>
                  <a:lnTo>
                    <a:pt x="2297675" y="1005020"/>
                  </a:lnTo>
                  <a:lnTo>
                    <a:pt x="2359647" y="1004924"/>
                  </a:lnTo>
                  <a:lnTo>
                    <a:pt x="2421378" y="1004471"/>
                  </a:lnTo>
                  <a:lnTo>
                    <a:pt x="2482838" y="1003662"/>
                  </a:lnTo>
                  <a:lnTo>
                    <a:pt x="2544000" y="1002501"/>
                  </a:lnTo>
                  <a:lnTo>
                    <a:pt x="2604837" y="1000992"/>
                  </a:lnTo>
                  <a:lnTo>
                    <a:pt x="2665320" y="999138"/>
                  </a:lnTo>
                  <a:lnTo>
                    <a:pt x="2725421" y="996942"/>
                  </a:lnTo>
                  <a:lnTo>
                    <a:pt x="2785114" y="994408"/>
                  </a:lnTo>
                  <a:lnTo>
                    <a:pt x="2844369" y="991538"/>
                  </a:lnTo>
                  <a:lnTo>
                    <a:pt x="2903159" y="988337"/>
                  </a:lnTo>
                  <a:lnTo>
                    <a:pt x="2961457" y="984808"/>
                  </a:lnTo>
                  <a:lnTo>
                    <a:pt x="3019234" y="980953"/>
                  </a:lnTo>
                  <a:lnTo>
                    <a:pt x="3076462" y="976777"/>
                  </a:lnTo>
                  <a:lnTo>
                    <a:pt x="3133115" y="972282"/>
                  </a:lnTo>
                  <a:lnTo>
                    <a:pt x="3189163" y="967472"/>
                  </a:lnTo>
                  <a:lnTo>
                    <a:pt x="3244580" y="962351"/>
                  </a:lnTo>
                  <a:lnTo>
                    <a:pt x="3299337" y="956921"/>
                  </a:lnTo>
                  <a:lnTo>
                    <a:pt x="3353406" y="951186"/>
                  </a:lnTo>
                  <a:lnTo>
                    <a:pt x="3406760" y="945149"/>
                  </a:lnTo>
                  <a:lnTo>
                    <a:pt x="3459370" y="938814"/>
                  </a:lnTo>
                  <a:lnTo>
                    <a:pt x="3511210" y="932184"/>
                  </a:lnTo>
                  <a:lnTo>
                    <a:pt x="3562251" y="925262"/>
                  </a:lnTo>
                  <a:lnTo>
                    <a:pt x="3612465" y="918052"/>
                  </a:lnTo>
                  <a:lnTo>
                    <a:pt x="3661825" y="910557"/>
                  </a:lnTo>
                  <a:lnTo>
                    <a:pt x="3710302" y="902780"/>
                  </a:lnTo>
                  <a:lnTo>
                    <a:pt x="3757869" y="894725"/>
                  </a:lnTo>
                  <a:lnTo>
                    <a:pt x="3804498" y="886395"/>
                  </a:lnTo>
                  <a:lnTo>
                    <a:pt x="3850162" y="877793"/>
                  </a:lnTo>
                  <a:lnTo>
                    <a:pt x="3894831" y="868922"/>
                  </a:lnTo>
                  <a:lnTo>
                    <a:pt x="3938479" y="859787"/>
                  </a:lnTo>
                  <a:lnTo>
                    <a:pt x="3981078" y="850390"/>
                  </a:lnTo>
                  <a:lnTo>
                    <a:pt x="4022600" y="840735"/>
                  </a:lnTo>
                  <a:lnTo>
                    <a:pt x="4063017" y="830824"/>
                  </a:lnTo>
                  <a:lnTo>
                    <a:pt x="4102301" y="820662"/>
                  </a:lnTo>
                  <a:lnTo>
                    <a:pt x="4140424" y="810252"/>
                  </a:lnTo>
                  <a:lnTo>
                    <a:pt x="4177359" y="799597"/>
                  </a:lnTo>
                  <a:lnTo>
                    <a:pt x="4247552" y="777564"/>
                  </a:lnTo>
                  <a:lnTo>
                    <a:pt x="4312657" y="754592"/>
                  </a:lnTo>
                  <a:lnTo>
                    <a:pt x="4372452" y="730707"/>
                  </a:lnTo>
                  <a:lnTo>
                    <a:pt x="4408811" y="714505"/>
                  </a:lnTo>
                  <a:lnTo>
                    <a:pt x="4472835" y="681687"/>
                  </a:lnTo>
                  <a:lnTo>
                    <a:pt x="4525410" y="648415"/>
                  </a:lnTo>
                  <a:lnTo>
                    <a:pt x="4566707" y="614802"/>
                  </a:lnTo>
                  <a:lnTo>
                    <a:pt x="4596897" y="580962"/>
                  </a:lnTo>
                  <a:lnTo>
                    <a:pt x="4616150" y="547010"/>
                  </a:lnTo>
                  <a:lnTo>
                    <a:pt x="4624897" y="496122"/>
                  </a:lnTo>
                  <a:lnTo>
                    <a:pt x="4622529" y="479227"/>
                  </a:lnTo>
                  <a:lnTo>
                    <a:pt x="4599876" y="428944"/>
                  </a:lnTo>
                  <a:lnTo>
                    <a:pt x="4572028" y="395902"/>
                  </a:lnTo>
                  <a:lnTo>
                    <a:pt x="4534183" y="363375"/>
                  </a:lnTo>
                  <a:lnTo>
                    <a:pt x="4486511" y="331479"/>
                  </a:lnTo>
                  <a:lnTo>
                    <a:pt x="4429183" y="300329"/>
                  </a:lnTo>
                  <a:lnTo>
                    <a:pt x="4362371" y="270037"/>
                  </a:lnTo>
                  <a:lnTo>
                    <a:pt x="4325462" y="255249"/>
                  </a:lnTo>
                  <a:lnTo>
                    <a:pt x="4286245" y="240719"/>
                  </a:lnTo>
                  <a:lnTo>
                    <a:pt x="4244742" y="226461"/>
                  </a:lnTo>
                  <a:lnTo>
                    <a:pt x="4200975" y="212489"/>
                  </a:lnTo>
                  <a:lnTo>
                    <a:pt x="4154965" y="198818"/>
                  </a:lnTo>
                  <a:lnTo>
                    <a:pt x="4106733" y="185461"/>
                  </a:lnTo>
                  <a:lnTo>
                    <a:pt x="4056300" y="172434"/>
                  </a:lnTo>
                  <a:lnTo>
                    <a:pt x="4003689" y="159750"/>
                  </a:lnTo>
                  <a:lnTo>
                    <a:pt x="3948920" y="147424"/>
                  </a:lnTo>
                  <a:lnTo>
                    <a:pt x="3892014" y="135469"/>
                  </a:lnTo>
                  <a:lnTo>
                    <a:pt x="3832993" y="123901"/>
                  </a:lnTo>
                  <a:lnTo>
                    <a:pt x="3771879" y="112733"/>
                  </a:lnTo>
                  <a:lnTo>
                    <a:pt x="3708692" y="101981"/>
                  </a:lnTo>
                  <a:lnTo>
                    <a:pt x="3643455" y="91657"/>
                  </a:lnTo>
                  <a:lnTo>
                    <a:pt x="3576187" y="81777"/>
                  </a:lnTo>
                  <a:lnTo>
                    <a:pt x="3506912" y="72354"/>
                  </a:lnTo>
                  <a:lnTo>
                    <a:pt x="3435649" y="63404"/>
                  </a:lnTo>
                  <a:lnTo>
                    <a:pt x="3362421" y="54940"/>
                  </a:lnTo>
                  <a:lnTo>
                    <a:pt x="3307178" y="49012"/>
                  </a:lnTo>
                  <a:lnTo>
                    <a:pt x="3251565" y="43433"/>
                  </a:lnTo>
                  <a:lnTo>
                    <a:pt x="3195607" y="38201"/>
                  </a:lnTo>
                  <a:lnTo>
                    <a:pt x="3139333" y="33313"/>
                  </a:lnTo>
                  <a:lnTo>
                    <a:pt x="3082768" y="28768"/>
                  </a:lnTo>
                  <a:lnTo>
                    <a:pt x="3025940" y="24563"/>
                  </a:lnTo>
                  <a:lnTo>
                    <a:pt x="2968876" y="20698"/>
                  </a:lnTo>
                  <a:lnTo>
                    <a:pt x="2911602" y="17169"/>
                  </a:lnTo>
                  <a:lnTo>
                    <a:pt x="2854145" y="13976"/>
                  </a:lnTo>
                  <a:lnTo>
                    <a:pt x="2796533" y="11115"/>
                  </a:lnTo>
                  <a:lnTo>
                    <a:pt x="2738792" y="8586"/>
                  </a:lnTo>
                  <a:lnTo>
                    <a:pt x="2680948" y="6387"/>
                  </a:lnTo>
                  <a:lnTo>
                    <a:pt x="2623029" y="4515"/>
                  </a:lnTo>
                  <a:lnTo>
                    <a:pt x="2565062" y="2968"/>
                  </a:lnTo>
                  <a:lnTo>
                    <a:pt x="2507074" y="1745"/>
                  </a:lnTo>
                  <a:lnTo>
                    <a:pt x="2449091" y="844"/>
                  </a:lnTo>
                  <a:lnTo>
                    <a:pt x="2391140" y="263"/>
                  </a:lnTo>
                  <a:lnTo>
                    <a:pt x="23332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31538" y="1559610"/>
              <a:ext cx="4625340" cy="2024380"/>
            </a:xfrm>
            <a:custGeom>
              <a:avLst/>
              <a:gdLst/>
              <a:ahLst/>
              <a:cxnLst/>
              <a:rect l="l" t="t" r="r" b="b"/>
              <a:pathLst>
                <a:path w="4625340" h="2024379">
                  <a:moveTo>
                    <a:pt x="303880" y="2023948"/>
                  </a:moveTo>
                  <a:lnTo>
                    <a:pt x="1262476" y="950163"/>
                  </a:lnTo>
                  <a:lnTo>
                    <a:pt x="1189248" y="941698"/>
                  </a:lnTo>
                  <a:lnTo>
                    <a:pt x="1117985" y="932748"/>
                  </a:lnTo>
                  <a:lnTo>
                    <a:pt x="1048709" y="923325"/>
                  </a:lnTo>
                  <a:lnTo>
                    <a:pt x="981442" y="913445"/>
                  </a:lnTo>
                  <a:lnTo>
                    <a:pt x="916204" y="903122"/>
                  </a:lnTo>
                  <a:lnTo>
                    <a:pt x="853017" y="892369"/>
                  </a:lnTo>
                  <a:lnTo>
                    <a:pt x="791903" y="881201"/>
                  </a:lnTo>
                  <a:lnTo>
                    <a:pt x="732882" y="869633"/>
                  </a:lnTo>
                  <a:lnTo>
                    <a:pt x="675977" y="857679"/>
                  </a:lnTo>
                  <a:lnTo>
                    <a:pt x="621208" y="845353"/>
                  </a:lnTo>
                  <a:lnTo>
                    <a:pt x="568596" y="832668"/>
                  </a:lnTo>
                  <a:lnTo>
                    <a:pt x="518164" y="819641"/>
                  </a:lnTo>
                  <a:lnTo>
                    <a:pt x="469932" y="806285"/>
                  </a:lnTo>
                  <a:lnTo>
                    <a:pt x="423921" y="792613"/>
                  </a:lnTo>
                  <a:lnTo>
                    <a:pt x="380154" y="778641"/>
                  </a:lnTo>
                  <a:lnTo>
                    <a:pt x="338652" y="764383"/>
                  </a:lnTo>
                  <a:lnTo>
                    <a:pt x="299435" y="749853"/>
                  </a:lnTo>
                  <a:lnTo>
                    <a:pt x="262525" y="735065"/>
                  </a:lnTo>
                  <a:lnTo>
                    <a:pt x="195713" y="704774"/>
                  </a:lnTo>
                  <a:lnTo>
                    <a:pt x="138386" y="673623"/>
                  </a:lnTo>
                  <a:lnTo>
                    <a:pt x="90714" y="641727"/>
                  </a:lnTo>
                  <a:lnTo>
                    <a:pt x="52869" y="609201"/>
                  </a:lnTo>
                  <a:lnTo>
                    <a:pt x="25021" y="576158"/>
                  </a:lnTo>
                  <a:lnTo>
                    <a:pt x="2367" y="525876"/>
                  </a:lnTo>
                  <a:lnTo>
                    <a:pt x="0" y="508981"/>
                  </a:lnTo>
                  <a:lnTo>
                    <a:pt x="259" y="492042"/>
                  </a:lnTo>
                  <a:lnTo>
                    <a:pt x="17017" y="441109"/>
                  </a:lnTo>
                  <a:lnTo>
                    <a:pt x="41717" y="407199"/>
                  </a:lnTo>
                  <a:lnTo>
                    <a:pt x="77439" y="373458"/>
                  </a:lnTo>
                  <a:lnTo>
                    <a:pt x="124354" y="340001"/>
                  </a:lnTo>
                  <a:lnTo>
                    <a:pt x="182632" y="306942"/>
                  </a:lnTo>
                  <a:lnTo>
                    <a:pt x="252445" y="274396"/>
                  </a:lnTo>
                  <a:lnTo>
                    <a:pt x="311063" y="250934"/>
                  </a:lnTo>
                  <a:lnTo>
                    <a:pt x="374540" y="228418"/>
                  </a:lnTo>
                  <a:lnTo>
                    <a:pt x="442659" y="206862"/>
                  </a:lnTo>
                  <a:lnTo>
                    <a:pt x="515207" y="186282"/>
                  </a:lnTo>
                  <a:lnTo>
                    <a:pt x="553075" y="176362"/>
                  </a:lnTo>
                  <a:lnTo>
                    <a:pt x="591969" y="166692"/>
                  </a:lnTo>
                  <a:lnTo>
                    <a:pt x="631862" y="157274"/>
                  </a:lnTo>
                  <a:lnTo>
                    <a:pt x="672728" y="148109"/>
                  </a:lnTo>
                  <a:lnTo>
                    <a:pt x="714540" y="139199"/>
                  </a:lnTo>
                  <a:lnTo>
                    <a:pt x="757271" y="130547"/>
                  </a:lnTo>
                  <a:lnTo>
                    <a:pt x="800894" y="122154"/>
                  </a:lnTo>
                  <a:lnTo>
                    <a:pt x="845383" y="114021"/>
                  </a:lnTo>
                  <a:lnTo>
                    <a:pt x="890709" y="106152"/>
                  </a:lnTo>
                  <a:lnTo>
                    <a:pt x="936847" y="98547"/>
                  </a:lnTo>
                  <a:lnTo>
                    <a:pt x="983770" y="91210"/>
                  </a:lnTo>
                  <a:lnTo>
                    <a:pt x="1031451" y="84140"/>
                  </a:lnTo>
                  <a:lnTo>
                    <a:pt x="1079862" y="77342"/>
                  </a:lnTo>
                  <a:lnTo>
                    <a:pt x="1128978" y="70815"/>
                  </a:lnTo>
                  <a:lnTo>
                    <a:pt x="1178770" y="64563"/>
                  </a:lnTo>
                  <a:lnTo>
                    <a:pt x="1229213" y="58588"/>
                  </a:lnTo>
                  <a:lnTo>
                    <a:pt x="1280279" y="52890"/>
                  </a:lnTo>
                  <a:lnTo>
                    <a:pt x="1331942" y="47472"/>
                  </a:lnTo>
                  <a:lnTo>
                    <a:pt x="1384175" y="42336"/>
                  </a:lnTo>
                  <a:lnTo>
                    <a:pt x="1436950" y="37484"/>
                  </a:lnTo>
                  <a:lnTo>
                    <a:pt x="1490241" y="32918"/>
                  </a:lnTo>
                  <a:lnTo>
                    <a:pt x="1544021" y="28639"/>
                  </a:lnTo>
                  <a:lnTo>
                    <a:pt x="1598264" y="24650"/>
                  </a:lnTo>
                  <a:lnTo>
                    <a:pt x="1652941" y="20952"/>
                  </a:lnTo>
                  <a:lnTo>
                    <a:pt x="1708028" y="17548"/>
                  </a:lnTo>
                  <a:lnTo>
                    <a:pt x="1763495" y="14439"/>
                  </a:lnTo>
                  <a:lnTo>
                    <a:pt x="1819318" y="11626"/>
                  </a:lnTo>
                  <a:lnTo>
                    <a:pt x="1875468" y="9113"/>
                  </a:lnTo>
                  <a:lnTo>
                    <a:pt x="1931919" y="6901"/>
                  </a:lnTo>
                  <a:lnTo>
                    <a:pt x="1988645" y="4991"/>
                  </a:lnTo>
                  <a:lnTo>
                    <a:pt x="2045617" y="3387"/>
                  </a:lnTo>
                  <a:lnTo>
                    <a:pt x="2102810" y="2088"/>
                  </a:lnTo>
                  <a:lnTo>
                    <a:pt x="2160197" y="1099"/>
                  </a:lnTo>
                  <a:lnTo>
                    <a:pt x="2217750" y="419"/>
                  </a:lnTo>
                  <a:lnTo>
                    <a:pt x="2275443" y="52"/>
                  </a:lnTo>
                  <a:lnTo>
                    <a:pt x="2333248" y="0"/>
                  </a:lnTo>
                  <a:lnTo>
                    <a:pt x="2391140" y="263"/>
                  </a:lnTo>
                  <a:lnTo>
                    <a:pt x="2449091" y="844"/>
                  </a:lnTo>
                  <a:lnTo>
                    <a:pt x="2507074" y="1745"/>
                  </a:lnTo>
                  <a:lnTo>
                    <a:pt x="2565062" y="2968"/>
                  </a:lnTo>
                  <a:lnTo>
                    <a:pt x="2623029" y="4515"/>
                  </a:lnTo>
                  <a:lnTo>
                    <a:pt x="2680948" y="6387"/>
                  </a:lnTo>
                  <a:lnTo>
                    <a:pt x="2738792" y="8586"/>
                  </a:lnTo>
                  <a:lnTo>
                    <a:pt x="2796533" y="11115"/>
                  </a:lnTo>
                  <a:lnTo>
                    <a:pt x="2854145" y="13976"/>
                  </a:lnTo>
                  <a:lnTo>
                    <a:pt x="2911602" y="17169"/>
                  </a:lnTo>
                  <a:lnTo>
                    <a:pt x="2968876" y="20698"/>
                  </a:lnTo>
                  <a:lnTo>
                    <a:pt x="3025940" y="24563"/>
                  </a:lnTo>
                  <a:lnTo>
                    <a:pt x="3082768" y="28768"/>
                  </a:lnTo>
                  <a:lnTo>
                    <a:pt x="3139333" y="33313"/>
                  </a:lnTo>
                  <a:lnTo>
                    <a:pt x="3195607" y="38201"/>
                  </a:lnTo>
                  <a:lnTo>
                    <a:pt x="3251565" y="43433"/>
                  </a:lnTo>
                  <a:lnTo>
                    <a:pt x="3307178" y="49012"/>
                  </a:lnTo>
                  <a:lnTo>
                    <a:pt x="3362421" y="54940"/>
                  </a:lnTo>
                  <a:lnTo>
                    <a:pt x="3435649" y="63404"/>
                  </a:lnTo>
                  <a:lnTo>
                    <a:pt x="3506912" y="72354"/>
                  </a:lnTo>
                  <a:lnTo>
                    <a:pt x="3576187" y="81777"/>
                  </a:lnTo>
                  <a:lnTo>
                    <a:pt x="3643455" y="91657"/>
                  </a:lnTo>
                  <a:lnTo>
                    <a:pt x="3708692" y="101981"/>
                  </a:lnTo>
                  <a:lnTo>
                    <a:pt x="3771879" y="112733"/>
                  </a:lnTo>
                  <a:lnTo>
                    <a:pt x="3832993" y="123901"/>
                  </a:lnTo>
                  <a:lnTo>
                    <a:pt x="3892014" y="135469"/>
                  </a:lnTo>
                  <a:lnTo>
                    <a:pt x="3948920" y="147424"/>
                  </a:lnTo>
                  <a:lnTo>
                    <a:pt x="4003689" y="159750"/>
                  </a:lnTo>
                  <a:lnTo>
                    <a:pt x="4056300" y="172434"/>
                  </a:lnTo>
                  <a:lnTo>
                    <a:pt x="4106733" y="185461"/>
                  </a:lnTo>
                  <a:lnTo>
                    <a:pt x="4154965" y="198818"/>
                  </a:lnTo>
                  <a:lnTo>
                    <a:pt x="4200975" y="212489"/>
                  </a:lnTo>
                  <a:lnTo>
                    <a:pt x="4244742" y="226461"/>
                  </a:lnTo>
                  <a:lnTo>
                    <a:pt x="4286245" y="240719"/>
                  </a:lnTo>
                  <a:lnTo>
                    <a:pt x="4325462" y="255249"/>
                  </a:lnTo>
                  <a:lnTo>
                    <a:pt x="4362371" y="270037"/>
                  </a:lnTo>
                  <a:lnTo>
                    <a:pt x="4429183" y="300329"/>
                  </a:lnTo>
                  <a:lnTo>
                    <a:pt x="4486511" y="331479"/>
                  </a:lnTo>
                  <a:lnTo>
                    <a:pt x="4534183" y="363375"/>
                  </a:lnTo>
                  <a:lnTo>
                    <a:pt x="4572028" y="395902"/>
                  </a:lnTo>
                  <a:lnTo>
                    <a:pt x="4599876" y="428944"/>
                  </a:lnTo>
                  <a:lnTo>
                    <a:pt x="4622529" y="479227"/>
                  </a:lnTo>
                  <a:lnTo>
                    <a:pt x="4624897" y="496122"/>
                  </a:lnTo>
                  <a:lnTo>
                    <a:pt x="4624637" y="513060"/>
                  </a:lnTo>
                  <a:lnTo>
                    <a:pt x="4607880" y="563993"/>
                  </a:lnTo>
                  <a:lnTo>
                    <a:pt x="4583180" y="597903"/>
                  </a:lnTo>
                  <a:lnTo>
                    <a:pt x="4547458" y="631644"/>
                  </a:lnTo>
                  <a:lnTo>
                    <a:pt x="4500543" y="665101"/>
                  </a:lnTo>
                  <a:lnTo>
                    <a:pt x="4442264" y="698160"/>
                  </a:lnTo>
                  <a:lnTo>
                    <a:pt x="4372452" y="730707"/>
                  </a:lnTo>
                  <a:lnTo>
                    <a:pt x="4312657" y="754592"/>
                  </a:lnTo>
                  <a:lnTo>
                    <a:pt x="4247552" y="777564"/>
                  </a:lnTo>
                  <a:lnTo>
                    <a:pt x="4177359" y="799597"/>
                  </a:lnTo>
                  <a:lnTo>
                    <a:pt x="4140424" y="810252"/>
                  </a:lnTo>
                  <a:lnTo>
                    <a:pt x="4102301" y="820662"/>
                  </a:lnTo>
                  <a:lnTo>
                    <a:pt x="4063017" y="830824"/>
                  </a:lnTo>
                  <a:lnTo>
                    <a:pt x="4022600" y="840735"/>
                  </a:lnTo>
                  <a:lnTo>
                    <a:pt x="3981078" y="850390"/>
                  </a:lnTo>
                  <a:lnTo>
                    <a:pt x="3938479" y="859787"/>
                  </a:lnTo>
                  <a:lnTo>
                    <a:pt x="3894831" y="868922"/>
                  </a:lnTo>
                  <a:lnTo>
                    <a:pt x="3850162" y="877793"/>
                  </a:lnTo>
                  <a:lnTo>
                    <a:pt x="3804498" y="886395"/>
                  </a:lnTo>
                  <a:lnTo>
                    <a:pt x="3757869" y="894725"/>
                  </a:lnTo>
                  <a:lnTo>
                    <a:pt x="3710302" y="902780"/>
                  </a:lnTo>
                  <a:lnTo>
                    <a:pt x="3661825" y="910557"/>
                  </a:lnTo>
                  <a:lnTo>
                    <a:pt x="3612465" y="918052"/>
                  </a:lnTo>
                  <a:lnTo>
                    <a:pt x="3562251" y="925262"/>
                  </a:lnTo>
                  <a:lnTo>
                    <a:pt x="3511210" y="932184"/>
                  </a:lnTo>
                  <a:lnTo>
                    <a:pt x="3459370" y="938814"/>
                  </a:lnTo>
                  <a:lnTo>
                    <a:pt x="3406760" y="945149"/>
                  </a:lnTo>
                  <a:lnTo>
                    <a:pt x="3353406" y="951186"/>
                  </a:lnTo>
                  <a:lnTo>
                    <a:pt x="3299337" y="956921"/>
                  </a:lnTo>
                  <a:lnTo>
                    <a:pt x="3244580" y="962351"/>
                  </a:lnTo>
                  <a:lnTo>
                    <a:pt x="3189163" y="967472"/>
                  </a:lnTo>
                  <a:lnTo>
                    <a:pt x="3133115" y="972282"/>
                  </a:lnTo>
                  <a:lnTo>
                    <a:pt x="3076462" y="976777"/>
                  </a:lnTo>
                  <a:lnTo>
                    <a:pt x="3019234" y="980953"/>
                  </a:lnTo>
                  <a:lnTo>
                    <a:pt x="2961457" y="984808"/>
                  </a:lnTo>
                  <a:lnTo>
                    <a:pt x="2903159" y="988337"/>
                  </a:lnTo>
                  <a:lnTo>
                    <a:pt x="2844369" y="991538"/>
                  </a:lnTo>
                  <a:lnTo>
                    <a:pt x="2785114" y="994408"/>
                  </a:lnTo>
                  <a:lnTo>
                    <a:pt x="2725421" y="996942"/>
                  </a:lnTo>
                  <a:lnTo>
                    <a:pt x="2665320" y="999138"/>
                  </a:lnTo>
                  <a:lnTo>
                    <a:pt x="2604837" y="1000992"/>
                  </a:lnTo>
                  <a:lnTo>
                    <a:pt x="2544000" y="1002501"/>
                  </a:lnTo>
                  <a:lnTo>
                    <a:pt x="2482838" y="1003662"/>
                  </a:lnTo>
                  <a:lnTo>
                    <a:pt x="2421378" y="1004471"/>
                  </a:lnTo>
                  <a:lnTo>
                    <a:pt x="2359647" y="1004924"/>
                  </a:lnTo>
                  <a:lnTo>
                    <a:pt x="2297675" y="1005020"/>
                  </a:lnTo>
                  <a:lnTo>
                    <a:pt x="2235488" y="1004753"/>
                  </a:lnTo>
                  <a:lnTo>
                    <a:pt x="2173114" y="1004122"/>
                  </a:lnTo>
                  <a:lnTo>
                    <a:pt x="2110582" y="1003122"/>
                  </a:lnTo>
                  <a:lnTo>
                    <a:pt x="303880" y="2023948"/>
                  </a:lnTo>
                  <a:close/>
                </a:path>
              </a:pathLst>
            </a:custGeom>
            <a:ln w="14287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89164" y="1744345"/>
            <a:ext cx="2512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3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else???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23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225" dirty="0"/>
              <a:t> </a:t>
            </a:r>
            <a:r>
              <a:rPr spc="-40" dirty="0"/>
              <a:t>Many</a:t>
            </a:r>
            <a:r>
              <a:rPr spc="-225" dirty="0"/>
              <a:t> </a:t>
            </a:r>
            <a:r>
              <a:rPr spc="-20" dirty="0"/>
              <a:t>Devices</a:t>
            </a:r>
            <a:r>
              <a:rPr spc="-225" dirty="0"/>
              <a:t> </a:t>
            </a:r>
            <a:r>
              <a:rPr dirty="0"/>
              <a:t>are</a:t>
            </a:r>
            <a:r>
              <a:rPr spc="-175" dirty="0"/>
              <a:t> </a:t>
            </a:r>
            <a:r>
              <a:rPr spc="-25" dirty="0"/>
              <a:t>Connected?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57" y="2218499"/>
            <a:ext cx="5096510" cy="347723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3850" dirty="0">
                <a:latin typeface="Calibri"/>
                <a:cs typeface="Calibri"/>
              </a:rPr>
              <a:t>2020 – 9.76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3850" dirty="0">
                <a:latin typeface="Calibri"/>
                <a:cs typeface="Calibri"/>
              </a:rPr>
              <a:t>2023 – 15.14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r>
              <a:rPr lang="en-US" sz="3850" dirty="0">
                <a:latin typeface="Calibri"/>
                <a:cs typeface="Calibri"/>
              </a:rPr>
              <a:t>2030 – 29.42 billion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sz="38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www.statista.com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25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dirty="0"/>
              <a:t>Lots</a:t>
            </a:r>
            <a:r>
              <a:rPr sz="4400" spc="-195" dirty="0"/>
              <a:t> </a:t>
            </a:r>
            <a:r>
              <a:rPr sz="4400" dirty="0"/>
              <a:t>and</a:t>
            </a:r>
            <a:r>
              <a:rPr sz="4400" spc="-180" dirty="0"/>
              <a:t> </a:t>
            </a:r>
            <a:r>
              <a:rPr sz="4400" dirty="0"/>
              <a:t>Lots</a:t>
            </a:r>
            <a:r>
              <a:rPr sz="4400" spc="-195" dirty="0"/>
              <a:t> </a:t>
            </a:r>
            <a:r>
              <a:rPr sz="4400" dirty="0"/>
              <a:t>of</a:t>
            </a:r>
            <a:r>
              <a:rPr sz="4400" spc="-145" dirty="0"/>
              <a:t> </a:t>
            </a:r>
            <a:r>
              <a:rPr sz="4400" spc="-35" dirty="0"/>
              <a:t>Data</a:t>
            </a:r>
            <a:r>
              <a:rPr sz="4400" spc="-190" dirty="0"/>
              <a:t> </a:t>
            </a:r>
            <a:r>
              <a:rPr sz="4400" dirty="0"/>
              <a:t>is</a:t>
            </a:r>
            <a:r>
              <a:rPr sz="4400" spc="-120" dirty="0"/>
              <a:t> </a:t>
            </a:r>
            <a:r>
              <a:rPr sz="4400" spc="-10" dirty="0"/>
              <a:t>Collected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0976" y="1690687"/>
            <a:ext cx="5079818" cy="4352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1066</Words>
  <Application>Microsoft Office PowerPoint</Application>
  <PresentationFormat>Widescreen</PresentationFormat>
  <Paragraphs>186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Introduction to</vt:lpstr>
      <vt:lpstr>Me?</vt:lpstr>
      <vt:lpstr>AI?</vt:lpstr>
      <vt:lpstr>The 3rd Industrial Revolution</vt:lpstr>
      <vt:lpstr>Simple IoT</vt:lpstr>
      <vt:lpstr>Simple IoT</vt:lpstr>
      <vt:lpstr>Hey, let’s embed a lot of sensors in everything!</vt:lpstr>
      <vt:lpstr>How Many Devices are Connected?</vt:lpstr>
      <vt:lpstr>Lots and Lots of Data is Collected</vt:lpstr>
      <vt:lpstr>Big Data? Massive in terms of size and types petabyets – exabytes – 64.2 zetabytes in 2020</vt:lpstr>
      <vt:lpstr>Why Analyze Big Data?</vt:lpstr>
      <vt:lpstr>Humans are not good at analyzing massive amounts of data.</vt:lpstr>
      <vt:lpstr>How??</vt:lpstr>
      <vt:lpstr>Example classification outputs</vt:lpstr>
      <vt:lpstr>PowerPoint Presentation</vt:lpstr>
      <vt:lpstr>They have found</vt:lpstr>
      <vt:lpstr>Result = Bi-Directional IoT</vt:lpstr>
      <vt:lpstr>Bi-Directional IoT == Good??</vt:lpstr>
      <vt:lpstr>Problems?</vt:lpstr>
      <vt:lpstr>What am I interested in???</vt:lpstr>
      <vt:lpstr>The Future of IoT + Big Data: Nanomachine/nanorobot doctors</vt:lpstr>
      <vt:lpstr>Future of AI + Big Data: Learn Everything + Tutor Everything</vt:lpstr>
      <vt:lpstr>PowerPoint Presentation</vt:lpstr>
      <vt:lpstr>PowerPoint Presentation</vt:lpstr>
      <vt:lpstr>Discussion: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Rika Yoshii</dc:creator>
  <cp:lastModifiedBy>Rika Yoshii</cp:lastModifiedBy>
  <cp:revision>1</cp:revision>
  <dcterms:created xsi:type="dcterms:W3CDTF">2023-09-20T20:12:59Z</dcterms:created>
  <dcterms:modified xsi:type="dcterms:W3CDTF">2023-09-20T20:17:29Z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2023-09-20T00:00:00Z</vt:filetime>
  </property>
  <property fmtid="{D5CDD505-2E9C-101B-9397-08002B2CF9AE}" pid="5" name="Producer">
    <vt:lpwstr>Microsoft® PowerPoint® 2016</vt:lpwstr>
  </property>
</Properties>
</file>