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78" r:id="rId5"/>
    <p:sldId id="272" r:id="rId6"/>
    <p:sldId id="380" r:id="rId7"/>
    <p:sldId id="381" r:id="rId8"/>
    <p:sldId id="382" r:id="rId9"/>
    <p:sldId id="383" r:id="rId10"/>
    <p:sldId id="384" r:id="rId11"/>
    <p:sldId id="385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A0CCBF-EEB1-F34B-BF4F-188C8CBB0A8D}">
          <p14:sldIdLst>
            <p14:sldId id="378"/>
            <p14:sldId id="272"/>
            <p14:sldId id="380"/>
            <p14:sldId id="381"/>
            <p14:sldId id="382"/>
            <p14:sldId id="383"/>
            <p14:sldId id="384"/>
            <p14:sldId id="3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600A"/>
    <a:srgbClr val="EA7603"/>
    <a:srgbClr val="003968"/>
    <a:srgbClr val="0077CD"/>
    <a:srgbClr val="A7A9B4"/>
    <a:srgbClr val="00A9EB"/>
    <a:srgbClr val="081D4D"/>
    <a:srgbClr val="A7A9B3"/>
    <a:srgbClr val="757982"/>
    <a:srgbClr val="F7B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56590-F548-4ECA-9034-E5B1D658195A}" v="135" dt="2022-08-25T20:46:26.066"/>
    <p1510:client id="{1FE07310-CEDC-46C5-9008-64AFA07E94F1}" v="9" dt="2022-08-26T05:00:19.170"/>
    <p1510:client id="{27237930-E1C8-41F2-A197-D674F2DE5AEB}" v="5" dt="2023-05-12T18:22:28.812"/>
    <p1510:client id="{35F08E34-8E80-4FBA-84B1-723DDF1729BB}" v="113" dt="2022-08-02T18:21:41.233"/>
    <p1510:client id="{6007487B-6547-48A5-A343-C4E06C35C859}" v="10" dt="2022-08-02T18:53:10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27"/>
  </p:normalViewPr>
  <p:slideViewPr>
    <p:cSldViewPr snapToGrid="0" snapToObjects="1">
      <p:cViewPr varScale="1">
        <p:scale>
          <a:sx n="142" d="100"/>
          <a:sy n="142" d="100"/>
        </p:scale>
        <p:origin x="69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6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8" d="100"/>
        <a:sy n="7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977436785595812"/>
          <c:y val="0.24877453406223191"/>
          <c:w val="0.35107409514785098"/>
          <c:h val="0.672939037384616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dPt>
            <c:idx val="0"/>
            <c:bubble3D val="0"/>
            <c:spPr>
              <a:solidFill>
                <a:srgbClr val="EA7603"/>
              </a:solidFill>
            </c:spPr>
            <c:extLst>
              <c:ext xmlns:c16="http://schemas.microsoft.com/office/drawing/2014/chart" uri="{C3380CC4-5D6E-409C-BE32-E72D297353CC}">
                <c16:uniqueId val="{00000001-AF64-1C47-947C-8F131D7AA666}"/>
              </c:ext>
            </c:extLst>
          </c:dPt>
          <c:dPt>
            <c:idx val="1"/>
            <c:bubble3D val="0"/>
            <c:spPr>
              <a:solidFill>
                <a:srgbClr val="F7BF0A"/>
              </a:solidFill>
            </c:spPr>
            <c:extLst>
              <c:ext xmlns:c16="http://schemas.microsoft.com/office/drawing/2014/chart" uri="{C3380CC4-5D6E-409C-BE32-E72D297353CC}">
                <c16:uniqueId val="{00000003-AF64-1C47-947C-8F131D7AA666}"/>
              </c:ext>
            </c:extLst>
          </c:dPt>
          <c:dPt>
            <c:idx val="2"/>
            <c:bubble3D val="0"/>
            <c:spPr>
              <a:solidFill>
                <a:srgbClr val="081D4D"/>
              </a:solidFill>
            </c:spPr>
            <c:extLst>
              <c:ext xmlns:c16="http://schemas.microsoft.com/office/drawing/2014/chart" uri="{C3380CC4-5D6E-409C-BE32-E72D297353CC}">
                <c16:uniqueId val="{00000005-AF64-1C47-947C-8F131D7AA666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7-AF64-1C47-947C-8F131D7AA666}"/>
              </c:ext>
            </c:extLst>
          </c:dPt>
          <c:dPt>
            <c:idx val="4"/>
            <c:bubble3D val="0"/>
            <c:spPr>
              <a:solidFill>
                <a:srgbClr val="757982"/>
              </a:solidFill>
            </c:spPr>
            <c:extLst>
              <c:ext xmlns:c16="http://schemas.microsoft.com/office/drawing/2014/chart" uri="{C3380CC4-5D6E-409C-BE32-E72D297353CC}">
                <c16:uniqueId val="{00000009-AF64-1C47-947C-8F131D7AA666}"/>
              </c:ext>
            </c:extLst>
          </c:dPt>
          <c:dPt>
            <c:idx val="5"/>
            <c:bubble3D val="0"/>
            <c:spPr>
              <a:solidFill>
                <a:srgbClr val="A7A9B3"/>
              </a:solidFill>
            </c:spPr>
            <c:extLst>
              <c:ext xmlns:c16="http://schemas.microsoft.com/office/drawing/2014/chart" uri="{C3380CC4-5D6E-409C-BE32-E72D297353CC}">
                <c16:uniqueId val="{0000000B-AF64-1C47-947C-8F131D7AA666}"/>
              </c:ext>
            </c:extLst>
          </c:dPt>
          <c:cat>
            <c:strRef>
              <c:f>Sheet1!$A$2:$A$7</c:f>
              <c:strCache>
                <c:ptCount val="6"/>
                <c:pt idx="0">
                  <c:v>Color 1</c:v>
                </c:pt>
                <c:pt idx="1">
                  <c:v>Color 2</c:v>
                </c:pt>
                <c:pt idx="2">
                  <c:v>Color 3</c:v>
                </c:pt>
                <c:pt idx="3">
                  <c:v>Color 4</c:v>
                </c:pt>
                <c:pt idx="4">
                  <c:v>Color 5</c:v>
                </c:pt>
                <c:pt idx="5">
                  <c:v>Color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F64-1C47-947C-8F131D7AA6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2"/>
      </c:doughnutChart>
    </c:plotArea>
    <c:legend>
      <c:legendPos val="r"/>
      <c:legendEntry>
        <c:idx val="4"/>
        <c:delete val="1"/>
      </c:legendEntry>
      <c:layout>
        <c:manualLayout>
          <c:xMode val="edge"/>
          <c:yMode val="edge"/>
          <c:x val="0.56530340294416948"/>
          <c:y val="0.360788476957981"/>
          <c:w val="0.35338901840561132"/>
          <c:h val="0.41825310572875452"/>
        </c:manualLayout>
      </c:layout>
      <c:overlay val="0"/>
      <c:txPr>
        <a:bodyPr/>
        <a:lstStyle/>
        <a:p>
          <a:pPr>
            <a:defRPr sz="1000">
              <a:solidFill>
                <a:srgbClr val="4B4F54"/>
              </a:solidFill>
              <a:latin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4EB3E-BDF7-E342-908B-10186AB3DDB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95BDD-32AD-5A4C-9F27-57DC2ECA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193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E5633-866E-8745-9FFA-51AD8DFEBEC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5ADBA-1916-7041-AE94-78FEC6A7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53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600938-FC24-493B-A57E-56EB9E4B621C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5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 Placeholder 2"/>
          <p:cNvSpPr>
            <a:spLocks noGrp="1"/>
          </p:cNvSpPr>
          <p:nvPr>
            <p:ph idx="13"/>
          </p:nvPr>
        </p:nvSpPr>
        <p:spPr>
          <a:xfrm>
            <a:off x="656857" y="2216122"/>
            <a:ext cx="7484701" cy="1412978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  <a:lvl2pPr marL="227013" marR="0" indent="-2270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charset="2"/>
              <a:buChar char="§"/>
              <a:tabLst/>
              <a:defRPr>
                <a:solidFill>
                  <a:schemeClr val="tx1"/>
                </a:solidFill>
              </a:defRPr>
            </a:lvl2pPr>
            <a:lvl3pPr marL="454025" marR="0" indent="-2270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>
                <a:solidFill>
                  <a:schemeClr val="tx1"/>
                </a:solidFill>
              </a:defRPr>
            </a:lvl3pPr>
            <a:lvl4pPr marL="687388" marR="0" indent="-2333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Char char="–"/>
              <a:tabLst/>
              <a:defRPr>
                <a:solidFill>
                  <a:schemeClr val="tx1"/>
                </a:solidFill>
              </a:defRPr>
            </a:lvl4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Fifth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9196251" cy="51434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208514" y="1387025"/>
            <a:ext cx="4383036" cy="1557230"/>
          </a:xfrm>
        </p:spPr>
        <p:txBody>
          <a:bodyPr>
            <a:noAutofit/>
          </a:bodyPr>
          <a:lstStyle>
            <a:lvl1pPr>
              <a:defRPr sz="2800" b="1" i="0">
                <a:solidFill>
                  <a:srgbClr val="FF600A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902726" y="324168"/>
            <a:ext cx="1718056" cy="2171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DA3281-D74B-7F49-B1A4-1802068A2C06}"/>
              </a:ext>
            </a:extLst>
          </p:cNvPr>
          <p:cNvSpPr txBox="1"/>
          <p:nvPr userDrawn="1"/>
        </p:nvSpPr>
        <p:spPr>
          <a:xfrm>
            <a:off x="5511374" y="4873076"/>
            <a:ext cx="310185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8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LPL Financial  Member FINRA/SIPC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B89831-1ED2-1B48-B520-94D5A174B849}"/>
              </a:ext>
            </a:extLst>
          </p:cNvPr>
          <p:cNvSpPr txBox="1"/>
          <p:nvPr userDrawn="1"/>
        </p:nvSpPr>
        <p:spPr>
          <a:xfrm>
            <a:off x="8864600" y="4903854"/>
            <a:ext cx="177472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fld id="{81B538D4-5135-F849-9941-231A0268C066}" type="slidenum">
              <a:rPr lang="en-US" sz="6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F1976F8-4918-5641-AC57-D09A835EC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8514" y="4605338"/>
            <a:ext cx="2694212" cy="39084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 Slide Footer, Sample Date 00/00/0000</a:t>
            </a:r>
          </a:p>
        </p:txBody>
      </p:sp>
    </p:spTree>
    <p:extLst>
      <p:ext uri="{BB962C8B-B14F-4D97-AF65-F5344CB8AC3E}">
        <p14:creationId xmlns:p14="http://schemas.microsoft.com/office/powerpoint/2010/main" val="143929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6C9AB0-A16E-3C44-8387-D2BA3A8EDA2C}"/>
              </a:ext>
            </a:extLst>
          </p:cNvPr>
          <p:cNvSpPr/>
          <p:nvPr userDrawn="1"/>
        </p:nvSpPr>
        <p:spPr>
          <a:xfrm>
            <a:off x="4647347" y="1557337"/>
            <a:ext cx="3941064" cy="2007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065983-4274-A346-B70C-2696372190E4}"/>
              </a:ext>
            </a:extLst>
          </p:cNvPr>
          <p:cNvSpPr/>
          <p:nvPr userDrawn="1"/>
        </p:nvSpPr>
        <p:spPr>
          <a:xfrm>
            <a:off x="533400" y="1557783"/>
            <a:ext cx="3941064" cy="2023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Sample Title Slide Footer, Sample Date 00/00/0000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D1648084-471F-1A4E-909F-D8A24065668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0225" y="794323"/>
            <a:ext cx="8082998" cy="36945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C5EB98E6-033D-254E-993D-FDC16083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76764"/>
            <a:ext cx="8069263" cy="5529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94F6868-71A1-3940-A476-9E27D5008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7" y="3657600"/>
            <a:ext cx="3943687" cy="96467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4950" indent="-234950">
              <a:lnSpc>
                <a:spcPct val="100000"/>
              </a:lnSpc>
              <a:buClr>
                <a:srgbClr val="FF600A"/>
              </a:buClr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1963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FE95DD-9E8F-C24B-9B86-6DBE5CFBED2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647347" y="3657600"/>
            <a:ext cx="3941064" cy="96467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4950" indent="-234950">
              <a:lnSpc>
                <a:spcPct val="100000"/>
              </a:lnSpc>
              <a:buClr>
                <a:srgbClr val="FF600A"/>
              </a:buClr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1963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C0A2E4-EF51-FF4F-88FE-5A60F46B2E02}"/>
              </a:ext>
            </a:extLst>
          </p:cNvPr>
          <p:cNvSpPr/>
          <p:nvPr userDrawn="1"/>
        </p:nvSpPr>
        <p:spPr>
          <a:xfrm>
            <a:off x="0" y="562774"/>
            <a:ext cx="208998" cy="205576"/>
          </a:xfrm>
          <a:prstGeom prst="rect">
            <a:avLst/>
          </a:prstGeom>
          <a:solidFill>
            <a:srgbClr val="FF60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96" y="0"/>
            <a:ext cx="1649901" cy="10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3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Sample Title Slide Footer, Sample Date 00/00/0000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CC61ECA-1169-0745-97E8-A62003E14AFA}"/>
              </a:ext>
            </a:extLst>
          </p:cNvPr>
          <p:cNvSpPr>
            <a:spLocks noGrp="1"/>
          </p:cNvSpPr>
          <p:nvPr userDrawn="1">
            <p:ph sz="quarter" idx="16"/>
          </p:nvPr>
        </p:nvSpPr>
        <p:spPr>
          <a:xfrm>
            <a:off x="530225" y="794323"/>
            <a:ext cx="8082998" cy="36945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359F31-FDBC-CC40-B543-86E51805879D}"/>
              </a:ext>
            </a:extLst>
          </p:cNvPr>
          <p:cNvSpPr/>
          <p:nvPr userDrawn="1"/>
        </p:nvSpPr>
        <p:spPr>
          <a:xfrm>
            <a:off x="4650486" y="1557338"/>
            <a:ext cx="3941064" cy="145324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820DD4-77D3-6842-AA87-487BEA45EBCF}"/>
              </a:ext>
            </a:extLst>
          </p:cNvPr>
          <p:cNvSpPr/>
          <p:nvPr userDrawn="1"/>
        </p:nvSpPr>
        <p:spPr>
          <a:xfrm>
            <a:off x="533400" y="1557338"/>
            <a:ext cx="3941064" cy="145324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67B3AF-BA37-A54B-A97B-AE684C8567A1}"/>
              </a:ext>
            </a:extLst>
          </p:cNvPr>
          <p:cNvSpPr/>
          <p:nvPr userDrawn="1"/>
        </p:nvSpPr>
        <p:spPr>
          <a:xfrm>
            <a:off x="4650486" y="3152097"/>
            <a:ext cx="3941064" cy="145324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1D4765-7AFE-EC46-AC19-87F865070AC0}"/>
              </a:ext>
            </a:extLst>
          </p:cNvPr>
          <p:cNvSpPr/>
          <p:nvPr userDrawn="1"/>
        </p:nvSpPr>
        <p:spPr>
          <a:xfrm>
            <a:off x="533400" y="3152097"/>
            <a:ext cx="3941064" cy="145324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A9A0991-65AA-8047-8595-13629154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76764"/>
            <a:ext cx="8069263" cy="5529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20DE27-18BB-BD4F-9206-30D9B68BA22C}"/>
              </a:ext>
            </a:extLst>
          </p:cNvPr>
          <p:cNvSpPr/>
          <p:nvPr userDrawn="1"/>
        </p:nvSpPr>
        <p:spPr>
          <a:xfrm>
            <a:off x="0" y="562774"/>
            <a:ext cx="208998" cy="205576"/>
          </a:xfrm>
          <a:prstGeom prst="rect">
            <a:avLst/>
          </a:prstGeom>
          <a:solidFill>
            <a:srgbClr val="FF60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96" y="0"/>
            <a:ext cx="1649901" cy="10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99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AF7AF2-C7A4-3646-93A3-1EF362B9E4DE}"/>
              </a:ext>
            </a:extLst>
          </p:cNvPr>
          <p:cNvSpPr/>
          <p:nvPr userDrawn="1"/>
        </p:nvSpPr>
        <p:spPr>
          <a:xfrm>
            <a:off x="-1" y="1"/>
            <a:ext cx="9196251" cy="51434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955914" y="2376777"/>
            <a:ext cx="4635636" cy="897375"/>
          </a:xfrm>
        </p:spPr>
        <p:txBody>
          <a:bodyPr anchor="t">
            <a:noAutofit/>
          </a:bodyPr>
          <a:lstStyle>
            <a:lvl1pPr algn="l">
              <a:defRPr sz="2800" b="1" i="0" baseline="0">
                <a:solidFill>
                  <a:schemeClr val="bg2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8DEE6-5FC4-3B40-BC60-9BDBD63FBD3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891868" y="928256"/>
            <a:ext cx="3513387" cy="1448522"/>
          </a:xfrm>
          <a:prstGeom prst="rect">
            <a:avLst/>
          </a:prstGeom>
        </p:spPr>
        <p:txBody>
          <a:bodyPr bIns="0" anchor="b"/>
          <a:lstStyle>
            <a:lvl1pPr>
              <a:lnSpc>
                <a:spcPct val="100000"/>
              </a:lnSpc>
              <a:defRPr sz="6600" b="1" i="0">
                <a:solidFill>
                  <a:srgbClr val="FF600A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Number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CDD85B-D5CA-294E-9650-493A8D75FF4E}"/>
              </a:ext>
            </a:extLst>
          </p:cNvPr>
          <p:cNvSpPr txBox="1"/>
          <p:nvPr userDrawn="1"/>
        </p:nvSpPr>
        <p:spPr>
          <a:xfrm>
            <a:off x="5511374" y="4873076"/>
            <a:ext cx="310185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8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LPL Financial  Member FINRA/SIPC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D54F6-1E32-FF4E-B37A-F9ABF8C62909}"/>
              </a:ext>
            </a:extLst>
          </p:cNvPr>
          <p:cNvSpPr txBox="1"/>
          <p:nvPr userDrawn="1"/>
        </p:nvSpPr>
        <p:spPr>
          <a:xfrm>
            <a:off x="8864600" y="4903854"/>
            <a:ext cx="177472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fld id="{81B538D4-5135-F849-9941-231A0268C066}" type="slidenum">
              <a:rPr lang="en-US" sz="6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F702C20-0460-4F41-ABCD-246A1D93C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55913" y="4605338"/>
            <a:ext cx="2883193" cy="39084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 Slide Footer, Sample Date 00/00/0000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B34FC2-C7D3-574D-A015-5C0F880D51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07584" y="2440517"/>
            <a:ext cx="44577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11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955914" y="2376777"/>
            <a:ext cx="4635636" cy="897375"/>
          </a:xfrm>
        </p:spPr>
        <p:txBody>
          <a:bodyPr anchor="t">
            <a:noAutofit/>
          </a:bodyPr>
          <a:lstStyle>
            <a:lvl1pPr algn="l">
              <a:defRPr sz="2800" b="1" i="0" baseline="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8DEE6-5FC4-3B40-BC60-9BDBD63FBD3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891868" y="928256"/>
            <a:ext cx="3513387" cy="1448522"/>
          </a:xfrm>
          <a:prstGeom prst="rect">
            <a:avLst/>
          </a:prstGeom>
        </p:spPr>
        <p:txBody>
          <a:bodyPr bIns="0" anchor="b"/>
          <a:lstStyle>
            <a:lvl1pPr>
              <a:lnSpc>
                <a:spcPct val="100000"/>
              </a:lnSpc>
              <a:defRPr sz="6600" b="1" i="0">
                <a:solidFill>
                  <a:srgbClr val="FF600A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Number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CDD85B-D5CA-294E-9650-493A8D75FF4E}"/>
              </a:ext>
            </a:extLst>
          </p:cNvPr>
          <p:cNvSpPr txBox="1"/>
          <p:nvPr userDrawn="1"/>
        </p:nvSpPr>
        <p:spPr>
          <a:xfrm>
            <a:off x="5511374" y="4873076"/>
            <a:ext cx="310185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8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LPL Financial  Member FINRA/SIPC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D54F6-1E32-FF4E-B37A-F9ABF8C62909}"/>
              </a:ext>
            </a:extLst>
          </p:cNvPr>
          <p:cNvSpPr txBox="1"/>
          <p:nvPr userDrawn="1"/>
        </p:nvSpPr>
        <p:spPr>
          <a:xfrm>
            <a:off x="8864600" y="4903854"/>
            <a:ext cx="177472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fld id="{81B538D4-5135-F849-9941-231A0268C066}" type="slidenum">
              <a:rPr lang="en-US" sz="6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F702C20-0460-4F41-ABCD-246A1D93C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55913" y="4605338"/>
            <a:ext cx="2883193" cy="39084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 Slide Footer, Sample Date 00/00/0000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68AC22-5439-7B40-84B5-6323EE034E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07584" y="2440517"/>
            <a:ext cx="44577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97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67270" y="1557338"/>
            <a:ext cx="7209460" cy="2024062"/>
          </a:xfrm>
        </p:spPr>
        <p:txBody>
          <a:bodyPr anchor="ctr" anchorCtr="0">
            <a:normAutofit/>
          </a:bodyPr>
          <a:lstStyle>
            <a:lvl1pPr algn="ctr">
              <a:defRPr sz="2800" b="1" i="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BD2EB5-10B8-E544-852C-760FFF3584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254123" y="3581400"/>
            <a:ext cx="4457700" cy="449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96" y="0"/>
            <a:ext cx="1649901" cy="10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47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A702A3-FA2B-EE4D-9F14-1537723C04C8}"/>
              </a:ext>
            </a:extLst>
          </p:cNvPr>
          <p:cNvSpPr/>
          <p:nvPr userDrawn="1"/>
        </p:nvSpPr>
        <p:spPr>
          <a:xfrm>
            <a:off x="-1" y="1"/>
            <a:ext cx="9196251" cy="51434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67270" y="1557338"/>
            <a:ext cx="7209460" cy="2024062"/>
          </a:xfrm>
        </p:spPr>
        <p:txBody>
          <a:bodyPr anchor="ctr" anchorCtr="0">
            <a:normAutofit/>
          </a:bodyPr>
          <a:lstStyle>
            <a:lvl1pPr algn="ctr">
              <a:defRPr sz="2800" b="1" i="0">
                <a:solidFill>
                  <a:schemeClr val="bg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E8555-7C7E-2640-B42B-73452988356E}"/>
              </a:ext>
            </a:extLst>
          </p:cNvPr>
          <p:cNvSpPr txBox="1"/>
          <p:nvPr userDrawn="1"/>
        </p:nvSpPr>
        <p:spPr>
          <a:xfrm>
            <a:off x="5511374" y="4873076"/>
            <a:ext cx="310185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8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LPL Financial  Member FINRA/SIPC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A73B5-4F8E-424F-BD06-6FE91361CAA6}"/>
              </a:ext>
            </a:extLst>
          </p:cNvPr>
          <p:cNvSpPr txBox="1"/>
          <p:nvPr userDrawn="1"/>
        </p:nvSpPr>
        <p:spPr>
          <a:xfrm>
            <a:off x="8864600" y="4903854"/>
            <a:ext cx="177472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fld id="{81B538D4-5135-F849-9941-231A0268C066}" type="slidenum">
              <a:rPr lang="en-US" sz="6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FEDE8-4F83-A04C-A624-11DD7C93AB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9800" y="0"/>
            <a:ext cx="584200" cy="60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B4A9CB-D432-F747-A993-953203435F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254123" y="3581400"/>
            <a:ext cx="44577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52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31147" y="1557338"/>
            <a:ext cx="8060403" cy="3048000"/>
          </a:xfrm>
          <a:prstGeom prst="rect">
            <a:avLst/>
          </a:prstGeom>
          <a:solidFill>
            <a:srgbClr val="F2F0EE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Title Slide Footer, Sample Date 00/00/0000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DE990CC2-54B7-7E49-B261-DC5C9A9B278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0225" y="794323"/>
            <a:ext cx="8061325" cy="36945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24C19B7-C2EF-0C4F-AA95-0DC2422A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76764"/>
            <a:ext cx="8058151" cy="5529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99BE7-8714-CC49-B934-A42A14581C32}"/>
              </a:ext>
            </a:extLst>
          </p:cNvPr>
          <p:cNvSpPr/>
          <p:nvPr userDrawn="1"/>
        </p:nvSpPr>
        <p:spPr>
          <a:xfrm>
            <a:off x="0" y="562774"/>
            <a:ext cx="208998" cy="205576"/>
          </a:xfrm>
          <a:prstGeom prst="rect">
            <a:avLst/>
          </a:prstGeom>
          <a:solidFill>
            <a:srgbClr val="FF60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96" y="0"/>
            <a:ext cx="1649901" cy="10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39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461164" cy="5143499"/>
          </a:xfrm>
          <a:prstGeom prst="rect">
            <a:avLst/>
          </a:prstGeom>
          <a:solidFill>
            <a:srgbClr val="F2F0EE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3400" y="4605338"/>
            <a:ext cx="3927766" cy="3908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Title Slide Footer, Sample Date 00/00/0000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C35767D-0E09-F649-8AF3-7B798323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945" y="276764"/>
            <a:ext cx="3728605" cy="5529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3668B4-05A2-2F44-9106-2C4997E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944" y="1557338"/>
            <a:ext cx="3739717" cy="285993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4950" indent="-234950">
              <a:lnSpc>
                <a:spcPct val="100000"/>
              </a:lnSpc>
              <a:buClr>
                <a:srgbClr val="FF600A"/>
              </a:buClr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1963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96" y="0"/>
            <a:ext cx="1649901" cy="10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18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F2F0EE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C467EB4-E647-E44E-8F29-18DD141B455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0225" y="794323"/>
            <a:ext cx="8061325" cy="369459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01E6BCC-4E25-6840-AF24-62E7638E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76764"/>
            <a:ext cx="8058151" cy="5529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BA8062-A3EF-2C40-834F-95DC341A72CE}"/>
              </a:ext>
            </a:extLst>
          </p:cNvPr>
          <p:cNvSpPr txBox="1"/>
          <p:nvPr userDrawn="1"/>
        </p:nvSpPr>
        <p:spPr>
          <a:xfrm>
            <a:off x="5511374" y="4873076"/>
            <a:ext cx="310185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8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LPL Financial  Member FINRA/SIPC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B30DCB-0302-2746-B3F4-153FA8010C38}"/>
              </a:ext>
            </a:extLst>
          </p:cNvPr>
          <p:cNvSpPr txBox="1"/>
          <p:nvPr userDrawn="1"/>
        </p:nvSpPr>
        <p:spPr>
          <a:xfrm>
            <a:off x="8864600" y="4903854"/>
            <a:ext cx="177472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fld id="{81B538D4-5135-F849-9941-231A0268C066}" type="slidenum">
              <a:rPr lang="en-US" sz="6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58B501D-C01B-7741-BAE8-16DA1727B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3399" y="4605338"/>
            <a:ext cx="5554663" cy="39084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 Slide Footer, Sample Date 00/00/0000</a:t>
            </a:r>
          </a:p>
        </p:txBody>
      </p:sp>
    </p:spTree>
    <p:extLst>
      <p:ext uri="{BB962C8B-B14F-4D97-AF65-F5344CB8AC3E}">
        <p14:creationId xmlns:p14="http://schemas.microsoft.com/office/powerpoint/2010/main" val="676982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/Thank 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521326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42E5E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020103" y="1537310"/>
            <a:ext cx="7487490" cy="519092"/>
          </a:xfrm>
        </p:spPr>
        <p:txBody>
          <a:bodyPr anchor="t" anchorCtr="0">
            <a:noAutofit/>
          </a:bodyPr>
          <a:lstStyle>
            <a:lvl1pPr algn="l">
              <a:defRPr sz="2400">
                <a:solidFill>
                  <a:srgbClr val="FFFFFF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51909" y="2131271"/>
            <a:ext cx="3155684" cy="114799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buClr>
                <a:srgbClr val="FF600A"/>
              </a:buClr>
              <a:defRPr sz="120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020764" y="2131272"/>
            <a:ext cx="3815366" cy="114771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buClr>
                <a:srgbClr val="FF600A"/>
              </a:buClr>
              <a:defRPr sz="1200">
                <a:solidFill>
                  <a:srgbClr val="FFFFFF"/>
                </a:solidFill>
              </a:defRPr>
            </a:lvl2pPr>
            <a:lvl3pPr marL="227012" indent="0">
              <a:buNone/>
              <a:defRPr sz="1200">
                <a:solidFill>
                  <a:srgbClr val="FFFFFF"/>
                </a:solidFill>
              </a:defRPr>
            </a:lvl3pPr>
            <a:lvl4pPr marL="454025" indent="0">
              <a:buNone/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6A4C2D6-430B-0C45-B782-9100DD689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4825" y="4707421"/>
            <a:ext cx="3666871" cy="27289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 Slide Footer, Sample Date 00/00/0000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07FE0D-EA58-B94E-9CCB-7C1E610C83CC}"/>
              </a:ext>
            </a:extLst>
          </p:cNvPr>
          <p:cNvSpPr txBox="1"/>
          <p:nvPr userDrawn="1"/>
        </p:nvSpPr>
        <p:spPr>
          <a:xfrm>
            <a:off x="5511374" y="4857201"/>
            <a:ext cx="310185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8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LPL Financial  Member FINRA/SIPC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45552B-ED43-A246-9804-66031437C0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9800" y="0"/>
            <a:ext cx="584200" cy="60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3FEF69-BA0C-2D44-9BFE-1D84020473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254123" y="3581400"/>
            <a:ext cx="44577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96" y="0"/>
            <a:ext cx="1649901" cy="101959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208514" y="1387025"/>
            <a:ext cx="4383036" cy="1557230"/>
          </a:xfrm>
        </p:spPr>
        <p:txBody>
          <a:bodyPr>
            <a:noAutofit/>
          </a:bodyPr>
          <a:lstStyle>
            <a:lvl1pPr>
              <a:defRPr sz="2800" b="1" i="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A3281-D74B-7F49-B1A4-1802068A2C06}"/>
              </a:ext>
            </a:extLst>
          </p:cNvPr>
          <p:cNvSpPr txBox="1"/>
          <p:nvPr userDrawn="1"/>
        </p:nvSpPr>
        <p:spPr>
          <a:xfrm>
            <a:off x="5511374" y="4873076"/>
            <a:ext cx="310185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8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LPL Financial  Member FINRA/SIPC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B89831-1ED2-1B48-B520-94D5A174B849}"/>
              </a:ext>
            </a:extLst>
          </p:cNvPr>
          <p:cNvSpPr txBox="1"/>
          <p:nvPr userDrawn="1"/>
        </p:nvSpPr>
        <p:spPr>
          <a:xfrm>
            <a:off x="8864600" y="4903854"/>
            <a:ext cx="177472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fld id="{81B538D4-5135-F849-9941-231A0268C066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 algn="l"/>
              <a:t>‹#›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F1976F8-4918-5641-AC57-D09A835EC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8515" y="4605338"/>
            <a:ext cx="2694212" cy="39084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 Slide Footer, Sample Date 00/00/0000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4F0BD9-80D2-0143-82C9-F3FEC0172E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11223" y="179807"/>
            <a:ext cx="1719072" cy="21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566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Title Slide Footer, Sample Date 00/00/0000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27176F9-3BED-B34B-A40F-764EEC73D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276764"/>
            <a:ext cx="8069263" cy="5529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LPL Typography And Colors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4A6A93-BE1D-EB41-B2FB-719079F49B33}"/>
              </a:ext>
            </a:extLst>
          </p:cNvPr>
          <p:cNvSpPr/>
          <p:nvPr userDrawn="1"/>
        </p:nvSpPr>
        <p:spPr>
          <a:xfrm>
            <a:off x="533400" y="1302007"/>
            <a:ext cx="956119" cy="764030"/>
          </a:xfrm>
          <a:prstGeom prst="rect">
            <a:avLst/>
          </a:prstGeom>
          <a:solidFill>
            <a:srgbClr val="081D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l"/>
            <a:r>
              <a:rPr lang="en-US" sz="8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PANTONE 2768</a:t>
            </a:r>
          </a:p>
          <a:p>
            <a:pPr algn="l"/>
            <a:r>
              <a:rPr lang="en-US" sz="8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R=8 G=29 B=77</a:t>
            </a:r>
          </a:p>
          <a:p>
            <a:pPr algn="l"/>
            <a:r>
              <a:rPr lang="en-US" sz="8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#081D4D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5B35E7-C6C2-3A48-A207-D495B5E76F50}"/>
              </a:ext>
            </a:extLst>
          </p:cNvPr>
          <p:cNvSpPr/>
          <p:nvPr userDrawn="1"/>
        </p:nvSpPr>
        <p:spPr>
          <a:xfrm>
            <a:off x="1489519" y="1302007"/>
            <a:ext cx="956119" cy="764030"/>
          </a:xfrm>
          <a:prstGeom prst="rect">
            <a:avLst/>
          </a:prstGeom>
          <a:solidFill>
            <a:srgbClr val="FF60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l"/>
            <a:r>
              <a:rPr lang="en-US" sz="8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PANTONE 1585</a:t>
            </a:r>
          </a:p>
          <a:p>
            <a:pPr algn="l"/>
            <a:r>
              <a:rPr lang="en-US" sz="8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R=255 G=96 B=10</a:t>
            </a:r>
          </a:p>
          <a:p>
            <a:pPr algn="l"/>
            <a:r>
              <a:rPr lang="en-US" sz="8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#FF600A</a:t>
            </a:r>
          </a:p>
          <a:p>
            <a:pPr algn="l"/>
            <a:endParaRPr lang="en-US" sz="800" b="0" i="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algn="l"/>
            <a:endParaRPr lang="en-US" sz="800" b="0" i="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algn="l"/>
            <a:endParaRPr lang="en-US" sz="800" b="0" i="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985D5D-3B73-4946-9105-F371F35ED3F1}"/>
              </a:ext>
            </a:extLst>
          </p:cNvPr>
          <p:cNvSpPr txBox="1"/>
          <p:nvPr userDrawn="1"/>
        </p:nvSpPr>
        <p:spPr>
          <a:xfrm>
            <a:off x="530777" y="1009562"/>
            <a:ext cx="1880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0" i="0" dirty="0">
                <a:latin typeface="Arial" panose="020B0604020202020204" pitchFamily="34" charset="0"/>
                <a:cs typeface="Arial" panose="020B0604020202020204" pitchFamily="34" charset="0"/>
              </a:rPr>
              <a:t>Primary Colors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0F3719-A669-9C4E-A4E5-06DDBB4F1EBF}"/>
              </a:ext>
            </a:extLst>
          </p:cNvPr>
          <p:cNvSpPr txBox="1"/>
          <p:nvPr userDrawn="1"/>
        </p:nvSpPr>
        <p:spPr>
          <a:xfrm>
            <a:off x="530777" y="2158251"/>
            <a:ext cx="1880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0" i="0" dirty="0">
                <a:latin typeface="Arial" panose="020B0604020202020204" pitchFamily="34" charset="0"/>
                <a:cs typeface="Arial" panose="020B0604020202020204" pitchFamily="34" charset="0"/>
              </a:rPr>
              <a:t>Accent Colors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1E7D3F-EC5F-0747-8C57-6BBA2C52BC64}"/>
              </a:ext>
            </a:extLst>
          </p:cNvPr>
          <p:cNvSpPr txBox="1"/>
          <p:nvPr userDrawn="1"/>
        </p:nvSpPr>
        <p:spPr>
          <a:xfrm>
            <a:off x="6845521" y="1009562"/>
            <a:ext cx="1880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BE23DD-2FBB-E84A-9C03-01A9E25E5E89}"/>
              </a:ext>
            </a:extLst>
          </p:cNvPr>
          <p:cNvSpPr txBox="1"/>
          <p:nvPr userDrawn="1"/>
        </p:nvSpPr>
        <p:spPr>
          <a:xfrm>
            <a:off x="6845521" y="1828170"/>
            <a:ext cx="174602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200" b="1" i="0" dirty="0">
                <a:latin typeface="Arial" panose="020B0604020202020204" pitchFamily="34" charset="0"/>
                <a:cs typeface="Arial" panose="020B0604020202020204" pitchFamily="34" charset="0"/>
              </a:rPr>
              <a:t>HEADLINE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F50C73-F6FC-D644-909C-B7A573518860}"/>
              </a:ext>
            </a:extLst>
          </p:cNvPr>
          <p:cNvSpPr txBox="1"/>
          <p:nvPr userDrawn="1"/>
        </p:nvSpPr>
        <p:spPr>
          <a:xfrm>
            <a:off x="6845522" y="2178006"/>
            <a:ext cx="20111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0" i="0" dirty="0">
                <a:latin typeface="Arial" panose="020B0604020202020204" pitchFamily="34" charset="0"/>
                <a:cs typeface="Arial" panose="020B0604020202020204" pitchFamily="34" charset="0"/>
              </a:rPr>
              <a:t>Optional Second Head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AE9ED7-3E57-D148-B883-FA3E84D63586}"/>
              </a:ext>
            </a:extLst>
          </p:cNvPr>
          <p:cNvSpPr txBox="1"/>
          <p:nvPr userDrawn="1"/>
        </p:nvSpPr>
        <p:spPr>
          <a:xfrm>
            <a:off x="6845521" y="2716629"/>
            <a:ext cx="17460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i="0" dirty="0">
                <a:solidFill>
                  <a:srgbClr val="FF6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2557BF-001C-2247-88FA-7753FD53E293}"/>
              </a:ext>
            </a:extLst>
          </p:cNvPr>
          <p:cNvSpPr txBox="1"/>
          <p:nvPr userDrawn="1"/>
        </p:nvSpPr>
        <p:spPr>
          <a:xfrm>
            <a:off x="6845521" y="3092765"/>
            <a:ext cx="17460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0" i="0" dirty="0">
                <a:latin typeface="Arial" panose="020B0604020202020204" pitchFamily="34" charset="0"/>
                <a:cs typeface="Arial" panose="020B0604020202020204" pitchFamily="34" charset="0"/>
              </a:rPr>
              <a:t>Body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DB61AF-754F-5D4C-8B4C-04BBD98719DF}"/>
              </a:ext>
            </a:extLst>
          </p:cNvPr>
          <p:cNvSpPr txBox="1"/>
          <p:nvPr userDrawn="1"/>
        </p:nvSpPr>
        <p:spPr>
          <a:xfrm>
            <a:off x="6845521" y="3423505"/>
            <a:ext cx="17460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2880" indent="-182880">
              <a:buClr>
                <a:srgbClr val="FF600A"/>
              </a:buClr>
              <a:buFont typeface="Wingdings" pitchFamily="2" charset="2"/>
              <a:buChar char="§"/>
            </a:pPr>
            <a:r>
              <a:rPr lang="en-US" sz="1400" b="0" i="0" dirty="0"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5FD8AF-0E3B-BE44-863B-04C99D5726A2}"/>
              </a:ext>
            </a:extLst>
          </p:cNvPr>
          <p:cNvSpPr txBox="1"/>
          <p:nvPr userDrawn="1"/>
        </p:nvSpPr>
        <p:spPr>
          <a:xfrm>
            <a:off x="5901592" y="2229695"/>
            <a:ext cx="61980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Arial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158EE-3090-4349-9604-38318DEE26AB}"/>
              </a:ext>
            </a:extLst>
          </p:cNvPr>
          <p:cNvSpPr txBox="1"/>
          <p:nvPr userDrawn="1"/>
        </p:nvSpPr>
        <p:spPr>
          <a:xfrm>
            <a:off x="5743829" y="1912149"/>
            <a:ext cx="77756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Arial Bold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15BF88-C28F-964A-8F87-BF55AC36433F}"/>
              </a:ext>
            </a:extLst>
          </p:cNvPr>
          <p:cNvSpPr txBox="1"/>
          <p:nvPr userDrawn="1"/>
        </p:nvSpPr>
        <p:spPr>
          <a:xfrm>
            <a:off x="5788904" y="2762811"/>
            <a:ext cx="73249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Arial  Bold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BD09AD-0C67-6C40-9149-705101EA15C3}"/>
              </a:ext>
            </a:extLst>
          </p:cNvPr>
          <p:cNvSpPr txBox="1"/>
          <p:nvPr userDrawn="1"/>
        </p:nvSpPr>
        <p:spPr>
          <a:xfrm>
            <a:off x="6172050" y="3308740"/>
            <a:ext cx="34934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Arial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3FC794-0843-C440-B5DB-8900AB55EA39}"/>
              </a:ext>
            </a:extLst>
          </p:cNvPr>
          <p:cNvSpPr txBox="1"/>
          <p:nvPr userDrawn="1"/>
        </p:nvSpPr>
        <p:spPr>
          <a:xfrm>
            <a:off x="6845521" y="1302007"/>
            <a:ext cx="174602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i="0" dirty="0">
                <a:solidFill>
                  <a:srgbClr val="FF600A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96D3D5-A67E-744B-A1E3-EB7A95D8716C}"/>
              </a:ext>
            </a:extLst>
          </p:cNvPr>
          <p:cNvSpPr txBox="1"/>
          <p:nvPr userDrawn="1"/>
        </p:nvSpPr>
        <p:spPr>
          <a:xfrm>
            <a:off x="5569814" y="1443164"/>
            <a:ext cx="95158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Trebuchet Bold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9AC63F-FAE4-744A-8068-B8F9E1258814}"/>
              </a:ext>
            </a:extLst>
          </p:cNvPr>
          <p:cNvCxnSpPr>
            <a:cxnSpLocks/>
          </p:cNvCxnSpPr>
          <p:nvPr userDrawn="1"/>
        </p:nvCxnSpPr>
        <p:spPr>
          <a:xfrm>
            <a:off x="6692437" y="1892829"/>
            <a:ext cx="0" cy="201056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D99663-3901-214E-BE10-B5D033B7BDD8}"/>
              </a:ext>
            </a:extLst>
          </p:cNvPr>
          <p:cNvCxnSpPr>
            <a:cxnSpLocks/>
          </p:cNvCxnSpPr>
          <p:nvPr userDrawn="1"/>
        </p:nvCxnSpPr>
        <p:spPr>
          <a:xfrm>
            <a:off x="6692437" y="2198702"/>
            <a:ext cx="0" cy="201056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6932A8-A128-4848-8B1E-46F98863F69E}"/>
              </a:ext>
            </a:extLst>
          </p:cNvPr>
          <p:cNvCxnSpPr>
            <a:cxnSpLocks/>
          </p:cNvCxnSpPr>
          <p:nvPr userDrawn="1"/>
        </p:nvCxnSpPr>
        <p:spPr>
          <a:xfrm>
            <a:off x="6692437" y="2726736"/>
            <a:ext cx="0" cy="201056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8D57D0-E751-F74A-81C8-E580F593E4FE}"/>
              </a:ext>
            </a:extLst>
          </p:cNvPr>
          <p:cNvCxnSpPr>
            <a:cxnSpLocks/>
          </p:cNvCxnSpPr>
          <p:nvPr userDrawn="1"/>
        </p:nvCxnSpPr>
        <p:spPr>
          <a:xfrm>
            <a:off x="6692437" y="3132420"/>
            <a:ext cx="0" cy="506529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A29A0E-0930-094D-B492-436D2889D2D5}"/>
              </a:ext>
            </a:extLst>
          </p:cNvPr>
          <p:cNvCxnSpPr>
            <a:cxnSpLocks/>
          </p:cNvCxnSpPr>
          <p:nvPr userDrawn="1"/>
        </p:nvCxnSpPr>
        <p:spPr>
          <a:xfrm>
            <a:off x="6692437" y="1409871"/>
            <a:ext cx="0" cy="236473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FC77739-69A5-ED4C-BEDC-6C3172EB1ADA}"/>
              </a:ext>
            </a:extLst>
          </p:cNvPr>
          <p:cNvSpPr txBox="1"/>
          <p:nvPr userDrawn="1"/>
        </p:nvSpPr>
        <p:spPr>
          <a:xfrm>
            <a:off x="530777" y="3309718"/>
            <a:ext cx="1880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0" i="0" dirty="0">
                <a:latin typeface="Arial" panose="020B0604020202020204" pitchFamily="34" charset="0"/>
                <a:cs typeface="Arial" panose="020B0604020202020204" pitchFamily="34" charset="0"/>
              </a:rPr>
              <a:t>Chart Color Sequence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5D74AA9-928A-1D4F-A323-982BEA6E08C0}"/>
              </a:ext>
            </a:extLst>
          </p:cNvPr>
          <p:cNvGrpSpPr/>
          <p:nvPr userDrawn="1"/>
        </p:nvGrpSpPr>
        <p:grpSpPr>
          <a:xfrm>
            <a:off x="522962" y="3581715"/>
            <a:ext cx="1789090" cy="993932"/>
            <a:chOff x="522962" y="3581715"/>
            <a:chExt cx="1789090" cy="99393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28FF89F-1E10-D241-8325-C2126ACA5670}"/>
                </a:ext>
              </a:extLst>
            </p:cNvPr>
            <p:cNvSpPr/>
            <p:nvPr userDrawn="1"/>
          </p:nvSpPr>
          <p:spPr>
            <a:xfrm>
              <a:off x="666514" y="3786212"/>
              <a:ext cx="147887" cy="789435"/>
            </a:xfrm>
            <a:prstGeom prst="rect">
              <a:avLst/>
            </a:prstGeom>
            <a:solidFill>
              <a:srgbClr val="EA760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l"/>
              <a:endPara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8652AE2-3114-1942-B06C-413CF8D96770}"/>
                </a:ext>
              </a:extLst>
            </p:cNvPr>
            <p:cNvSpPr/>
            <p:nvPr userDrawn="1"/>
          </p:nvSpPr>
          <p:spPr>
            <a:xfrm>
              <a:off x="938519" y="3684907"/>
              <a:ext cx="147887" cy="8907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l"/>
              <a:endPara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2598E40-9DE7-1949-8DEA-E03E57B9029A}"/>
                </a:ext>
              </a:extLst>
            </p:cNvPr>
            <p:cNvSpPr/>
            <p:nvPr userDrawn="1"/>
          </p:nvSpPr>
          <p:spPr>
            <a:xfrm>
              <a:off x="1210524" y="3864661"/>
              <a:ext cx="147887" cy="710986"/>
            </a:xfrm>
            <a:prstGeom prst="rect">
              <a:avLst/>
            </a:prstGeom>
            <a:solidFill>
              <a:srgbClr val="081D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l"/>
              <a:endPara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B93EC94-AC46-AC4F-86A1-5267B81F7B1B}"/>
                </a:ext>
              </a:extLst>
            </p:cNvPr>
            <p:cNvSpPr/>
            <p:nvPr userDrawn="1"/>
          </p:nvSpPr>
          <p:spPr>
            <a:xfrm>
              <a:off x="1482529" y="3735090"/>
              <a:ext cx="147887" cy="84055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l"/>
              <a:endPara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C4E9427-1C1F-CE45-89E4-A729F3BE5280}"/>
                </a:ext>
              </a:extLst>
            </p:cNvPr>
            <p:cNvSpPr/>
            <p:nvPr userDrawn="1"/>
          </p:nvSpPr>
          <p:spPr>
            <a:xfrm>
              <a:off x="1754534" y="3786212"/>
              <a:ext cx="147887" cy="789435"/>
            </a:xfrm>
            <a:prstGeom prst="rect">
              <a:avLst/>
            </a:prstGeom>
            <a:solidFill>
              <a:srgbClr val="7579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l"/>
              <a:endPara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8B94EA4-0EA9-6040-9DE9-3914D643AD3A}"/>
                </a:ext>
              </a:extLst>
            </p:cNvPr>
            <p:cNvSpPr/>
            <p:nvPr userDrawn="1"/>
          </p:nvSpPr>
          <p:spPr>
            <a:xfrm>
              <a:off x="2026540" y="3923276"/>
              <a:ext cx="147887" cy="6523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l"/>
              <a:endPara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5C96DEE-D5E2-2A4B-9259-11ACA66CDFE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3400" y="3581715"/>
              <a:ext cx="0" cy="99393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F249FB3-9101-1D44-969E-F4CB120565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22962" y="4575647"/>
              <a:ext cx="178909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14660A1E-157E-1548-A9A9-1C78068BBC62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512126705"/>
              </p:ext>
            </p:extLst>
          </p:nvPr>
        </p:nvGraphicFramePr>
        <p:xfrm>
          <a:off x="2256641" y="3063641"/>
          <a:ext cx="2965726" cy="1721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B60C3396-654E-3A41-BFE5-C34F328BC898}"/>
              </a:ext>
            </a:extLst>
          </p:cNvPr>
          <p:cNvSpPr/>
          <p:nvPr userDrawn="1"/>
        </p:nvSpPr>
        <p:spPr>
          <a:xfrm>
            <a:off x="0" y="562774"/>
            <a:ext cx="208998" cy="205576"/>
          </a:xfrm>
          <a:prstGeom prst="rect">
            <a:avLst/>
          </a:prstGeom>
          <a:solidFill>
            <a:srgbClr val="FF60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BC5DD39-91F5-6F44-86CA-153D833D8C19}"/>
              </a:ext>
            </a:extLst>
          </p:cNvPr>
          <p:cNvSpPr/>
          <p:nvPr userDrawn="1"/>
        </p:nvSpPr>
        <p:spPr>
          <a:xfrm>
            <a:off x="530778" y="2467749"/>
            <a:ext cx="765901" cy="754759"/>
          </a:xfrm>
          <a:prstGeom prst="rect">
            <a:avLst/>
          </a:prstGeom>
          <a:solidFill>
            <a:srgbClr val="EA7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PANTONE 716 C</a:t>
            </a:r>
          </a:p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R=234 G=118 B=3</a:t>
            </a:r>
          </a:p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#EA7603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5B54FFB-43DB-0B4C-A633-2EF4C7D8464D}"/>
              </a:ext>
            </a:extLst>
          </p:cNvPr>
          <p:cNvSpPr/>
          <p:nvPr userDrawn="1"/>
        </p:nvSpPr>
        <p:spPr>
          <a:xfrm>
            <a:off x="1296679" y="2467749"/>
            <a:ext cx="765901" cy="754759"/>
          </a:xfrm>
          <a:prstGeom prst="rect">
            <a:avLst/>
          </a:prstGeom>
          <a:solidFill>
            <a:srgbClr val="F7BF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PANTONE 7408</a:t>
            </a:r>
          </a:p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R=247 G=191 B=10</a:t>
            </a:r>
          </a:p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#F7BF0A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16C9543-A560-4B42-93C2-7EB53D307C64}"/>
              </a:ext>
            </a:extLst>
          </p:cNvPr>
          <p:cNvSpPr/>
          <p:nvPr userDrawn="1"/>
        </p:nvSpPr>
        <p:spPr>
          <a:xfrm>
            <a:off x="2062580" y="2467749"/>
            <a:ext cx="765901" cy="754759"/>
          </a:xfrm>
          <a:prstGeom prst="rect">
            <a:avLst/>
          </a:prstGeom>
          <a:solidFill>
            <a:srgbClr val="0039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PANTONE 3005</a:t>
            </a:r>
          </a:p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R=0 G=57 B=104</a:t>
            </a:r>
          </a:p>
          <a:p>
            <a:r>
              <a:rPr lang="en-US" sz="600" dirty="0">
                <a:latin typeface="Arial Narrow" panose="020B0604020202020204" pitchFamily="34" charset="0"/>
                <a:cs typeface="Arial Narrow" panose="020B0604020202020204" pitchFamily="34" charset="0"/>
              </a:rPr>
              <a:t>#003968</a:t>
            </a:r>
            <a:endParaRPr lang="en-US" sz="600" b="0" i="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39E5D0D-DC23-544E-B23E-303DC92B4363}"/>
              </a:ext>
            </a:extLst>
          </p:cNvPr>
          <p:cNvSpPr/>
          <p:nvPr userDrawn="1"/>
        </p:nvSpPr>
        <p:spPr>
          <a:xfrm>
            <a:off x="2828480" y="2467749"/>
            <a:ext cx="765901" cy="754759"/>
          </a:xfrm>
          <a:prstGeom prst="rect">
            <a:avLst/>
          </a:prstGeom>
          <a:solidFill>
            <a:srgbClr val="0077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PANTONE 2995</a:t>
            </a:r>
          </a:p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R=0 G=119 B=205</a:t>
            </a:r>
          </a:p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#00A9EB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F16C8A-76FA-2D48-9AD9-090B2ED22660}"/>
              </a:ext>
            </a:extLst>
          </p:cNvPr>
          <p:cNvSpPr/>
          <p:nvPr userDrawn="1"/>
        </p:nvSpPr>
        <p:spPr>
          <a:xfrm>
            <a:off x="3594380" y="2467749"/>
            <a:ext cx="765901" cy="754759"/>
          </a:xfrm>
          <a:prstGeom prst="rect">
            <a:avLst/>
          </a:prstGeom>
          <a:solidFill>
            <a:srgbClr val="75798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PANTONE </a:t>
            </a:r>
            <a:b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Cool Gray 9 </a:t>
            </a:r>
          </a:p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R=117 G=121 B=130</a:t>
            </a:r>
          </a:p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#757982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1D23195-28C9-3F4D-BABA-1F0C694A64BD}"/>
              </a:ext>
            </a:extLst>
          </p:cNvPr>
          <p:cNvSpPr/>
          <p:nvPr userDrawn="1"/>
        </p:nvSpPr>
        <p:spPr>
          <a:xfrm>
            <a:off x="4356380" y="2467749"/>
            <a:ext cx="765901" cy="75475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PANTONE </a:t>
            </a:r>
            <a:b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Cool Gray 6 </a:t>
            </a:r>
          </a:p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R=167 G=169 B=180</a:t>
            </a:r>
          </a:p>
          <a:p>
            <a:pPr algn="l"/>
            <a:r>
              <a:rPr lang="en-US" sz="600" b="0" i="0" dirty="0">
                <a:latin typeface="Arial Narrow" panose="020B0604020202020204" pitchFamily="34" charset="0"/>
                <a:cs typeface="Arial Narrow" panose="020B0604020202020204" pitchFamily="34" charset="0"/>
              </a:rPr>
              <a:t>#A7A9B4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96" y="0"/>
            <a:ext cx="1649901" cy="10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36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C5D1AC0-8637-D60D-4A96-7C8C897AFE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6203" y="1244599"/>
            <a:ext cx="3572447" cy="136112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3200" b="0" i="0" cap="none" baseline="0">
                <a:solidFill>
                  <a:schemeClr val="accent6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AB7415E2-C121-BC54-074C-5D536A3C0F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6203" y="2854768"/>
            <a:ext cx="3572447" cy="11987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1200" b="1">
                <a:solidFill>
                  <a:schemeClr val="accent5"/>
                </a:solidFill>
              </a:defRPr>
            </a:lvl1pPr>
            <a:lvl2pPr>
              <a:defRPr sz="1200" b="0">
                <a:solidFill>
                  <a:schemeClr val="accent5"/>
                </a:solidFill>
              </a:defRPr>
            </a:lvl2pPr>
            <a:lvl3pPr>
              <a:defRPr b="0">
                <a:solidFill>
                  <a:schemeClr val="accent5"/>
                </a:solidFill>
              </a:defRPr>
            </a:lvl3pPr>
            <a:lvl4pPr marL="0" indent="0">
              <a:buFontTx/>
              <a:buNone/>
              <a:defRPr b="0">
                <a:solidFill>
                  <a:schemeClr val="accent5"/>
                </a:solidFill>
              </a:defRPr>
            </a:lvl4pPr>
            <a:lvl5pPr marL="0" indent="0">
              <a:buFontTx/>
              <a:buNone/>
              <a:defRPr b="0">
                <a:solidFill>
                  <a:schemeClr val="accent5"/>
                </a:solidFill>
              </a:defRPr>
            </a:lvl5pPr>
            <a:lvl6pPr marL="0" indent="0">
              <a:buFontTx/>
              <a:buNone/>
              <a:defRPr b="0">
                <a:solidFill>
                  <a:schemeClr val="accent5"/>
                </a:solidFill>
              </a:defRPr>
            </a:lvl6pPr>
            <a:lvl7pPr marL="0" indent="0">
              <a:buFontTx/>
              <a:buNone/>
              <a:defRPr b="0">
                <a:solidFill>
                  <a:schemeClr val="accent5"/>
                </a:solidFill>
              </a:defRPr>
            </a:lvl7pPr>
            <a:lvl8pPr marL="0" indent="0">
              <a:buFontTx/>
              <a:buNone/>
              <a:defRPr b="0">
                <a:solidFill>
                  <a:schemeClr val="accent5"/>
                </a:solidFill>
              </a:defRPr>
            </a:lvl8pPr>
            <a:lvl9pPr>
              <a:defRPr sz="1200" b="0">
                <a:solidFill>
                  <a:schemeClr val="accent5"/>
                </a:solidFill>
              </a:defRPr>
            </a:lvl9pPr>
          </a:lstStyle>
          <a:p>
            <a:pPr lvl="0"/>
            <a:r>
              <a:rPr lang="en-US" dirty="0"/>
              <a:t>Subtitle and additional info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A4781A-BEE4-7452-8756-88BFDBADED5A}"/>
              </a:ext>
            </a:extLst>
          </p:cNvPr>
          <p:cNvCxnSpPr>
            <a:cxnSpLocks/>
          </p:cNvCxnSpPr>
          <p:nvPr userDrawn="1"/>
        </p:nvCxnSpPr>
        <p:spPr>
          <a:xfrm>
            <a:off x="866203" y="2730247"/>
            <a:ext cx="3625898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D38CBEC2-22E3-5F34-8B45-EBF71BA3861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866203" y="4859338"/>
            <a:ext cx="3572446" cy="1177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  <a:lvl6pPr algn="l">
              <a:defRPr>
                <a:solidFill>
                  <a:schemeClr val="bg1"/>
                </a:solidFill>
              </a:defRPr>
            </a:lvl6pPr>
            <a:lvl7pPr algn="l">
              <a:defRPr>
                <a:solidFill>
                  <a:schemeClr val="bg1"/>
                </a:solidFill>
              </a:defRPr>
            </a:lvl7pPr>
            <a:lvl8pPr algn="l">
              <a:defRPr>
                <a:solidFill>
                  <a:schemeClr val="bg1"/>
                </a:solidFill>
              </a:defRPr>
            </a:lvl8pPr>
            <a:lvl9pPr algn="l"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Member FINRA/SIPC</a:t>
            </a:r>
            <a:endParaRPr 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BC9E3CA2-ED6D-0F49-8F75-6F4EE81E0F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3451" y="346075"/>
            <a:ext cx="1416830" cy="1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69008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0BA63-AE05-7EEC-3108-F3127778F2C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Member FINRA/SIPC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21297B-AC8A-917E-8B8D-0D2F244EFA8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836613"/>
            <a:ext cx="8226425" cy="3862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A21733-71F1-710E-356B-1FC328A72745}"/>
              </a:ext>
            </a:extLst>
          </p:cNvPr>
          <p:cNvCxnSpPr/>
          <p:nvPr userDrawn="1"/>
        </p:nvCxnSpPr>
        <p:spPr>
          <a:xfrm>
            <a:off x="457200" y="334251"/>
            <a:ext cx="8226425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73EF214-E2DE-EAF9-B02F-3C644802BA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61811" y="4845716"/>
            <a:ext cx="1044878" cy="132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205266-1898-B1D6-270D-9FAB0E7F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3B9C8E-A2EA-877F-B23C-361CC7D82BCB}"/>
              </a:ext>
            </a:extLst>
          </p:cNvPr>
          <p:cNvSpPr txBox="1"/>
          <p:nvPr userDrawn="1"/>
        </p:nvSpPr>
        <p:spPr>
          <a:xfrm>
            <a:off x="8458200" y="4859338"/>
            <a:ext cx="228600" cy="118872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0" indent="0" algn="r">
              <a:spcBef>
                <a:spcPts val="0"/>
              </a:spcBef>
              <a:spcAft>
                <a:spcPts val="600"/>
              </a:spcAft>
              <a:buFontTx/>
              <a:buNone/>
            </a:pPr>
            <a:fld id="{6911B07B-868C-4742-9006-30D57F1721BE}" type="slidenum">
              <a:rPr lang="en-US" sz="600" b="0" i="0" dirty="0" smtClean="0">
                <a:solidFill>
                  <a:schemeClr val="tx1"/>
                </a:solidFill>
                <a:latin typeface="Tenorite" pitchFamily="2" charset="0"/>
              </a:rPr>
              <a:pPr marL="0" indent="0" algn="r"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t>‹#›</a:t>
            </a:fld>
            <a:endParaRPr lang="en-US" sz="600" b="0" i="0" dirty="0">
              <a:solidFill>
                <a:schemeClr val="tx1"/>
              </a:solidFill>
              <a:latin typeface="Tenori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9062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1E446-4F7D-B6B3-EDBC-F9B92F5817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Member FINRA/SIPC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C0FCD5-6139-A326-F8FF-A8A65C54D2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341971"/>
            <a:ext cx="8226425" cy="4393580"/>
          </a:xfrm>
          <a:prstGeom prst="rect">
            <a:avLst/>
          </a:prstGeom>
        </p:spPr>
        <p:txBody>
          <a:bodyPr lIns="685800" tIns="0" rIns="685800" bIns="0" anchor="ctr" anchorCtr="0"/>
          <a:lstStyle>
            <a:lvl1pPr marL="0" indent="0">
              <a:buNone/>
              <a:defRPr sz="6000" b="0" i="0">
                <a:solidFill>
                  <a:schemeClr val="accent6"/>
                </a:solidFill>
                <a:latin typeface="Georgia" panose="02040502050405020303" pitchFamily="18" charset="0"/>
              </a:defRPr>
            </a:lvl1pPr>
            <a:lvl2pPr marL="0" indent="0">
              <a:buNone/>
              <a:defRPr sz="1400" b="1">
                <a:solidFill>
                  <a:schemeClr val="accent5"/>
                </a:solidFill>
              </a:defRPr>
            </a:lvl2pPr>
            <a:lvl3pPr marL="0" indent="0">
              <a:buNone/>
              <a:defRPr sz="1400">
                <a:solidFill>
                  <a:schemeClr val="accent5"/>
                </a:solidFill>
              </a:defRPr>
            </a:lvl3pPr>
            <a:lvl4pPr marL="0" indent="0">
              <a:buNone/>
              <a:defRPr sz="1200" b="1">
                <a:solidFill>
                  <a:schemeClr val="accent5"/>
                </a:solidFill>
              </a:defRPr>
            </a:lvl4pPr>
            <a:lvl5pPr marL="0" indent="0">
              <a:buNone/>
              <a:defRPr sz="1000" b="1">
                <a:solidFill>
                  <a:schemeClr val="accent5"/>
                </a:solidFill>
              </a:defRPr>
            </a:lvl5pPr>
            <a:lvl6pPr marL="0" indent="0">
              <a:buFontTx/>
              <a:buNone/>
              <a:defRPr sz="1000" b="1">
                <a:solidFill>
                  <a:schemeClr val="accent5"/>
                </a:solidFill>
              </a:defRPr>
            </a:lvl6pPr>
            <a:lvl7pPr marL="0" indent="0">
              <a:buFontTx/>
              <a:buNone/>
              <a:defRPr sz="1000" b="1">
                <a:solidFill>
                  <a:schemeClr val="accent5"/>
                </a:solidFill>
              </a:defRPr>
            </a:lvl7pPr>
            <a:lvl8pPr marL="0" indent="0">
              <a:buFontTx/>
              <a:buNone/>
              <a:defRPr sz="1000" b="1">
                <a:solidFill>
                  <a:schemeClr val="accent5"/>
                </a:solidFill>
              </a:defRPr>
            </a:lvl8pPr>
            <a:lvl9pPr marL="0" indent="0">
              <a:buFontTx/>
              <a:buNone/>
              <a:defRPr sz="1000" b="1">
                <a:solidFill>
                  <a:schemeClr val="accent5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79CA0-4B67-1BDA-6C59-587C6B9EF99F}"/>
              </a:ext>
            </a:extLst>
          </p:cNvPr>
          <p:cNvSpPr txBox="1"/>
          <p:nvPr userDrawn="1"/>
        </p:nvSpPr>
        <p:spPr>
          <a:xfrm>
            <a:off x="0" y="-259096"/>
            <a:ext cx="9144000" cy="2247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1000" b="0" i="0" dirty="0">
                <a:solidFill>
                  <a:schemeClr val="tx1"/>
                </a:solidFill>
                <a:latin typeface="+mn-lt"/>
              </a:rPr>
              <a:t>Send to back to rotate through graphic options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1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B0B3E-4ED1-ECD6-66DE-86889CFA86B2}"/>
              </a:ext>
            </a:extLst>
          </p:cNvPr>
          <p:cNvSpPr txBox="1"/>
          <p:nvPr userDrawn="1"/>
        </p:nvSpPr>
        <p:spPr>
          <a:xfrm>
            <a:off x="8458200" y="4859338"/>
            <a:ext cx="228600" cy="118872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0" indent="0" algn="r">
              <a:spcBef>
                <a:spcPts val="0"/>
              </a:spcBef>
              <a:spcAft>
                <a:spcPts val="600"/>
              </a:spcAft>
              <a:buFontTx/>
              <a:buNone/>
            </a:pPr>
            <a:fld id="{6911B07B-868C-4742-9006-30D57F1721BE}" type="slidenum">
              <a:rPr lang="en-US" sz="600" b="0" i="0" dirty="0" smtClean="0">
                <a:solidFill>
                  <a:schemeClr val="tx1"/>
                </a:solidFill>
                <a:latin typeface="Tenorite" pitchFamily="2" charset="0"/>
              </a:rPr>
              <a:pPr marL="0" indent="0" algn="r"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t>‹#›</a:t>
            </a:fld>
            <a:endParaRPr lang="en-US" sz="600" b="0" i="0" dirty="0">
              <a:solidFill>
                <a:schemeClr val="tx1"/>
              </a:solidFill>
              <a:latin typeface="Tenorite" pitchFamily="2" charset="0"/>
            </a:endParaRP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1294A941-19B0-4B66-0367-9CED385F9A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1811" y="4845716"/>
            <a:ext cx="1044878" cy="13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5538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825254A-0A78-4F49-B134-9A8BF208E0AC}"/>
              </a:ext>
            </a:extLst>
          </p:cNvPr>
          <p:cNvSpPr/>
          <p:nvPr userDrawn="1"/>
        </p:nvSpPr>
        <p:spPr>
          <a:xfrm>
            <a:off x="-1" y="1"/>
            <a:ext cx="9196251" cy="51434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77" y="276765"/>
            <a:ext cx="8155768" cy="5393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A8460-D632-2942-B18D-BA9469FAB3C3}"/>
              </a:ext>
            </a:extLst>
          </p:cNvPr>
          <p:cNvSpPr txBox="1"/>
          <p:nvPr userDrawn="1"/>
        </p:nvSpPr>
        <p:spPr>
          <a:xfrm>
            <a:off x="5511374" y="4873076"/>
            <a:ext cx="310185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8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LPL Financial  Member FINRA/SIPC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C0CD71-8366-CC4E-A4C6-605ADFB2D174}"/>
              </a:ext>
            </a:extLst>
          </p:cNvPr>
          <p:cNvSpPr txBox="1"/>
          <p:nvPr userDrawn="1"/>
        </p:nvSpPr>
        <p:spPr>
          <a:xfrm>
            <a:off x="8864600" y="4903854"/>
            <a:ext cx="177472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fld id="{81B538D4-5135-F849-9941-231A0268C066}" type="slidenum">
              <a:rPr lang="en-US" sz="6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EE42DB3-EE6E-3E44-9ACA-3CF3262E3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3399" y="4605338"/>
            <a:ext cx="5554663" cy="39084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 Slide Footer, Sample Date 00/00/0000</a:t>
            </a:r>
          </a:p>
        </p:txBody>
      </p:sp>
    </p:spTree>
    <p:extLst>
      <p:ext uri="{BB962C8B-B14F-4D97-AF65-F5344CB8AC3E}">
        <p14:creationId xmlns:p14="http://schemas.microsoft.com/office/powerpoint/2010/main" val="202693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Title Slide Footer, Sample Date 00/00/0000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65B36-2C0C-AC4F-A945-E1736947D58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3399" y="801045"/>
            <a:ext cx="8069263" cy="48129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27176F9-3BED-B34B-A40F-764EEC73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76764"/>
            <a:ext cx="8069263" cy="5529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597859-38C6-4F41-9EBB-7C5B60DA6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" y="1557338"/>
            <a:ext cx="8071886" cy="3048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4950" indent="-234950">
              <a:lnSpc>
                <a:spcPct val="100000"/>
              </a:lnSpc>
              <a:buClr>
                <a:srgbClr val="FF600A"/>
              </a:buClr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1963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9969F7-CA31-BE4B-9C55-D39CC4232045}"/>
              </a:ext>
            </a:extLst>
          </p:cNvPr>
          <p:cNvSpPr/>
          <p:nvPr userDrawn="1"/>
        </p:nvSpPr>
        <p:spPr>
          <a:xfrm>
            <a:off x="0" y="562774"/>
            <a:ext cx="208998" cy="205576"/>
          </a:xfrm>
          <a:prstGeom prst="rect">
            <a:avLst/>
          </a:prstGeom>
          <a:solidFill>
            <a:srgbClr val="FF60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96" y="0"/>
            <a:ext cx="1649901" cy="10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Title Slide Footer, Sample Date 00/00/0000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65B36-2C0C-AC4F-A945-E1736947D58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0225" y="794323"/>
            <a:ext cx="8082998" cy="48801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B0A613BF-FB75-D444-A527-5642DEA5031B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30225" y="1557338"/>
            <a:ext cx="8083550" cy="2930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FA9FFBE-B963-8442-80B7-88FA1956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76764"/>
            <a:ext cx="8069263" cy="5529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089AE8-0F2E-9C4C-A4E2-193A70DB9537}"/>
              </a:ext>
            </a:extLst>
          </p:cNvPr>
          <p:cNvSpPr/>
          <p:nvPr userDrawn="1"/>
        </p:nvSpPr>
        <p:spPr>
          <a:xfrm>
            <a:off x="0" y="562774"/>
            <a:ext cx="208998" cy="205576"/>
          </a:xfrm>
          <a:prstGeom prst="rect">
            <a:avLst/>
          </a:prstGeom>
          <a:solidFill>
            <a:srgbClr val="FF60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96" y="0"/>
            <a:ext cx="1649901" cy="10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1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776" y="1557338"/>
            <a:ext cx="4955623" cy="3048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4950" indent="-234950">
              <a:lnSpc>
                <a:spcPct val="100000"/>
              </a:lnSpc>
              <a:buClr>
                <a:srgbClr val="FF600A"/>
              </a:buClr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1963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1"/>
          </p:nvPr>
        </p:nvSpPr>
        <p:spPr>
          <a:xfrm>
            <a:off x="5816600" y="1550912"/>
            <a:ext cx="2796623" cy="3054425"/>
          </a:xfrm>
          <a:prstGeom prst="rect">
            <a:avLst/>
          </a:prstGeom>
          <a:solidFill>
            <a:schemeClr val="tx1"/>
          </a:solidFill>
        </p:spPr>
        <p:txBody>
          <a:bodyPr lIns="182880" tIns="182880" rIns="182880" bIns="182880">
            <a:noAutofit/>
          </a:bodyPr>
          <a:lstStyle>
            <a:lvl1pPr>
              <a:lnSpc>
                <a:spcPct val="100000"/>
              </a:lnSpc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buClr>
                <a:srgbClr val="FF600A"/>
              </a:buClr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5E9E3-8D15-354F-9934-B791B684BB3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0225" y="794323"/>
            <a:ext cx="8082998" cy="36945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B44BF87-30F8-5448-8170-74415E8E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76764"/>
            <a:ext cx="8069263" cy="5529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5721D2-C0F7-B74F-8A6A-272B346E385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33399" y="4605338"/>
            <a:ext cx="5554663" cy="390849"/>
          </a:xfrm>
        </p:spPr>
        <p:txBody>
          <a:bodyPr/>
          <a:lstStyle/>
          <a:p>
            <a:r>
              <a:rPr lang="en-US" dirty="0"/>
              <a:t>Sample Title Slide Footer, Sample Date 00/00/0000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2D613F-6687-F645-8997-732B2CEF62B8}"/>
              </a:ext>
            </a:extLst>
          </p:cNvPr>
          <p:cNvSpPr/>
          <p:nvPr userDrawn="1"/>
        </p:nvSpPr>
        <p:spPr>
          <a:xfrm>
            <a:off x="0" y="562774"/>
            <a:ext cx="208998" cy="205576"/>
          </a:xfrm>
          <a:prstGeom prst="rect">
            <a:avLst/>
          </a:prstGeom>
          <a:solidFill>
            <a:srgbClr val="FF60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96" y="0"/>
            <a:ext cx="1649901" cy="10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1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ide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3484B9-C310-7046-B483-9E12F39D3FE8}"/>
              </a:ext>
            </a:extLst>
          </p:cNvPr>
          <p:cNvSpPr/>
          <p:nvPr userDrawn="1"/>
        </p:nvSpPr>
        <p:spPr>
          <a:xfrm>
            <a:off x="5816601" y="1550914"/>
            <a:ext cx="2774950" cy="2866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Sample Title Slide Footer, Sample Date 00/00/0000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5E9E3-8D15-354F-9934-B791B684BB3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0225" y="794323"/>
            <a:ext cx="8082998" cy="36945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9906080-875C-724B-BC2D-AB783939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76764"/>
            <a:ext cx="8069263" cy="5529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0A5CB-8BF5-9941-94FB-E7D9D222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7" y="1557338"/>
            <a:ext cx="4938690" cy="3048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4950" indent="-234950">
              <a:lnSpc>
                <a:spcPct val="100000"/>
              </a:lnSpc>
              <a:buClr>
                <a:srgbClr val="FF600A"/>
              </a:buClr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1963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7C989E-6451-3842-A442-A0A5E904A67F}"/>
              </a:ext>
            </a:extLst>
          </p:cNvPr>
          <p:cNvSpPr/>
          <p:nvPr userDrawn="1"/>
        </p:nvSpPr>
        <p:spPr>
          <a:xfrm>
            <a:off x="0" y="562774"/>
            <a:ext cx="208998" cy="205576"/>
          </a:xfrm>
          <a:prstGeom prst="rect">
            <a:avLst/>
          </a:prstGeom>
          <a:solidFill>
            <a:srgbClr val="FF60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96" y="0"/>
            <a:ext cx="1649901" cy="10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8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idebar Imag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Sample Title Slide Footer, Sample Date 00/00/0000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5E9E3-8D15-354F-9934-B791B684BB3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0225" y="794323"/>
            <a:ext cx="5703592" cy="36945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69726-88DA-B04A-84DF-64BD92B2AA5F}"/>
              </a:ext>
            </a:extLst>
          </p:cNvPr>
          <p:cNvSpPr/>
          <p:nvPr userDrawn="1"/>
        </p:nvSpPr>
        <p:spPr>
          <a:xfrm>
            <a:off x="6499123" y="0"/>
            <a:ext cx="2644877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97DEA31-21E8-804A-B82D-C1E967C2AFA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499225" y="0"/>
            <a:ext cx="2642616" cy="15509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EE5DF8B-ED80-5A4B-AA86-743B54A1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76764"/>
            <a:ext cx="8069263" cy="5529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C57A7C6-45F6-E940-BBC2-C8513614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" y="1557338"/>
            <a:ext cx="5557285" cy="3048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4950" indent="-234950">
              <a:lnSpc>
                <a:spcPct val="100000"/>
              </a:lnSpc>
              <a:buClr>
                <a:srgbClr val="FF600A"/>
              </a:buClr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1963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2735ED-3013-A945-B0B7-7801C9531668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6722533" y="1651371"/>
            <a:ext cx="2134130" cy="285993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4950" indent="-234950">
              <a:lnSpc>
                <a:spcPct val="100000"/>
              </a:lnSpc>
              <a:buClr>
                <a:srgbClr val="FF600A"/>
              </a:buClr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1963" indent="-227013">
              <a:lnSpc>
                <a:spcPct val="100000"/>
              </a:lnSpc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227013">
              <a:lnSpc>
                <a:spcPct val="100000"/>
              </a:lnSpc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2486D3-11D8-C240-ACC6-43E1FDDBBD9F}"/>
              </a:ext>
            </a:extLst>
          </p:cNvPr>
          <p:cNvSpPr/>
          <p:nvPr userDrawn="1"/>
        </p:nvSpPr>
        <p:spPr>
          <a:xfrm>
            <a:off x="0" y="562774"/>
            <a:ext cx="208998" cy="205576"/>
          </a:xfrm>
          <a:prstGeom prst="rect">
            <a:avLst/>
          </a:prstGeom>
          <a:solidFill>
            <a:srgbClr val="FF60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4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Title Slide Footer, Sample Date 00/00/0000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DE7C5-707A-4E4C-8376-9C207477858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0225" y="794323"/>
            <a:ext cx="8082997" cy="36945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7B95319C-873C-2D45-85DF-55C23E55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76764"/>
            <a:ext cx="8069263" cy="5529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984FD34-316C-E747-B9DA-088522EF22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0777" y="1557338"/>
            <a:ext cx="2514048" cy="3048000"/>
          </a:xfrm>
          <a:prstGeom prst="rect">
            <a:avLst/>
          </a:prstGeom>
        </p:spPr>
        <p:txBody>
          <a:bodyPr bIns="0"/>
          <a:lstStyle>
            <a:lvl1pPr>
              <a:lnSpc>
                <a:spcPct val="100000"/>
              </a:lnSpc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4950" indent="-234950">
              <a:lnSpc>
                <a:spcPct val="100000"/>
              </a:lnSpc>
              <a:buClr>
                <a:srgbClr val="FF600A"/>
              </a:buClr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1963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ED34981-66FE-7449-9344-5E67F0596BE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307844" y="1557338"/>
            <a:ext cx="2514048" cy="3048000"/>
          </a:xfrm>
          <a:prstGeom prst="rect">
            <a:avLst/>
          </a:prstGeom>
        </p:spPr>
        <p:txBody>
          <a:bodyPr bIns="0"/>
          <a:lstStyle>
            <a:lvl1pPr>
              <a:lnSpc>
                <a:spcPct val="100000"/>
              </a:lnSpc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4950" indent="-234950">
              <a:lnSpc>
                <a:spcPct val="100000"/>
              </a:lnSpc>
              <a:buClr>
                <a:srgbClr val="FF600A"/>
              </a:buClr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1963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83900F-57D2-E94C-9ECD-DEFCAA5FE8A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093377" y="1557338"/>
            <a:ext cx="2514048" cy="3048000"/>
          </a:xfrm>
          <a:prstGeom prst="rect">
            <a:avLst/>
          </a:prstGeom>
        </p:spPr>
        <p:txBody>
          <a:bodyPr bIns="0"/>
          <a:lstStyle>
            <a:lvl1pPr>
              <a:lnSpc>
                <a:spcPct val="100000"/>
              </a:lnSpc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4950" indent="-234950">
              <a:lnSpc>
                <a:spcPct val="100000"/>
              </a:lnSpc>
              <a:buClr>
                <a:srgbClr val="FF600A"/>
              </a:buClr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1963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227013">
              <a:lnSpc>
                <a:spcPct val="100000"/>
              </a:lnSpc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E17A73-17B1-FA4E-BEB4-BE68145658E9}"/>
              </a:ext>
            </a:extLst>
          </p:cNvPr>
          <p:cNvSpPr/>
          <p:nvPr userDrawn="1"/>
        </p:nvSpPr>
        <p:spPr>
          <a:xfrm>
            <a:off x="0" y="562774"/>
            <a:ext cx="208998" cy="205576"/>
          </a:xfrm>
          <a:prstGeom prst="rect">
            <a:avLst/>
          </a:prstGeom>
          <a:solidFill>
            <a:srgbClr val="FF60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96" y="0"/>
            <a:ext cx="1649901" cy="10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6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95790B-B3A9-E449-8665-2821CD285D6E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-260204" y="-254000"/>
            <a:ext cx="9664410" cy="56692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399" y="276764"/>
            <a:ext cx="8058151" cy="5529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5511374" y="4873076"/>
            <a:ext cx="310185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8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LPL Financial  Member FINRA/SIPC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8864600" y="4903854"/>
            <a:ext cx="177472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fld id="{81B538D4-5135-F849-9941-231A0268C066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 algn="l"/>
              <a:t>‹#›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399" y="4605338"/>
            <a:ext cx="5554663" cy="39084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 Slide Footer, Sample Date 00/00/0000</a:t>
            </a:r>
            <a:endParaRPr lang="en-US" sz="8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F38F20-6339-C14E-8EDE-2792B3CC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9" y="1557337"/>
            <a:ext cx="8058151" cy="304800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227013" marR="0" lvl="1" indent="-2270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454025" marR="0" lvl="2" indent="-2270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687388" marR="0" lvl="3" indent="-2333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3931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64" r:id="rId3"/>
    <p:sldLayoutId id="2147483650" r:id="rId4"/>
    <p:sldLayoutId id="2147483668" r:id="rId5"/>
    <p:sldLayoutId id="2147483651" r:id="rId6"/>
    <p:sldLayoutId id="2147483665" r:id="rId7"/>
    <p:sldLayoutId id="2147483667" r:id="rId8"/>
    <p:sldLayoutId id="2147483658" r:id="rId9"/>
    <p:sldLayoutId id="2147483659" r:id="rId10"/>
    <p:sldLayoutId id="2147483660" r:id="rId11"/>
    <p:sldLayoutId id="2147483655" r:id="rId12"/>
    <p:sldLayoutId id="2147483673" r:id="rId13"/>
    <p:sldLayoutId id="2147483657" r:id="rId14"/>
    <p:sldLayoutId id="2147483671" r:id="rId15"/>
    <p:sldLayoutId id="2147483654" r:id="rId16"/>
    <p:sldLayoutId id="2147483666" r:id="rId17"/>
    <p:sldLayoutId id="2147483652" r:id="rId18"/>
    <p:sldLayoutId id="2147483656" r:id="rId19"/>
    <p:sldLayoutId id="2147483670" r:id="rId20"/>
    <p:sldLayoutId id="2147483674" r:id="rId21"/>
    <p:sldLayoutId id="2147483675" r:id="rId22"/>
    <p:sldLayoutId id="2147483676" r:id="rId23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b="1" i="0" kern="1200" cap="all" baseline="0">
          <a:solidFill>
            <a:srgbClr val="042E5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457200" rtl="0" eaLnBrk="1" fontAlgn="auto" latinLnBrk="0" hangingPunct="1">
        <a:lnSpc>
          <a:spcPts val="2200"/>
        </a:lnSpc>
        <a:spcBef>
          <a:spcPct val="20000"/>
        </a:spcBef>
        <a:spcAft>
          <a:spcPts val="0"/>
        </a:spcAft>
        <a:buClrTx/>
        <a:buSzTx/>
        <a:buFont typeface="Arial"/>
        <a:buNone/>
        <a:tabLst/>
        <a:defRPr sz="1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7013" marR="0" indent="-227013" algn="l" defTabSz="457200" rtl="0" eaLnBrk="1" fontAlgn="auto" latinLnBrk="0" hangingPunct="1">
        <a:lnSpc>
          <a:spcPts val="2200"/>
        </a:lnSpc>
        <a:spcBef>
          <a:spcPct val="20000"/>
        </a:spcBef>
        <a:spcAft>
          <a:spcPts val="0"/>
        </a:spcAft>
        <a:buClr>
          <a:srgbClr val="FF600A"/>
        </a:buClr>
        <a:buSzTx/>
        <a:buFont typeface="Wingdings" charset="2"/>
        <a:buChar char="§"/>
        <a:tabLst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4025" marR="0" indent="-227013" algn="l" defTabSz="457200" rtl="0" eaLnBrk="1" fontAlgn="auto" latinLnBrk="0" hangingPunct="1">
        <a:lnSpc>
          <a:spcPts val="2200"/>
        </a:lnSpc>
        <a:spcBef>
          <a:spcPct val="20000"/>
        </a:spcBef>
        <a:spcAft>
          <a:spcPts val="0"/>
        </a:spcAft>
        <a:buClr>
          <a:prstClr val="white">
            <a:lumMod val="65000"/>
          </a:prstClr>
        </a:buClr>
        <a:buSzTx/>
        <a:buFont typeface="Arial"/>
        <a:buChar char="•"/>
        <a:tabLst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7388" marR="0" indent="-233363" algn="l" defTabSz="457200" rtl="0" eaLnBrk="1" fontAlgn="auto" latinLnBrk="0" hangingPunct="1">
        <a:lnSpc>
          <a:spcPts val="2200"/>
        </a:lnSpc>
        <a:spcBef>
          <a:spcPct val="20000"/>
        </a:spcBef>
        <a:spcAft>
          <a:spcPts val="0"/>
        </a:spcAft>
        <a:buClrTx/>
        <a:buSzTx/>
        <a:buFont typeface="Lucida Grande"/>
        <a:buChar char="–"/>
        <a:tabLst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-108585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bg1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pos="1918" userDrawn="1">
          <p15:clr>
            <a:srgbClr val="F26B43"/>
          </p15:clr>
        </p15:guide>
        <p15:guide id="5" pos="2085" userDrawn="1">
          <p15:clr>
            <a:srgbClr val="F26B43"/>
          </p15:clr>
        </p15:guide>
        <p15:guide id="6" pos="3664" userDrawn="1">
          <p15:clr>
            <a:srgbClr val="F26B43"/>
          </p15:clr>
        </p15:guide>
        <p15:guide id="7" pos="3832" userDrawn="1">
          <p15:clr>
            <a:srgbClr val="F26B43"/>
          </p15:clr>
        </p15:guide>
        <p15:guide id="8" pos="5412" userDrawn="1">
          <p15:clr>
            <a:srgbClr val="F26B43"/>
          </p15:clr>
        </p15:guide>
        <p15:guide id="9" pos="5579" userDrawn="1">
          <p15:clr>
            <a:srgbClr val="F26B43"/>
          </p15:clr>
        </p15:guide>
        <p15:guide id="10" orient="horz" pos="2256" userDrawn="1">
          <p15:clr>
            <a:srgbClr val="F26B43"/>
          </p15:clr>
        </p15:guide>
        <p15:guide id="11" orient="horz" pos="2901" userDrawn="1">
          <p15:clr>
            <a:srgbClr val="F26B43"/>
          </p15:clr>
        </p15:guide>
        <p15:guide id="12" orient="horz" pos="3131" userDrawn="1">
          <p15:clr>
            <a:srgbClr val="F26B43"/>
          </p15:clr>
        </p15:guide>
        <p15:guide id="13" orient="horz" pos="981" userDrawn="1">
          <p15:clr>
            <a:srgbClr val="F26B43"/>
          </p15:clr>
        </p15:guide>
        <p15:guide id="14" orient="horz" pos="640" userDrawn="1">
          <p15:clr>
            <a:srgbClr val="F26B43"/>
          </p15:clr>
        </p15:guide>
        <p15:guide id="15" orient="horz" pos="475" userDrawn="1">
          <p15:clr>
            <a:srgbClr val="F26B43"/>
          </p15:clr>
        </p15:guide>
        <p15:guide id="16" orient="horz" pos="3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F858F5-71EB-4B41-AA71-2392365AC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203" y="1095375"/>
            <a:ext cx="3572447" cy="1510352"/>
          </a:xfrm>
        </p:spPr>
        <p:txBody>
          <a:bodyPr/>
          <a:lstStyle/>
          <a:p>
            <a:r>
              <a:rPr lang="en-US" dirty="0"/>
              <a:t>LPL Financial</a:t>
            </a:r>
            <a:br>
              <a:rPr lang="en-US" dirty="0"/>
            </a:br>
            <a:r>
              <a:rPr lang="en-US" dirty="0"/>
              <a:t>Hackarama 2025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E92C1-3BE1-BF45-8136-9DEAC9721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6203" y="2854768"/>
            <a:ext cx="3572447" cy="1198755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annual university Hackathon</a:t>
            </a:r>
          </a:p>
          <a:p>
            <a:r>
              <a:rPr lang="en-US" dirty="0"/>
              <a:t>Jan 25</a:t>
            </a:r>
            <a:r>
              <a:rPr lang="en-US" baseline="30000" dirty="0"/>
              <a:t>th</a:t>
            </a:r>
            <a:r>
              <a:rPr lang="en-US" dirty="0"/>
              <a:t> 8am PT/ 11am ET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5FC014-E19A-5F3E-24A2-78E4C92F35D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Member FINRA/SIPC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3563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A0B43D-26FB-284F-9854-289CED668960}"/>
              </a:ext>
            </a:extLst>
          </p:cNvPr>
          <p:cNvSpPr txBox="1">
            <a:spLocks/>
          </p:cNvSpPr>
          <p:nvPr/>
        </p:nvSpPr>
        <p:spPr>
          <a:xfrm>
            <a:off x="533400" y="1557338"/>
            <a:ext cx="3739896" cy="304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15888" indent="-109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tabLst/>
              <a:defRPr sz="13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33363" indent="-1174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04813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5000"/>
              <a:buFont typeface="Courier New" panose="02070309020205020404" pitchFamily="49" charset="0"/>
              <a:buChar char="o"/>
              <a:tabLst/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14350" indent="-109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—"/>
              <a:tabLst/>
              <a:defRPr sz="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000"/>
              </a:spcAft>
              <a:tabLst>
                <a:tab pos="338138" algn="l"/>
              </a:tabLst>
            </a:pPr>
            <a:r>
              <a:rPr lang="en-US" b="1" dirty="0">
                <a:solidFill>
                  <a:srgbClr val="FF600A"/>
                </a:solidFill>
                <a:latin typeface="Arial"/>
                <a:cs typeface="Arial"/>
              </a:rPr>
              <a:t>01</a:t>
            </a:r>
            <a:r>
              <a:rPr lang="en-US" dirty="0">
                <a:latin typeface="Arial"/>
                <a:cs typeface="Arial"/>
              </a:rPr>
              <a:t> 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Member #1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1000"/>
              </a:spcAft>
              <a:tabLst>
                <a:tab pos="338138" algn="l"/>
              </a:tabLst>
            </a:pPr>
            <a:r>
              <a:rPr lang="en-US" b="1" dirty="0">
                <a:solidFill>
                  <a:srgbClr val="FF600A"/>
                </a:solidFill>
                <a:latin typeface="Arial"/>
                <a:cs typeface="Arial"/>
              </a:rPr>
              <a:t>02</a:t>
            </a: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Member #2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1000"/>
              </a:spcAft>
              <a:tabLst>
                <a:tab pos="338138" algn="l"/>
              </a:tabLst>
            </a:pPr>
            <a:r>
              <a:rPr lang="en-US" b="1" dirty="0">
                <a:solidFill>
                  <a:srgbClr val="FF600A"/>
                </a:solidFill>
                <a:latin typeface="Arial"/>
                <a:cs typeface="Arial"/>
              </a:rPr>
              <a:t>03</a:t>
            </a: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Member #3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1000"/>
              </a:spcAft>
              <a:tabLst>
                <a:tab pos="338138" algn="l"/>
              </a:tabLst>
            </a:pPr>
            <a:r>
              <a:rPr lang="en-US" b="1" dirty="0">
                <a:solidFill>
                  <a:srgbClr val="FF600A"/>
                </a:solidFill>
                <a:latin typeface="Arial"/>
                <a:cs typeface="Arial"/>
              </a:rPr>
              <a:t>04</a:t>
            </a: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Member #4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1000"/>
              </a:spcAft>
              <a:tabLst>
                <a:tab pos="338138" algn="l"/>
              </a:tabLst>
            </a:pPr>
            <a:r>
              <a:rPr lang="en-US" b="1" dirty="0">
                <a:solidFill>
                  <a:srgbClr val="FF600A"/>
                </a:solidFill>
                <a:latin typeface="Arial"/>
                <a:cs typeface="Arial"/>
              </a:rPr>
              <a:t>05</a:t>
            </a: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Member #5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1000"/>
              </a:spcAft>
              <a:tabLst>
                <a:tab pos="338138" algn="l"/>
              </a:tabLst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1000"/>
              </a:spcAft>
              <a:tabLst>
                <a:tab pos="338138" algn="l"/>
              </a:tabLst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1000"/>
              </a:spcAft>
              <a:tabLst>
                <a:tab pos="338138" algn="l"/>
              </a:tabLst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77BCF5-C785-5E46-8A26-AD5F0B00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Team # – &lt;TEAM NAME&gt;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51670A-025D-7940-AADA-E1D2FA30816C}"/>
              </a:ext>
            </a:extLst>
          </p:cNvPr>
          <p:cNvSpPr/>
          <p:nvPr/>
        </p:nvSpPr>
        <p:spPr>
          <a:xfrm>
            <a:off x="0" y="562774"/>
            <a:ext cx="208998" cy="205576"/>
          </a:xfrm>
          <a:prstGeom prst="rect">
            <a:avLst/>
          </a:prstGeom>
          <a:solidFill>
            <a:srgbClr val="FF60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09DB3B-E62D-454C-AD7C-34FE9F71B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223" y="0"/>
            <a:ext cx="584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7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2E28C-5C0F-8FCF-74B1-DFF598AB08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Member FINRA/SIPC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DAA07-05B5-A7BC-680F-AA01C0AF331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000"/>
              </a:spcAft>
              <a:tabLst>
                <a:tab pos="338138" algn="l"/>
              </a:tabLst>
            </a:pPr>
            <a:r>
              <a:rPr lang="en-US" b="1" dirty="0">
                <a:latin typeface="Arial"/>
                <a:cs typeface="Arial"/>
              </a:rPr>
              <a:t>01</a:t>
            </a:r>
            <a:r>
              <a:rPr lang="en-US" dirty="0">
                <a:latin typeface="Arial"/>
                <a:cs typeface="Arial"/>
              </a:rPr>
              <a:t>  Member #1</a:t>
            </a:r>
            <a:endParaRPr lang="en-US" dirty="0"/>
          </a:p>
          <a:p>
            <a:pPr>
              <a:lnSpc>
                <a:spcPct val="100000"/>
              </a:lnSpc>
              <a:spcAft>
                <a:spcPts val="1000"/>
              </a:spcAft>
              <a:tabLst>
                <a:tab pos="338138" algn="l"/>
              </a:tabLst>
            </a:pPr>
            <a:r>
              <a:rPr lang="en-US" b="1" dirty="0">
                <a:latin typeface="Arial"/>
                <a:cs typeface="Arial"/>
              </a:rPr>
              <a:t>02</a:t>
            </a:r>
            <a:r>
              <a:rPr lang="en-US" dirty="0">
                <a:latin typeface="Arial"/>
                <a:cs typeface="Arial"/>
              </a:rPr>
              <a:t>	Member #2</a:t>
            </a:r>
            <a:endParaRPr lang="en-US" dirty="0"/>
          </a:p>
          <a:p>
            <a:pPr>
              <a:lnSpc>
                <a:spcPct val="100000"/>
              </a:lnSpc>
              <a:spcAft>
                <a:spcPts val="1000"/>
              </a:spcAft>
              <a:tabLst>
                <a:tab pos="338138" algn="l"/>
              </a:tabLst>
            </a:pPr>
            <a:r>
              <a:rPr lang="en-US" b="1" dirty="0">
                <a:latin typeface="Arial"/>
                <a:cs typeface="Arial"/>
              </a:rPr>
              <a:t>03</a:t>
            </a:r>
            <a:r>
              <a:rPr lang="en-US" dirty="0">
                <a:latin typeface="Arial"/>
                <a:cs typeface="Arial"/>
              </a:rPr>
              <a:t>	Member #3</a:t>
            </a:r>
            <a:endParaRPr lang="en-US" dirty="0"/>
          </a:p>
          <a:p>
            <a:pPr>
              <a:lnSpc>
                <a:spcPct val="100000"/>
              </a:lnSpc>
              <a:spcAft>
                <a:spcPts val="1000"/>
              </a:spcAft>
              <a:tabLst>
                <a:tab pos="338138" algn="l"/>
              </a:tabLst>
            </a:pPr>
            <a:r>
              <a:rPr lang="en-US" b="1" dirty="0">
                <a:latin typeface="Arial"/>
                <a:cs typeface="Arial"/>
              </a:rPr>
              <a:t>04</a:t>
            </a:r>
            <a:r>
              <a:rPr lang="en-US" dirty="0">
                <a:latin typeface="Arial"/>
                <a:cs typeface="Arial"/>
              </a:rPr>
              <a:t>	Member #4</a:t>
            </a:r>
            <a:endParaRPr lang="en-US" dirty="0"/>
          </a:p>
          <a:p>
            <a:pPr>
              <a:lnSpc>
                <a:spcPct val="100000"/>
              </a:lnSpc>
              <a:spcAft>
                <a:spcPts val="1000"/>
              </a:spcAft>
              <a:tabLst>
                <a:tab pos="338138" algn="l"/>
              </a:tabLst>
            </a:pPr>
            <a:r>
              <a:rPr lang="en-US" b="1" dirty="0">
                <a:latin typeface="Arial"/>
                <a:cs typeface="Arial"/>
              </a:rPr>
              <a:t>05</a:t>
            </a:r>
            <a:r>
              <a:rPr lang="en-US" dirty="0">
                <a:latin typeface="Arial"/>
                <a:cs typeface="Arial"/>
              </a:rPr>
              <a:t>	Member #5</a:t>
            </a:r>
            <a:endParaRPr lang="en-US" dirty="0"/>
          </a:p>
          <a:p>
            <a:pPr>
              <a:lnSpc>
                <a:spcPct val="100000"/>
              </a:lnSpc>
              <a:spcAft>
                <a:spcPts val="1000"/>
              </a:spcAft>
              <a:tabLst>
                <a:tab pos="338138" algn="l"/>
              </a:tabLst>
            </a:pPr>
            <a:endParaRPr lang="en-US" dirty="0"/>
          </a:p>
          <a:p>
            <a:pPr>
              <a:lnSpc>
                <a:spcPct val="100000"/>
              </a:lnSpc>
              <a:spcAft>
                <a:spcPts val="1000"/>
              </a:spcAft>
              <a:tabLst>
                <a:tab pos="338138" algn="l"/>
              </a:tabLst>
            </a:pPr>
            <a:endParaRPr lang="en-US" dirty="0"/>
          </a:p>
          <a:p>
            <a:pPr>
              <a:lnSpc>
                <a:spcPct val="100000"/>
              </a:lnSpc>
              <a:spcAft>
                <a:spcPts val="1000"/>
              </a:spcAft>
              <a:tabLst>
                <a:tab pos="338138" algn="l"/>
              </a:tabLst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354509-B465-248F-FA36-DE6BF028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Team # – &lt;TEAM NAME&gt;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5196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C459E8-8E13-FC34-E99D-F93883AA689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400" dirty="0">
                <a:latin typeface="Trebuchet MS"/>
                <a:cs typeface="Arial"/>
              </a:rPr>
              <a:t>Describe the Problem</a:t>
            </a:r>
            <a:endParaRPr lang="en-US" sz="1400" dirty="0">
              <a:latin typeface="Trebuchet MS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B9F84C-7CEC-A704-4BE2-11F4A3A4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76225"/>
            <a:ext cx="8058150" cy="554038"/>
          </a:xfrm>
        </p:spPr>
        <p:txBody>
          <a:bodyPr/>
          <a:lstStyle/>
          <a:p>
            <a:r>
              <a:rPr lang="en-US" dirty="0">
                <a:latin typeface="Trebuchet MS"/>
                <a:cs typeface="Arial"/>
              </a:rPr>
              <a:t>&lt;SOLUTION Type&gt;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0593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02849A-3B7B-849F-6A9C-C5C18F10C6F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47B300-FB26-8FE4-95EF-6CC357CA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245762439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A3C63A-1A03-EC38-4DB3-D62182C15A2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A31ACA-780F-FE42-3F1F-5A531F08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3075704412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DC234B-CA3D-835F-3CE0-84EE5628FCF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6A74C2-1C31-24D3-B0BE-0724C200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3672819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2E28C-5C0F-8FCF-74B1-DFF598AB08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Member FINRA/SIPC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72327C-ECEF-FAF1-E4CE-6CD1FB8A36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7677603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LPL Master Theme">
      <a:dk1>
        <a:srgbClr val="081D4D"/>
      </a:dk1>
      <a:lt1>
        <a:srgbClr val="FFFFFF"/>
      </a:lt1>
      <a:dk2>
        <a:srgbClr val="091C4D"/>
      </a:dk2>
      <a:lt2>
        <a:srgbClr val="FFFFFF"/>
      </a:lt2>
      <a:accent1>
        <a:srgbClr val="EA7603"/>
      </a:accent1>
      <a:accent2>
        <a:srgbClr val="F7BF0A"/>
      </a:accent2>
      <a:accent3>
        <a:srgbClr val="003968"/>
      </a:accent3>
      <a:accent4>
        <a:srgbClr val="0077CD"/>
      </a:accent4>
      <a:accent5>
        <a:srgbClr val="757982"/>
      </a:accent5>
      <a:accent6>
        <a:srgbClr val="A7A9B4"/>
      </a:accent6>
      <a:hlink>
        <a:srgbClr val="333799"/>
      </a:hlink>
      <a:folHlink>
        <a:srgbClr val="0098D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spcBef>
            <a:spcPct val="20000"/>
          </a:spcBef>
          <a:defRPr sz="1400" dirty="0" smtClean="0">
            <a:solidFill>
              <a:srgbClr val="081D4D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PL-PRESENTATION-TEMPLATE 2-18-2021" id="{F74CA7C4-36C7-1544-92CC-3ED13C806E3F}" vid="{4E42681A-9701-ED42-8DBC-364F6E6FCE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E68CABB5BD1240B9F0356F33CA0273" ma:contentTypeVersion="3" ma:contentTypeDescription="Create a new document." ma:contentTypeScope="" ma:versionID="648f7f7036119416a4970afa94e0423c">
  <xsd:schema xmlns:xsd="http://www.w3.org/2001/XMLSchema" xmlns:xs="http://www.w3.org/2001/XMLSchema" xmlns:p="http://schemas.microsoft.com/office/2006/metadata/properties" xmlns:ns1="http://schemas.microsoft.com/sharepoint/v3" xmlns:ns2="c7101f46-4ee6-48dd-bd6a-b04cacd4723b" targetNamespace="http://schemas.microsoft.com/office/2006/metadata/properties" ma:root="true" ma:fieldsID="32b3bd168790a1829957f01d00b31ac1" ns1:_="" ns2:_="">
    <xsd:import namespace="http://schemas.microsoft.com/sharepoint/v3"/>
    <xsd:import namespace="c7101f46-4ee6-48dd-bd6a-b04cacd4723b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4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5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101f46-4ee6-48dd-bd6a-b04cacd4723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/>
</file>

<file path=customXml/itemProps1.xml><?xml version="1.0" encoding="utf-8"?>
<ds:datastoreItem xmlns:ds="http://schemas.openxmlformats.org/officeDocument/2006/customXml" ds:itemID="{F670F03F-DBCE-49F4-B4FF-C84FBAEB9D8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7101f46-4ee6-48dd-bd6a-b04cacd4723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F08DC81-CE38-4654-BD52-A55C2ED773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7101f46-4ee6-48dd-bd6a-b04cacd472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37FF81-B9C8-4340-B116-ECFE8C5865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lpl-presentation-template (6)</Template>
  <TotalTime>5456</TotalTime>
  <Words>106</Words>
  <Application>Microsoft Office PowerPoint</Application>
  <PresentationFormat>On-screen Show (16:9)</PresentationFormat>
  <Paragraphs>28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Narrow</vt:lpstr>
      <vt:lpstr>Calibri</vt:lpstr>
      <vt:lpstr>Georgia</vt:lpstr>
      <vt:lpstr>Lucida Grande</vt:lpstr>
      <vt:lpstr>Tenorite</vt:lpstr>
      <vt:lpstr>Trebuchet MS</vt:lpstr>
      <vt:lpstr>Wingdings</vt:lpstr>
      <vt:lpstr>Office Theme</vt:lpstr>
      <vt:lpstr>LPL Financial Hackarama 2025</vt:lpstr>
      <vt:lpstr>Team # – &lt;TEAM NAME&gt;</vt:lpstr>
      <vt:lpstr>Team # – &lt;TEAM NAME&gt;</vt:lpstr>
      <vt:lpstr>&lt;SOLUTION Type&gt;</vt:lpstr>
      <vt:lpstr>Solution Description</vt:lpstr>
      <vt:lpstr>Tech Stack</vt:lpstr>
      <vt:lpstr>Demo</vt:lpstr>
      <vt:lpstr>PowerPoint Presentation</vt:lpstr>
    </vt:vector>
  </TitlesOfParts>
  <Company>LPL Financial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Intern Final Capstone Project  Name DAte</dc:title>
  <dc:creator>Ana Reyes</dc:creator>
  <cp:lastModifiedBy>Fang Lu</cp:lastModifiedBy>
  <cp:revision>164</cp:revision>
  <cp:lastPrinted>2021-01-05T13:26:33Z</cp:lastPrinted>
  <dcterms:created xsi:type="dcterms:W3CDTF">2021-06-04T15:14:11Z</dcterms:created>
  <dcterms:modified xsi:type="dcterms:W3CDTF">2025-01-22T15:34:58Z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0x0101009DE68CABB5BD1240B9F0356F33CA0273</vt:lpwstr>
  </property>
</Properties>
</file>