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22A58-CF07-479C-98AD-A49C39410909}" v="1" dt="2023-05-15T12:44:55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77" d="100"/>
          <a:sy n="77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 van Eijkelenburg" userId="32564be6-3772-4f77-8099-aa7e4c72ca61" providerId="ADAL" clId="{1DE22A58-CF07-479C-98AD-A49C39410909}"/>
    <pc:docChg chg="modSld">
      <pc:chgData name="Bart van Eijkelenburg" userId="32564be6-3772-4f77-8099-aa7e4c72ca61" providerId="ADAL" clId="{1DE22A58-CF07-479C-98AD-A49C39410909}" dt="2023-06-14T10:16:35.857" v="2" actId="20577"/>
      <pc:docMkLst>
        <pc:docMk/>
      </pc:docMkLst>
      <pc:sldChg chg="modSp mod">
        <pc:chgData name="Bart van Eijkelenburg" userId="32564be6-3772-4f77-8099-aa7e4c72ca61" providerId="ADAL" clId="{1DE22A58-CF07-479C-98AD-A49C39410909}" dt="2023-05-15T12:28:37.622" v="0" actId="20577"/>
        <pc:sldMkLst>
          <pc:docMk/>
          <pc:sldMk cId="4254707031" sldId="256"/>
        </pc:sldMkLst>
        <pc:spChg chg="mod">
          <ac:chgData name="Bart van Eijkelenburg" userId="32564be6-3772-4f77-8099-aa7e4c72ca61" providerId="ADAL" clId="{1DE22A58-CF07-479C-98AD-A49C39410909}" dt="2023-05-15T12:28:37.622" v="0" actId="20577"/>
          <ac:spMkLst>
            <pc:docMk/>
            <pc:sldMk cId="4254707031" sldId="256"/>
            <ac:spMk id="16" creationId="{2DDC4773-BB34-426B-930A-F44CE0E6CE51}"/>
          </ac:spMkLst>
        </pc:spChg>
      </pc:sldChg>
      <pc:sldChg chg="modSp mod">
        <pc:chgData name="Bart van Eijkelenburg" userId="32564be6-3772-4f77-8099-aa7e4c72ca61" providerId="ADAL" clId="{1DE22A58-CF07-479C-98AD-A49C39410909}" dt="2023-06-14T10:16:35.857" v="2" actId="20577"/>
        <pc:sldMkLst>
          <pc:docMk/>
          <pc:sldMk cId="3464883500" sldId="277"/>
        </pc:sldMkLst>
        <pc:spChg chg="mod">
          <ac:chgData name="Bart van Eijkelenburg" userId="32564be6-3772-4f77-8099-aa7e4c72ca61" providerId="ADAL" clId="{1DE22A58-CF07-479C-98AD-A49C39410909}" dt="2023-06-14T10:16:35.857" v="2" actId="20577"/>
          <ac:spMkLst>
            <pc:docMk/>
            <pc:sldMk cId="3464883500" sldId="277"/>
            <ac:spMk id="4" creationId="{7DD8C2B8-E9BD-465C-B4D2-117D3D4B077A}"/>
          </ac:spMkLst>
        </pc:spChg>
      </pc:sldChg>
    </pc:docChg>
  </pc:docChgLst>
  <pc:docChgLst>
    <pc:chgData name="Bart" userId="32564be6-3772-4f77-8099-aa7e4c72ca61" providerId="ADAL" clId="{389CDBEA-8715-48F2-A172-D8FBE8843995}"/>
    <pc:docChg chg="delSld modSld modMainMaster">
      <pc:chgData name="Bart" userId="32564be6-3772-4f77-8099-aa7e4c72ca61" providerId="ADAL" clId="{389CDBEA-8715-48F2-A172-D8FBE8843995}" dt="2021-06-24T08:58:39.318" v="9"/>
      <pc:docMkLst>
        <pc:docMk/>
      </pc:docMkLst>
      <pc:sldChg chg="del">
        <pc:chgData name="Bart" userId="32564be6-3772-4f77-8099-aa7e4c72ca61" providerId="ADAL" clId="{389CDBEA-8715-48F2-A172-D8FBE8843995}" dt="2021-06-24T08:58:27.188" v="0" actId="2696"/>
        <pc:sldMkLst>
          <pc:docMk/>
          <pc:sldMk cId="1480790973" sldId="256"/>
        </pc:sldMkLst>
      </pc:sldChg>
      <pc:sldChg chg="setBg">
        <pc:chgData name="Bart" userId="32564be6-3772-4f77-8099-aa7e4c72ca61" providerId="ADAL" clId="{389CDBEA-8715-48F2-A172-D8FBE8843995}" dt="2021-06-24T08:58:39.318" v="9"/>
        <pc:sldMkLst>
          <pc:docMk/>
          <pc:sldMk cId="676949746" sldId="257"/>
        </pc:sldMkLst>
      </pc:sldChg>
      <pc:sldMasterChg chg="setBg modSldLayout">
        <pc:chgData name="Bart" userId="32564be6-3772-4f77-8099-aa7e4c72ca61" providerId="ADAL" clId="{389CDBEA-8715-48F2-A172-D8FBE8843995}" dt="2021-06-24T08:58:39.318" v="9"/>
        <pc:sldMasterMkLst>
          <pc:docMk/>
          <pc:sldMasterMk cId="2740147545" sldId="2147483648"/>
        </pc:sldMasterMkLst>
        <pc:sldLayoutChg chg="setBg">
          <pc:chgData name="Bart" userId="32564be6-3772-4f77-8099-aa7e4c72ca61" providerId="ADAL" clId="{389CDBEA-8715-48F2-A172-D8FBE8843995}" dt="2021-06-24T08:58:39.318" v="9"/>
          <pc:sldLayoutMkLst>
            <pc:docMk/>
            <pc:sldMasterMk cId="2740147545" sldId="2147483648"/>
            <pc:sldLayoutMk cId="3544173051" sldId="2147483649"/>
          </pc:sldLayoutMkLst>
        </pc:sldLayoutChg>
        <pc:sldLayoutChg chg="setBg">
          <pc:chgData name="Bart" userId="32564be6-3772-4f77-8099-aa7e4c72ca61" providerId="ADAL" clId="{389CDBEA-8715-48F2-A172-D8FBE8843995}" dt="2021-06-24T08:58:39.318" v="9"/>
          <pc:sldLayoutMkLst>
            <pc:docMk/>
            <pc:sldMasterMk cId="2740147545" sldId="2147483648"/>
            <pc:sldLayoutMk cId="2261632268" sldId="2147483650"/>
          </pc:sldLayoutMkLst>
        </pc:sldLayoutChg>
        <pc:sldLayoutChg chg="setBg">
          <pc:chgData name="Bart" userId="32564be6-3772-4f77-8099-aa7e4c72ca61" providerId="ADAL" clId="{389CDBEA-8715-48F2-A172-D8FBE8843995}" dt="2021-06-24T08:58:39.318" v="9"/>
          <pc:sldLayoutMkLst>
            <pc:docMk/>
            <pc:sldMasterMk cId="2740147545" sldId="2147483648"/>
            <pc:sldLayoutMk cId="3543615251" sldId="2147483651"/>
          </pc:sldLayoutMkLst>
        </pc:sldLayoutChg>
        <pc:sldLayoutChg chg="setBg">
          <pc:chgData name="Bart" userId="32564be6-3772-4f77-8099-aa7e4c72ca61" providerId="ADAL" clId="{389CDBEA-8715-48F2-A172-D8FBE8843995}" dt="2021-06-24T08:58:39.318" v="9"/>
          <pc:sldLayoutMkLst>
            <pc:docMk/>
            <pc:sldMasterMk cId="2740147545" sldId="2147483648"/>
            <pc:sldLayoutMk cId="554800087" sldId="2147483652"/>
          </pc:sldLayoutMkLst>
        </pc:sldLayoutChg>
        <pc:sldLayoutChg chg="setBg">
          <pc:chgData name="Bart" userId="32564be6-3772-4f77-8099-aa7e4c72ca61" providerId="ADAL" clId="{389CDBEA-8715-48F2-A172-D8FBE8843995}" dt="2021-06-24T08:58:39.318" v="9"/>
          <pc:sldLayoutMkLst>
            <pc:docMk/>
            <pc:sldMasterMk cId="2740147545" sldId="2147483648"/>
            <pc:sldLayoutMk cId="1928641052" sldId="2147483653"/>
          </pc:sldLayoutMkLst>
        </pc:sldLayoutChg>
        <pc:sldLayoutChg chg="setBg">
          <pc:chgData name="Bart" userId="32564be6-3772-4f77-8099-aa7e4c72ca61" providerId="ADAL" clId="{389CDBEA-8715-48F2-A172-D8FBE8843995}" dt="2021-06-24T08:58:39.318" v="9"/>
          <pc:sldLayoutMkLst>
            <pc:docMk/>
            <pc:sldMasterMk cId="2740147545" sldId="2147483648"/>
            <pc:sldLayoutMk cId="1808213530" sldId="2147483654"/>
          </pc:sldLayoutMkLst>
        </pc:sldLayoutChg>
        <pc:sldLayoutChg chg="setBg">
          <pc:chgData name="Bart" userId="32564be6-3772-4f77-8099-aa7e4c72ca61" providerId="ADAL" clId="{389CDBEA-8715-48F2-A172-D8FBE8843995}" dt="2021-06-24T08:58:39.318" v="9"/>
          <pc:sldLayoutMkLst>
            <pc:docMk/>
            <pc:sldMasterMk cId="2740147545" sldId="2147483648"/>
            <pc:sldLayoutMk cId="3473026619" sldId="2147483655"/>
          </pc:sldLayoutMkLst>
        </pc:sldLayoutChg>
        <pc:sldLayoutChg chg="setBg">
          <pc:chgData name="Bart" userId="32564be6-3772-4f77-8099-aa7e4c72ca61" providerId="ADAL" clId="{389CDBEA-8715-48F2-A172-D8FBE8843995}" dt="2021-06-24T08:58:39.318" v="9"/>
          <pc:sldLayoutMkLst>
            <pc:docMk/>
            <pc:sldMasterMk cId="2740147545" sldId="2147483648"/>
            <pc:sldLayoutMk cId="4053534303" sldId="2147483656"/>
          </pc:sldLayoutMkLst>
        </pc:sldLayoutChg>
        <pc:sldLayoutChg chg="setBg">
          <pc:chgData name="Bart" userId="32564be6-3772-4f77-8099-aa7e4c72ca61" providerId="ADAL" clId="{389CDBEA-8715-48F2-A172-D8FBE8843995}" dt="2021-06-24T08:58:39.318" v="9"/>
          <pc:sldLayoutMkLst>
            <pc:docMk/>
            <pc:sldMasterMk cId="2740147545" sldId="2147483648"/>
            <pc:sldLayoutMk cId="3025335643" sldId="2147483657"/>
          </pc:sldLayoutMkLst>
        </pc:sldLayoutChg>
        <pc:sldLayoutChg chg="setBg">
          <pc:chgData name="Bart" userId="32564be6-3772-4f77-8099-aa7e4c72ca61" providerId="ADAL" clId="{389CDBEA-8715-48F2-A172-D8FBE8843995}" dt="2021-06-24T08:58:39.318" v="9"/>
          <pc:sldLayoutMkLst>
            <pc:docMk/>
            <pc:sldMasterMk cId="2740147545" sldId="2147483648"/>
            <pc:sldLayoutMk cId="55154164" sldId="2147483658"/>
          </pc:sldLayoutMkLst>
        </pc:sldLayoutChg>
        <pc:sldLayoutChg chg="setBg">
          <pc:chgData name="Bart" userId="32564be6-3772-4f77-8099-aa7e4c72ca61" providerId="ADAL" clId="{389CDBEA-8715-48F2-A172-D8FBE8843995}" dt="2021-06-24T08:58:39.318" v="9"/>
          <pc:sldLayoutMkLst>
            <pc:docMk/>
            <pc:sldMasterMk cId="2740147545" sldId="2147483648"/>
            <pc:sldLayoutMk cId="3464565664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7DB42-81D4-4DD5-97AD-D67471FBF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221572B-636F-4245-AA1E-256D70AF5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8E41FD-5292-401C-93AC-006C72E9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0F73-52B5-4514-9455-69214BE0A4C2}" type="datetimeFigureOut">
              <a:rPr lang="nl-NL" smtClean="0"/>
              <a:t>14-6-2023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52B836-5364-436C-91D7-99FF5BFE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0F06E3-6BA4-4DE2-9EFC-46B1FFB7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6EB7-3254-4BA6-8D59-B37DBBCC68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41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42062-CA54-4FC8-BFB0-C1A77EB1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67CD3A0-2CAE-4DE9-9693-184DF84EE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4E07AC-FFDF-4E0B-AD2D-4B096B9B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0F73-52B5-4514-9455-69214BE0A4C2}" type="datetimeFigureOut">
              <a:rPr lang="nl-NL" smtClean="0"/>
              <a:t>14-6-2023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4E1B74-8A7A-479F-92D6-F77FB26D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5DD0C5-C2C0-4B04-80D2-9E5A8E04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6EB7-3254-4BA6-8D59-B37DBBCC68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15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67EC8B1-5550-4900-BFED-4CDA17A7A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B83F302-EDF9-4223-A22F-C1CD9B424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35612B-D765-4BDF-832B-C63FDCED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0F73-52B5-4514-9455-69214BE0A4C2}" type="datetimeFigureOut">
              <a:rPr lang="nl-NL" smtClean="0"/>
              <a:t>14-6-2023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B39ADA-0439-4637-B6FF-5B7D7BEE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108A1A-3A56-4D1F-8252-BC95202D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6EB7-3254-4BA6-8D59-B37DBBCC68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4565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7DB42-81D4-4DD5-97AD-D67471FBF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221572B-636F-4245-AA1E-256D70AF5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8E41FD-5292-401C-93AC-006C72E9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0F73-52B5-4514-9455-69214BE0A4C2}" type="datetimeFigureOut">
              <a:rPr lang="nl-NL" smtClean="0"/>
              <a:t>14-6-2023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52B836-5364-436C-91D7-99FF5BFE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0F06E3-6BA4-4DE2-9EFC-46B1FFB7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6EB7-3254-4BA6-8D59-B37DBBCC68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256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02F0B-BA48-43BC-8B3A-CE49E81F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96552E-0E43-4F78-A647-D557FD3E5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A4901D-48D1-4016-AEDC-CA82D46B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0F73-52B5-4514-9455-69214BE0A4C2}" type="datetimeFigureOut">
              <a:rPr lang="nl-NL" smtClean="0"/>
              <a:t>14-6-2023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EAF2AD-A74B-49EA-8220-112F7425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605C0E-029A-44CA-B875-A258B7B5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6EB7-3254-4BA6-8D59-B37DBBCC68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9526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00397-7BCC-4206-B77B-72A6A329B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141C5B-6A98-4884-9139-0CE34C1DB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B0F1DC-1793-4732-A767-CA1C85B1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0F73-52B5-4514-9455-69214BE0A4C2}" type="datetimeFigureOut">
              <a:rPr lang="nl-NL" smtClean="0"/>
              <a:t>14-6-2023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971F74E-4EC1-402A-9371-85DC9885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58EA4E-9C49-4A84-8F6D-1176689F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6EB7-3254-4BA6-8D59-B37DBBCC68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089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1AA7A-93D5-461D-96D8-491D8642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F2E345-A66C-4310-97FD-E4276CEB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6F973E2-C799-4015-8884-4CBD9ED2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21921E8-AD1E-4700-8377-E0C2AAE5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0F73-52B5-4514-9455-69214BE0A4C2}" type="datetimeFigureOut">
              <a:rPr lang="nl-NL" smtClean="0"/>
              <a:t>14-6-2023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89BEA71-E64F-42B9-BD9C-ED706256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49216D9-1898-43C7-A2C6-14DD7D30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6EB7-3254-4BA6-8D59-B37DBBCC68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4637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517B7-427F-465D-B4F5-F9993D53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AE78AE-2A8E-4D26-94CC-47F640558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405FCF3-BCC3-458F-9C56-CE2B7E162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3135CCB-D688-46C3-B6AD-6D51B1191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C756A15-B3D8-4FA4-BF04-181983820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06B9BCF-E8C8-4859-A64E-FEC6D280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0F73-52B5-4514-9455-69214BE0A4C2}" type="datetimeFigureOut">
              <a:rPr lang="nl-NL" smtClean="0"/>
              <a:t>14-6-2023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4F5D586-7457-413F-9171-72F46D2A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2C4AF3C-7D03-4F59-B83A-37F11527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6EB7-3254-4BA6-8D59-B37DBBCC68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3102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6FF6-54B9-410E-B77D-EC4AF7EA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70FBB2E-770C-4334-90E2-732537CC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0F73-52B5-4514-9455-69214BE0A4C2}" type="datetimeFigureOut">
              <a:rPr lang="nl-NL" smtClean="0"/>
              <a:t>14-6-2023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0AED8A-5F47-4460-A4BC-8ED54E4B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B6BFF63-57B4-489C-96C2-58833008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6EB7-3254-4BA6-8D59-B37DBBCC68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1443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A6E5555-2680-4CD8-9359-16D9E042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0F73-52B5-4514-9455-69214BE0A4C2}" type="datetimeFigureOut">
              <a:rPr lang="nl-NL" smtClean="0"/>
              <a:t>14-6-2023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F539785-0A12-486B-A941-9EDB9FF4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4E78047-3708-4C31-A478-F8A4394E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6EB7-3254-4BA6-8D59-B37DBBCC68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88771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3FE04-35DE-4F0A-A1B0-8BE28BF46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B762DA-6588-433D-B221-B68301061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EC298CC-1A75-4C15-AC0E-36FD80B97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447073-2823-45AC-A799-A37FA780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0F73-52B5-4514-9455-69214BE0A4C2}" type="datetimeFigureOut">
              <a:rPr lang="nl-NL" smtClean="0"/>
              <a:t>14-6-2023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4DCA78E-23A5-4449-B8F6-82FED603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504DCE0-1309-4224-8B2C-39945F19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6EB7-3254-4BA6-8D59-B37DBBCC68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173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02F0B-BA48-43BC-8B3A-CE49E81F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96552E-0E43-4F78-A647-D557FD3E5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A4901D-48D1-4016-AEDC-CA82D46B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0F73-52B5-4514-9455-69214BE0A4C2}" type="datetimeFigureOut">
              <a:rPr lang="nl-NL" smtClean="0"/>
              <a:t>14-6-2023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EAF2AD-A74B-49EA-8220-112F7425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605C0E-029A-44CA-B875-A258B7B5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6EB7-3254-4BA6-8D59-B37DBBCC68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1632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3CD90-2CB1-40B7-AC6D-8AE1579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FCAF8A1-9DD7-4B1D-97C0-CDE65288D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F954A7D-C64B-4660-B9CB-91BEABB32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0C4FCB6-A91B-4F34-8B29-7447FA7F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0F73-52B5-4514-9455-69214BE0A4C2}" type="datetimeFigureOut">
              <a:rPr lang="nl-NL" smtClean="0"/>
              <a:t>14-6-2023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20E0605-EF10-46EF-B5A7-FAA489B5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F63E716-FFE2-4D56-B51A-BA61D79E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6EB7-3254-4BA6-8D59-B37DBBCC68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71397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42062-CA54-4FC8-BFB0-C1A77EB1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67CD3A0-2CAE-4DE9-9693-184DF84EE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4E07AC-FFDF-4E0B-AD2D-4B096B9B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0F73-52B5-4514-9455-69214BE0A4C2}" type="datetimeFigureOut">
              <a:rPr lang="nl-NL" smtClean="0"/>
              <a:t>14-6-2023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4E1B74-8A7A-479F-92D6-F77FB26D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5DD0C5-C2C0-4B04-80D2-9E5A8E04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6EB7-3254-4BA6-8D59-B37DBBCC68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9755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67EC8B1-5550-4900-BFED-4CDA17A7A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B83F302-EDF9-4223-A22F-C1CD9B424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35612B-D765-4BDF-832B-C63FDCED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0F73-52B5-4514-9455-69214BE0A4C2}" type="datetimeFigureOut">
              <a:rPr lang="nl-NL" smtClean="0"/>
              <a:t>14-6-2023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B39ADA-0439-4637-B6FF-5B7D7BEE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108A1A-3A56-4D1F-8252-BC95202D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6EB7-3254-4BA6-8D59-B37DBBCC68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66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00397-7BCC-4206-B77B-72A6A329B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141C5B-6A98-4884-9139-0CE34C1DB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B0F1DC-1793-4732-A767-CA1C85B1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0F73-52B5-4514-9455-69214BE0A4C2}" type="datetimeFigureOut">
              <a:rPr lang="nl-NL" smtClean="0"/>
              <a:t>14-6-2023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971F74E-4EC1-402A-9371-85DC9885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58EA4E-9C49-4A84-8F6D-1176689F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6EB7-3254-4BA6-8D59-B37DBBCC68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361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1AA7A-93D5-461D-96D8-491D8642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F2E345-A66C-4310-97FD-E4276CEB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6F973E2-C799-4015-8884-4CBD9ED2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21921E8-AD1E-4700-8377-E0C2AAE5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0F73-52B5-4514-9455-69214BE0A4C2}" type="datetimeFigureOut">
              <a:rPr lang="nl-NL" smtClean="0"/>
              <a:t>14-6-2023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89BEA71-E64F-42B9-BD9C-ED706256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49216D9-1898-43C7-A2C6-14DD7D30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6EB7-3254-4BA6-8D59-B37DBBCC68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480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517B7-427F-465D-B4F5-F9993D53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AE78AE-2A8E-4D26-94CC-47F640558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405FCF3-BCC3-458F-9C56-CE2B7E162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3135CCB-D688-46C3-B6AD-6D51B1191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C756A15-B3D8-4FA4-BF04-181983820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06B9BCF-E8C8-4859-A64E-FEC6D280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0F73-52B5-4514-9455-69214BE0A4C2}" type="datetimeFigureOut">
              <a:rPr lang="nl-NL" smtClean="0"/>
              <a:t>14-6-2023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4F5D586-7457-413F-9171-72F46D2A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2C4AF3C-7D03-4F59-B83A-37F11527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6EB7-3254-4BA6-8D59-B37DBBCC68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864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6FF6-54B9-410E-B77D-EC4AF7EA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70FBB2E-770C-4334-90E2-732537CC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0F73-52B5-4514-9455-69214BE0A4C2}" type="datetimeFigureOut">
              <a:rPr lang="nl-NL" smtClean="0"/>
              <a:t>14-6-2023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0AED8A-5F47-4460-A4BC-8ED54E4B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B6BFF63-57B4-489C-96C2-58833008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6EB7-3254-4BA6-8D59-B37DBBCC68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821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A6E5555-2680-4CD8-9359-16D9E042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0F73-52B5-4514-9455-69214BE0A4C2}" type="datetimeFigureOut">
              <a:rPr lang="nl-NL" smtClean="0"/>
              <a:t>14-6-2023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F539785-0A12-486B-A941-9EDB9FF4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4E78047-3708-4C31-A478-F8A4394E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6EB7-3254-4BA6-8D59-B37DBBCC68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302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3FE04-35DE-4F0A-A1B0-8BE28BF46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B762DA-6588-433D-B221-B68301061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EC298CC-1A75-4C15-AC0E-36FD80B97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447073-2823-45AC-A799-A37FA780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0F73-52B5-4514-9455-69214BE0A4C2}" type="datetimeFigureOut">
              <a:rPr lang="nl-NL" smtClean="0"/>
              <a:t>14-6-2023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4DCA78E-23A5-4449-B8F6-82FED603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504DCE0-1309-4224-8B2C-39945F19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6EB7-3254-4BA6-8D59-B37DBBCC68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353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3CD90-2CB1-40B7-AC6D-8AE1579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FCAF8A1-9DD7-4B1D-97C0-CDE65288D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F954A7D-C64B-4660-B9CB-91BEABB32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0C4FCB6-A91B-4F34-8B29-7447FA7F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0F73-52B5-4514-9455-69214BE0A4C2}" type="datetimeFigureOut">
              <a:rPr lang="nl-NL" smtClean="0"/>
              <a:t>14-6-2023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20E0605-EF10-46EF-B5A7-FAA489B5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F63E716-FFE2-4D56-B51A-BA61D79E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6EB7-3254-4BA6-8D59-B37DBBCC68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533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5000" t="-3000" r="-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954177D-D356-4EA5-9492-2ABF39F1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0BCA80B-751E-4873-B2D3-6C08133F7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628C43-F4C8-425A-9F6F-733722BF5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0F73-52B5-4514-9455-69214BE0A4C2}" type="datetimeFigureOut">
              <a:rPr lang="nl-NL" smtClean="0"/>
              <a:t>14-6-2023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B6864ED-09A0-4963-BB3B-3921FF098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9EB199-5825-4CA7-AFDD-04FE46F9E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16EB7-3254-4BA6-8D59-B37DBBCC68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014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8000" t="-2000" r="2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954177D-D356-4EA5-9492-2ABF39F1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0BCA80B-751E-4873-B2D3-6C08133F7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628C43-F4C8-425A-9F6F-733722BF5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0F73-52B5-4514-9455-69214BE0A4C2}" type="datetimeFigureOut">
              <a:rPr lang="nl-NL" smtClean="0"/>
              <a:t>14-6-2023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B6864ED-09A0-4963-BB3B-3921FF098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9EB199-5825-4CA7-AFDD-04FE46F9E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16EB7-3254-4BA6-8D59-B37DBBCC68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650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reativecommons.org/licenses/by-nd/2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lickr.com/photos/hikingartist/" TargetMode="External"/><Relationship Id="rId5" Type="http://schemas.openxmlformats.org/officeDocument/2006/relationships/hyperlink" Target="https://www.flickr.com/photos/hikingartist/5727278512/in/photolist-9J6Nnf-6v4Xhz-9rESs-87NA7G-8GJvbJ-qBne5u-8SRJFm-87KfnD-paxfD8-9h2Dio-nxbANX-paxh9n-87KoSM-8w3jZT-651mrd-8GFm3n-4yj7N1-nZZvut-pMSq4Q-ab1Z5h-8BY6Ub-7v2CGM-8KVkvz-bV1L4r-n35vqE-bV1L5v-98HAv9-a" TargetMode="Externa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wURv7NTKhcYD7jM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Shape 171">
            <a:extLst>
              <a:ext uri="{FF2B5EF4-FFF2-40B4-BE49-F238E27FC236}">
                <a16:creationId xmlns:a16="http://schemas.microsoft.com/office/drawing/2014/main" id="{A6442C7A-2EC8-4F32-AD24-A2D8A4B6991D}"/>
              </a:ext>
            </a:extLst>
          </p:cNvPr>
          <p:cNvGrpSpPr/>
          <p:nvPr/>
        </p:nvGrpSpPr>
        <p:grpSpPr>
          <a:xfrm>
            <a:off x="71593" y="4244662"/>
            <a:ext cx="8964612" cy="2189518"/>
            <a:chOff x="179388" y="4668482"/>
            <a:chExt cx="8713786" cy="2029179"/>
          </a:xfrm>
        </p:grpSpPr>
        <p:sp>
          <p:nvSpPr>
            <p:cNvPr id="14" name="Shape 172">
              <a:extLst>
                <a:ext uri="{FF2B5EF4-FFF2-40B4-BE49-F238E27FC236}">
                  <a16:creationId xmlns:a16="http://schemas.microsoft.com/office/drawing/2014/main" id="{11D27058-CBAB-4299-B929-8CED3265E07D}"/>
                </a:ext>
              </a:extLst>
            </p:cNvPr>
            <p:cNvSpPr/>
            <p:nvPr/>
          </p:nvSpPr>
          <p:spPr>
            <a:xfrm>
              <a:off x="179388" y="4668482"/>
              <a:ext cx="8713786" cy="2029179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rgbClr val="33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" name="Shape 173">
              <a:extLst>
                <a:ext uri="{FF2B5EF4-FFF2-40B4-BE49-F238E27FC236}">
                  <a16:creationId xmlns:a16="http://schemas.microsoft.com/office/drawing/2014/main" id="{72AEE0EC-9353-42B4-B311-1A121958FBE6}"/>
                </a:ext>
              </a:extLst>
            </p:cNvPr>
            <p:cNvSpPr/>
            <p:nvPr/>
          </p:nvSpPr>
          <p:spPr>
            <a:xfrm>
              <a:off x="323850" y="4780525"/>
              <a:ext cx="8424862" cy="869011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6" name="Shape 174">
              <a:extLst>
                <a:ext uri="{FF2B5EF4-FFF2-40B4-BE49-F238E27FC236}">
                  <a16:creationId xmlns:a16="http://schemas.microsoft.com/office/drawing/2014/main" id="{2DDC4773-BB34-426B-930A-F44CE0E6CE51}"/>
                </a:ext>
              </a:extLst>
            </p:cNvPr>
            <p:cNvSpPr txBox="1"/>
            <p:nvPr/>
          </p:nvSpPr>
          <p:spPr>
            <a:xfrm>
              <a:off x="509587" y="4889500"/>
              <a:ext cx="8043745" cy="5847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nl-NL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  <a:rtl val="0"/>
                </a:rPr>
                <a:t>Les </a:t>
              </a:r>
              <a:r>
                <a:rPr kumimoji="0" lang="nl-NL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/>
                  <a:sym typeface="Arial"/>
                  <a:rtl val="0"/>
                </a:rPr>
                <a:t>5: Strings</a:t>
              </a:r>
              <a:r>
                <a:rPr lang="nl-NL" sz="3200" b="1" dirty="0">
                  <a:solidFill>
                    <a:prstClr val="white"/>
                  </a:solidFill>
                </a:rPr>
                <a:t> </a:t>
              </a:r>
              <a:r>
                <a:rPr kumimoji="0" lang="nl-NL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/>
                  <a:sym typeface="Arial"/>
                  <a:rtl val="0"/>
                </a:rPr>
                <a:t>and</a:t>
              </a:r>
              <a:r>
                <a:rPr kumimoji="0" lang="nl-NL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/>
                  <a:sym typeface="Arial"/>
                  <a:rtl val="0"/>
                </a:rPr>
                <a:t> File I/O</a:t>
              </a:r>
            </a:p>
          </p:txBody>
        </p:sp>
        <p:pic>
          <p:nvPicPr>
            <p:cNvPr id="17" name="Shape 175">
              <a:extLst>
                <a:ext uri="{FF2B5EF4-FFF2-40B4-BE49-F238E27FC236}">
                  <a16:creationId xmlns:a16="http://schemas.microsoft.com/office/drawing/2014/main" id="{8BD6E010-A609-48A0-AB7E-59963C3F0CF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b="14706"/>
            <a:stretch/>
          </p:blipFill>
          <p:spPr>
            <a:xfrm>
              <a:off x="5867398" y="5667342"/>
              <a:ext cx="2881312" cy="9058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Shape 176">
              <a:extLst>
                <a:ext uri="{FF2B5EF4-FFF2-40B4-BE49-F238E27FC236}">
                  <a16:creationId xmlns:a16="http://schemas.microsoft.com/office/drawing/2014/main" id="{19AC850B-3D5C-4064-BD12-F7578BAE7AC6}"/>
                </a:ext>
              </a:extLst>
            </p:cNvPr>
            <p:cNvSpPr/>
            <p:nvPr/>
          </p:nvSpPr>
          <p:spPr>
            <a:xfrm>
              <a:off x="323850" y="5733673"/>
              <a:ext cx="5441949" cy="839788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" name="Shape 177">
              <a:extLst>
                <a:ext uri="{FF2B5EF4-FFF2-40B4-BE49-F238E27FC236}">
                  <a16:creationId xmlns:a16="http://schemas.microsoft.com/office/drawing/2014/main" id="{BB3E8990-627A-4722-9D75-F10273C76E1A}"/>
                </a:ext>
              </a:extLst>
            </p:cNvPr>
            <p:cNvSpPr txBox="1"/>
            <p:nvPr/>
          </p:nvSpPr>
          <p:spPr>
            <a:xfrm>
              <a:off x="323850" y="5797173"/>
              <a:ext cx="5213349" cy="6463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nl-NL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  <a:rtl val="0"/>
                </a:rPr>
                <a:t>Programming (TICT-V1IPMC-22)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nl-NL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  <a:rtl val="0"/>
                </a:rPr>
                <a:t>HBO-ICT propedeuse blok 1</a:t>
              </a:r>
            </a:p>
          </p:txBody>
        </p:sp>
      </p:grpSp>
      <p:pic>
        <p:nvPicPr>
          <p:cNvPr id="20" name="Afbeelding 19" descr="evolution_man_pc.jpg">
            <a:extLst>
              <a:ext uri="{FF2B5EF4-FFF2-40B4-BE49-F238E27FC236}">
                <a16:creationId xmlns:a16="http://schemas.microsoft.com/office/drawing/2014/main" id="{1B9BE2F4-96A8-434C-952D-BF80521A1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61" y="1632778"/>
            <a:ext cx="5855624" cy="2213426"/>
          </a:xfrm>
          <a:prstGeom prst="rect">
            <a:avLst/>
          </a:prstGeom>
        </p:spPr>
      </p:pic>
      <p:sp>
        <p:nvSpPr>
          <p:cNvPr id="21" name="Rechthoek 20">
            <a:extLst>
              <a:ext uri="{FF2B5EF4-FFF2-40B4-BE49-F238E27FC236}">
                <a16:creationId xmlns:a16="http://schemas.microsoft.com/office/drawing/2014/main" id="{67EAA04F-8C76-4E05-A391-4776DA7AD40E}"/>
              </a:ext>
            </a:extLst>
          </p:cNvPr>
          <p:cNvSpPr/>
          <p:nvPr/>
        </p:nvSpPr>
        <p:spPr>
          <a:xfrm>
            <a:off x="4001717" y="3809133"/>
            <a:ext cx="3596182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5"/>
                <a:rtl val="0"/>
              </a:rPr>
              <a:t>Man Chain </a:t>
            </a:r>
            <a:r>
              <a:rPr kumimoji="0" lang="nl-NL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5"/>
                <a:rtl val="0"/>
              </a:rPr>
              <a:t>illustration</a:t>
            </a: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 </a:t>
            </a:r>
            <a:r>
              <a:rPr kumimoji="0" lang="nl-NL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by</a:t>
            </a: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 </a:t>
            </a: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6"/>
                <a:rtl val="0"/>
              </a:rPr>
              <a:t>Frits </a:t>
            </a:r>
            <a:r>
              <a:rPr kumimoji="0" lang="nl-NL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6"/>
                <a:rtl val="0"/>
              </a:rPr>
              <a:t>Ahlefeldt-Laurvig</a:t>
            </a: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 | </a:t>
            </a:r>
            <a:r>
              <a:rPr kumimoji="0" lang="nl-NL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7"/>
                <a:rtl val="0"/>
              </a:rPr>
              <a:t>CC BY-ND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25470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05888FF-7476-42E8-8714-5E46303169D0}"/>
              </a:ext>
            </a:extLst>
          </p:cNvPr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Open file mode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D4F80DFC-EFA5-4AC6-9AA6-3A3E8CE8847B}"/>
              </a:ext>
            </a:extLst>
          </p:cNvPr>
          <p:cNvGraphicFramePr>
            <a:graphicFrameLocks noGrp="1"/>
          </p:cNvGraphicFramePr>
          <p:nvPr/>
        </p:nvGraphicFramePr>
        <p:xfrm>
          <a:off x="709358" y="2586766"/>
          <a:ext cx="5109882" cy="2595880"/>
        </p:xfrm>
        <a:graphic>
          <a:graphicData uri="http://schemas.openxmlformats.org/drawingml/2006/table">
            <a:tbl>
              <a:tblPr firstRow="1" bandRow="1"/>
              <a:tblGrid>
                <a:gridCol w="791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Mode</a:t>
                      </a:r>
                    </a:p>
                  </a:txBody>
                  <a:tcPr>
                    <a:lnL w="12700" cmpd="sng">
                      <a:solidFill>
                        <a:srgbClr val="748CBC"/>
                      </a:solidFill>
                    </a:lnL>
                    <a:lnR w="12700" cmpd="sng">
                      <a:solidFill>
                        <a:srgbClr val="748CBC"/>
                      </a:solidFill>
                    </a:lnR>
                    <a:lnT w="12700" cmpd="sng">
                      <a:solidFill>
                        <a:srgbClr val="748CBC"/>
                      </a:solidFill>
                    </a:lnT>
                    <a:lnB w="12700" cmpd="sng">
                      <a:solidFill>
                        <a:srgbClr val="748CB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L w="12700" cmpd="sng">
                      <a:solidFill>
                        <a:srgbClr val="748CBC"/>
                      </a:solidFill>
                    </a:lnL>
                    <a:lnR w="12700" cmpd="sng">
                      <a:solidFill>
                        <a:srgbClr val="748CBC"/>
                      </a:solidFill>
                    </a:lnR>
                    <a:lnT w="12700" cmpd="sng">
                      <a:solidFill>
                        <a:srgbClr val="748CBC"/>
                      </a:solidFill>
                    </a:lnT>
                    <a:lnB w="12700" cmpd="sng">
                      <a:solidFill>
                        <a:srgbClr val="748CB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748CBC"/>
                      </a:solidFill>
                    </a:lnL>
                    <a:lnR w="12700" cmpd="sng">
                      <a:solidFill>
                        <a:srgbClr val="748CBC"/>
                      </a:solidFill>
                    </a:lnR>
                    <a:lnT w="12700" cmpd="sng">
                      <a:solidFill>
                        <a:srgbClr val="748CBC"/>
                      </a:solidFill>
                    </a:lnT>
                    <a:lnB w="12700" cmpd="sng">
                      <a:solidFill>
                        <a:srgbClr val="748CB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Reading</a:t>
                      </a:r>
                      <a:r>
                        <a:rPr lang="en-US" baseline="0" dirty="0"/>
                        <a:t> (default)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748CBC"/>
                      </a:solidFill>
                    </a:lnL>
                    <a:lnR w="12700" cmpd="sng">
                      <a:solidFill>
                        <a:srgbClr val="748CBC"/>
                      </a:solidFill>
                    </a:lnR>
                    <a:lnT w="12700" cmpd="sng">
                      <a:solidFill>
                        <a:srgbClr val="748CBC"/>
                      </a:solidFill>
                    </a:lnT>
                    <a:lnB w="12700" cmpd="sng">
                      <a:solidFill>
                        <a:srgbClr val="748CB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748CBC"/>
                      </a:solidFill>
                    </a:lnL>
                    <a:lnR w="12700" cmpd="sng">
                      <a:solidFill>
                        <a:srgbClr val="748CBC"/>
                      </a:solidFill>
                    </a:lnR>
                    <a:lnT w="12700" cmpd="sng">
                      <a:solidFill>
                        <a:srgbClr val="748CBC"/>
                      </a:solidFill>
                    </a:lnT>
                    <a:lnB w="12700" cmpd="sng">
                      <a:solidFill>
                        <a:srgbClr val="748CB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Writing (if file exists, content is wiped)</a:t>
                      </a:r>
                    </a:p>
                  </a:txBody>
                  <a:tcPr>
                    <a:lnL w="12700" cmpd="sng">
                      <a:solidFill>
                        <a:srgbClr val="748CBC"/>
                      </a:solidFill>
                    </a:lnL>
                    <a:lnR w="12700" cmpd="sng">
                      <a:solidFill>
                        <a:srgbClr val="748CBC"/>
                      </a:solidFill>
                    </a:lnR>
                    <a:lnT w="12700" cmpd="sng">
                      <a:solidFill>
                        <a:srgbClr val="748CBC"/>
                      </a:solidFill>
                    </a:lnT>
                    <a:lnB w="12700" cmpd="sng">
                      <a:solidFill>
                        <a:srgbClr val="748CB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L w="12700" cmpd="sng">
                      <a:solidFill>
                        <a:srgbClr val="748CBC"/>
                      </a:solidFill>
                    </a:lnL>
                    <a:lnR w="12700" cmpd="sng">
                      <a:solidFill>
                        <a:srgbClr val="748CBC"/>
                      </a:solidFill>
                    </a:lnR>
                    <a:lnT w="12700" cmpd="sng">
                      <a:solidFill>
                        <a:srgbClr val="748CBC"/>
                      </a:solidFill>
                    </a:lnT>
                    <a:lnB w="12700" cmpd="sng">
                      <a:solidFill>
                        <a:srgbClr val="748CB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Append</a:t>
                      </a:r>
                      <a:r>
                        <a:rPr lang="en-US" baseline="0" dirty="0"/>
                        <a:t> (if file exists, writes are appended)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748CBC"/>
                      </a:solidFill>
                    </a:lnL>
                    <a:lnR w="12700" cmpd="sng">
                      <a:solidFill>
                        <a:srgbClr val="748CBC"/>
                      </a:solidFill>
                    </a:lnR>
                    <a:lnT w="12700" cmpd="sng">
                      <a:solidFill>
                        <a:srgbClr val="748CBC"/>
                      </a:solidFill>
                    </a:lnT>
                    <a:lnB w="12700" cmpd="sng">
                      <a:solidFill>
                        <a:srgbClr val="748CB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>
                    <a:lnL w="12700" cmpd="sng">
                      <a:solidFill>
                        <a:srgbClr val="748CBC"/>
                      </a:solidFill>
                    </a:lnL>
                    <a:lnR w="12700" cmpd="sng">
                      <a:solidFill>
                        <a:srgbClr val="748CBC"/>
                      </a:solidFill>
                    </a:lnR>
                    <a:lnT w="12700" cmpd="sng">
                      <a:solidFill>
                        <a:srgbClr val="748CBC"/>
                      </a:solidFill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Reading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and Writing</a:t>
                      </a:r>
                    </a:p>
                  </a:txBody>
                  <a:tcPr>
                    <a:lnL w="12700" cmpd="sng">
                      <a:solidFill>
                        <a:srgbClr val="748CBC"/>
                      </a:solidFill>
                    </a:lnL>
                    <a:lnR w="12700" cmpd="sng">
                      <a:solidFill>
                        <a:srgbClr val="748CBC"/>
                      </a:solidFill>
                    </a:lnR>
                    <a:lnT w="12700" cmpd="sng">
                      <a:solidFill>
                        <a:srgbClr val="748CBC"/>
                      </a:solidFill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748CBC"/>
                      </a:solidFill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748CB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Text (default)</a:t>
                      </a:r>
                    </a:p>
                  </a:txBody>
                  <a:tcPr>
                    <a:lnL w="12700" cmpd="sng">
                      <a:solidFill>
                        <a:srgbClr val="748CBC"/>
                      </a:solidFill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748CB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748CBC"/>
                      </a:solidFill>
                    </a:lnR>
                    <a:lnT w="12700" cmpd="sng">
                      <a:solidFill>
                        <a:srgbClr val="748CBC"/>
                      </a:solidFill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Binary</a:t>
                      </a:r>
                    </a:p>
                  </a:txBody>
                  <a:tcPr>
                    <a:lnL w="12700" cmpd="sng">
                      <a:solidFill>
                        <a:srgbClr val="748CBC"/>
                      </a:solidFill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748CBC"/>
                      </a:solidFill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13">
            <a:extLst>
              <a:ext uri="{FF2B5EF4-FFF2-40B4-BE49-F238E27FC236}">
                <a16:creationId xmlns:a16="http://schemas.microsoft.com/office/drawing/2014/main" id="{06979F04-1C3D-4E65-A9B9-3782B5E4C65E}"/>
              </a:ext>
            </a:extLst>
          </p:cNvPr>
          <p:cNvSpPr txBox="1"/>
          <p:nvPr/>
        </p:nvSpPr>
        <p:spPr bwMode="auto">
          <a:xfrm>
            <a:off x="709358" y="1807882"/>
            <a:ext cx="72692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The file mode defines how the file will be accessed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068E11A4-5A5A-48AB-81D9-5A544D8D9A91}"/>
              </a:ext>
            </a:extLst>
          </p:cNvPr>
          <p:cNvSpPr txBox="1"/>
          <p:nvPr/>
        </p:nvSpPr>
        <p:spPr bwMode="auto">
          <a:xfrm>
            <a:off x="4078942" y="5453529"/>
            <a:ext cx="4402816" cy="954107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open('example.txt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open('example.txt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open('example.txt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open('example.txt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5D96C17D-3CA2-4A56-9CD5-206FCE2791B0}"/>
              </a:ext>
            </a:extLst>
          </p:cNvPr>
          <p:cNvSpPr txBox="1"/>
          <p:nvPr/>
        </p:nvSpPr>
        <p:spPr bwMode="auto">
          <a:xfrm>
            <a:off x="709358" y="5746533"/>
            <a:ext cx="26561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These are all equivalent</a:t>
            </a:r>
          </a:p>
        </p:txBody>
      </p:sp>
      <p:cxnSp>
        <p:nvCxnSpPr>
          <p:cNvPr id="13" name="Straight Arrow Connector 18">
            <a:extLst>
              <a:ext uri="{FF2B5EF4-FFF2-40B4-BE49-F238E27FC236}">
                <a16:creationId xmlns:a16="http://schemas.microsoft.com/office/drawing/2014/main" id="{DACED37E-0DCB-4E3D-A901-9616DE0E9DB0}"/>
              </a:ext>
            </a:extLst>
          </p:cNvPr>
          <p:cNvCxnSpPr>
            <a:stCxn id="12" idx="3"/>
          </p:cNvCxnSpPr>
          <p:nvPr/>
        </p:nvCxnSpPr>
        <p:spPr>
          <a:xfrm>
            <a:off x="3365529" y="5946588"/>
            <a:ext cx="534118" cy="1588"/>
          </a:xfrm>
          <a:prstGeom prst="straightConnector1">
            <a:avLst/>
          </a:prstGeom>
          <a:noFill/>
          <a:ln w="25400" cap="flat" cmpd="sng" algn="ctr">
            <a:solidFill>
              <a:srgbClr val="294171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379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1EAA6B4-9537-4255-9F58-A7F2CE6A2674}"/>
              </a:ext>
            </a:extLst>
          </p:cNvPr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File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6E8CB570-D71A-4069-8888-EB21D3D61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697548"/>
              </p:ext>
            </p:extLst>
          </p:nvPr>
        </p:nvGraphicFramePr>
        <p:xfrm>
          <a:off x="350768" y="3227294"/>
          <a:ext cx="8447342" cy="3403600"/>
        </p:xfrm>
        <a:graphic>
          <a:graphicData uri="http://schemas.openxmlformats.org/drawingml/2006/table">
            <a:tbl>
              <a:tblPr firstRow="1" bandRow="1"/>
              <a:tblGrid>
                <a:gridCol w="346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Usage</a:t>
                      </a:r>
                    </a:p>
                  </a:txBody>
                  <a:tcPr>
                    <a:lnL w="12700" cmpd="sng">
                      <a:solidFill>
                        <a:srgbClr val="748CBC"/>
                      </a:solidFill>
                    </a:lnL>
                    <a:lnR w="12700" cmpd="sng">
                      <a:solidFill>
                        <a:srgbClr val="748CBC"/>
                      </a:solidFill>
                    </a:lnR>
                    <a:lnT w="12700" cmpd="sng">
                      <a:solidFill>
                        <a:srgbClr val="748CBC"/>
                      </a:solidFill>
                    </a:lnT>
                    <a:lnB w="12700" cmpd="sng">
                      <a:solidFill>
                        <a:srgbClr val="748CB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L w="12700" cmpd="sng">
                      <a:solidFill>
                        <a:srgbClr val="748CBC"/>
                      </a:solidFill>
                    </a:lnL>
                    <a:lnR w="12700" cmpd="sng">
                      <a:solidFill>
                        <a:srgbClr val="748CBC"/>
                      </a:solidFill>
                    </a:lnR>
                    <a:lnT w="12700" cmpd="sng">
                      <a:solidFill>
                        <a:srgbClr val="748CBC"/>
                      </a:solidFill>
                    </a:lnT>
                    <a:lnB w="12700" cmpd="sng">
                      <a:solidFill>
                        <a:srgbClr val="748CB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infile.read(n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mpd="sng">
                      <a:solidFill>
                        <a:srgbClr val="748CBC"/>
                      </a:solidFill>
                    </a:lnL>
                    <a:lnR w="12700" cmpd="sng">
                      <a:solidFill>
                        <a:srgbClr val="748CBC"/>
                      </a:solidFill>
                    </a:lnR>
                    <a:lnT w="12700" cmpd="sng">
                      <a:solidFill>
                        <a:srgbClr val="748CBC"/>
                      </a:solidFill>
                    </a:lnT>
                    <a:lnB w="12700" cmpd="sng">
                      <a:solidFill>
                        <a:srgbClr val="748CB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Read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characters starting from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cursor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; if fewer than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characters remain, read until the end of file </a:t>
                      </a:r>
                    </a:p>
                  </a:txBody>
                  <a:tcPr>
                    <a:lnL w="12700" cmpd="sng">
                      <a:solidFill>
                        <a:srgbClr val="748CBC"/>
                      </a:solidFill>
                    </a:lnL>
                    <a:lnR w="12700" cmpd="sng">
                      <a:solidFill>
                        <a:srgbClr val="748CBC"/>
                      </a:solidFill>
                    </a:lnR>
                    <a:lnT w="12700" cmpd="sng">
                      <a:solidFill>
                        <a:srgbClr val="748CBC"/>
                      </a:solidFill>
                    </a:lnT>
                    <a:lnB w="12700" cmpd="sng">
                      <a:solidFill>
                        <a:srgbClr val="748CB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infile.read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mpd="sng">
                      <a:solidFill>
                        <a:srgbClr val="748CBC"/>
                      </a:solidFill>
                    </a:lnL>
                    <a:lnR w="12700" cmpd="sng">
                      <a:solidFill>
                        <a:srgbClr val="748CBC"/>
                      </a:solidFill>
                    </a:lnR>
                    <a:lnT w="12700" cmpd="sng">
                      <a:solidFill>
                        <a:srgbClr val="748CBC"/>
                      </a:solidFill>
                    </a:lnT>
                    <a:lnB w="12700" cmpd="sng">
                      <a:solidFill>
                        <a:srgbClr val="748CB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Read starting from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cursor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up to the end of the file  </a:t>
                      </a:r>
                    </a:p>
                  </a:txBody>
                  <a:tcPr>
                    <a:lnL w="12700" cmpd="sng">
                      <a:solidFill>
                        <a:srgbClr val="748CBC"/>
                      </a:solidFill>
                    </a:lnL>
                    <a:lnR w="12700" cmpd="sng">
                      <a:solidFill>
                        <a:srgbClr val="748CBC"/>
                      </a:solidFill>
                    </a:lnR>
                    <a:lnT w="12700" cmpd="sng">
                      <a:solidFill>
                        <a:srgbClr val="748CBC"/>
                      </a:solidFill>
                    </a:lnT>
                    <a:lnB w="12700" cmpd="sng">
                      <a:solidFill>
                        <a:srgbClr val="748CB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infile.readline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mpd="sng">
                      <a:solidFill>
                        <a:srgbClr val="748CBC"/>
                      </a:solidFill>
                    </a:lnL>
                    <a:lnR w="12700" cmpd="sng">
                      <a:solidFill>
                        <a:srgbClr val="748CBC"/>
                      </a:solidFill>
                    </a:lnR>
                    <a:lnT w="12700" cmpd="sng">
                      <a:solidFill>
                        <a:srgbClr val="748CBC"/>
                      </a:solidFill>
                    </a:lnT>
                    <a:lnB w="12700" cmpd="sng">
                      <a:solidFill>
                        <a:srgbClr val="748CB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Read starting from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cursor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up to, and including, the end of line character</a:t>
                      </a:r>
                    </a:p>
                  </a:txBody>
                  <a:tcPr>
                    <a:lnL w="12700" cmpd="sng">
                      <a:solidFill>
                        <a:srgbClr val="748CBC"/>
                      </a:solidFill>
                    </a:lnL>
                    <a:lnR w="12700" cmpd="sng">
                      <a:solidFill>
                        <a:srgbClr val="748CBC"/>
                      </a:solidFill>
                    </a:lnR>
                    <a:lnT w="12700" cmpd="sng">
                      <a:solidFill>
                        <a:srgbClr val="748CBC"/>
                      </a:solidFill>
                    </a:lnT>
                    <a:lnB w="12700" cmpd="sng">
                      <a:solidFill>
                        <a:srgbClr val="748CB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infile.readlines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mpd="sng">
                      <a:solidFill>
                        <a:srgbClr val="748CBC"/>
                      </a:solidFill>
                    </a:lnL>
                    <a:lnR w="12700" cmpd="sng">
                      <a:solidFill>
                        <a:srgbClr val="748CBC"/>
                      </a:solidFill>
                    </a:lnR>
                    <a:lnT w="12700" cmpd="sng">
                      <a:solidFill>
                        <a:srgbClr val="748CBC"/>
                      </a:solidFill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Read starting from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cursor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up to the end of the file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and return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list of lines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748CBC"/>
                      </a:solidFill>
                    </a:lnL>
                    <a:lnR w="12700" cmpd="sng">
                      <a:solidFill>
                        <a:srgbClr val="748CBC"/>
                      </a:solidFill>
                    </a:lnR>
                    <a:lnT w="12700" cmpd="sng">
                      <a:solidFill>
                        <a:srgbClr val="748CBC"/>
                      </a:solidFill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outfile.write(s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748CBC"/>
                      </a:solidFill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748CB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Write string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to file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outfile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starting from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cursor</a:t>
                      </a:r>
                      <a:endParaRPr lang="en-US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748CBC"/>
                      </a:solidFill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748CB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infile.close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748CBC"/>
                      </a:solidFill>
                    </a:lnR>
                    <a:lnT w="12700" cmpd="sng">
                      <a:solidFill>
                        <a:srgbClr val="748CBC"/>
                      </a:solidFill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Close file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748CBC"/>
                      </a:solidFill>
                    </a:lnL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748CBC"/>
                      </a:solidFill>
                    </a:lnT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8">
            <a:extLst>
              <a:ext uri="{FF2B5EF4-FFF2-40B4-BE49-F238E27FC236}">
                <a16:creationId xmlns:a16="http://schemas.microsoft.com/office/drawing/2014/main" id="{8F04465D-F0DD-48F2-9BAC-027EE032FA94}"/>
              </a:ext>
            </a:extLst>
          </p:cNvPr>
          <p:cNvSpPr txBox="1"/>
          <p:nvPr/>
        </p:nvSpPr>
        <p:spPr bwMode="auto">
          <a:xfrm>
            <a:off x="350769" y="1718235"/>
            <a:ext cx="844734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There are several “file” types; they all support similar “file” methods </a:t>
            </a:r>
          </a:p>
          <a:p>
            <a:pPr marL="747713" marR="0" lvl="1" indent="-29051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buSzTx/>
              <a:buFont typeface="Arial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</a:endParaRPr>
          </a:p>
          <a:p>
            <a:pPr marL="747713" marR="0" lvl="1" indent="-29051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buSzTx/>
              <a:buFont typeface="Arial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</a:endParaRPr>
          </a:p>
          <a:p>
            <a:pPr marL="747713" marR="0" lvl="1" indent="-29051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buSzTx/>
              <a:buFont typeface="Arial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32ED86E-2CF3-4440-A604-F76893E0C693}"/>
              </a:ext>
            </a:extLst>
          </p:cNvPr>
          <p:cNvSpPr txBox="1"/>
          <p:nvPr/>
        </p:nvSpPr>
        <p:spPr bwMode="auto">
          <a:xfrm>
            <a:off x="350768" y="1718235"/>
            <a:ext cx="844734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</a:endParaRPr>
          </a:p>
          <a:p>
            <a:pPr marL="747713" marR="0" lvl="1" indent="-29051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Methods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read()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 and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 return the characters read as a string</a:t>
            </a:r>
          </a:p>
          <a:p>
            <a:pPr marL="747713" marR="0" lvl="1" indent="-29051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Methods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 returns the characters read as a list of lines  </a:t>
            </a:r>
          </a:p>
          <a:p>
            <a:pPr marL="747713" marR="0" lvl="1" indent="-29051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Method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 returns the number of characters written</a:t>
            </a:r>
          </a:p>
        </p:txBody>
      </p:sp>
    </p:spTree>
    <p:extLst>
      <p:ext uri="{BB962C8B-B14F-4D97-AF65-F5344CB8AC3E}">
        <p14:creationId xmlns:p14="http://schemas.microsoft.com/office/powerpoint/2010/main" val="388863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D99CA05-5995-4ED0-843E-DF135D6586B9}"/>
              </a:ext>
            </a:extLst>
          </p:cNvPr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Reading a file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" name="TextBox 75">
            <a:extLst>
              <a:ext uri="{FF2B5EF4-FFF2-40B4-BE49-F238E27FC236}">
                <a16:creationId xmlns:a16="http://schemas.microsoft.com/office/drawing/2014/main" id="{EB39FC68-6667-465C-9C0F-8A92BA1F875E}"/>
              </a:ext>
            </a:extLst>
          </p:cNvPr>
          <p:cNvSpPr txBox="1"/>
          <p:nvPr/>
        </p:nvSpPr>
        <p:spPr bwMode="auto">
          <a:xfrm>
            <a:off x="3899647" y="3691534"/>
            <a:ext cx="5065059" cy="2677656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open('example.txt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A31E906C-B7FC-4563-8DB5-37F7BB127E0D}"/>
              </a:ext>
            </a:extLst>
          </p:cNvPr>
          <p:cNvSpPr txBox="1"/>
          <p:nvPr/>
        </p:nvSpPr>
        <p:spPr bwMode="auto">
          <a:xfrm>
            <a:off x="327212" y="1808579"/>
            <a:ext cx="8637494" cy="923330"/>
          </a:xfrm>
          <a:prstGeom prst="rect">
            <a:avLst/>
          </a:prstGeom>
          <a:solidFill>
            <a:srgbClr val="748CBC">
              <a:lumMod val="20000"/>
              <a:lumOff val="80000"/>
            </a:srgbClr>
          </a:solidFill>
          <a:ln w="9525" cap="flat" cmpd="sng" algn="ctr">
            <a:solidFill>
              <a:srgbClr val="748CBC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The 3 lines in this file end with the new line character.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\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\n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3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There is a blank line above this line.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\n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9DB79613-E064-4D00-BC10-C6F3F8E86872}"/>
              </a:ext>
            </a:extLst>
          </p:cNvPr>
          <p:cNvSpPr txBox="1"/>
          <p:nvPr/>
        </p:nvSpPr>
        <p:spPr bwMode="auto">
          <a:xfrm>
            <a:off x="521846" y="197785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A5260273-2242-400D-9DB5-4996A472535D}"/>
              </a:ext>
            </a:extLst>
          </p:cNvPr>
          <p:cNvSpPr txBox="1"/>
          <p:nvPr/>
        </p:nvSpPr>
        <p:spPr bwMode="auto">
          <a:xfrm>
            <a:off x="639134" y="197785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3" name="TextBox 19">
            <a:extLst>
              <a:ext uri="{FF2B5EF4-FFF2-40B4-BE49-F238E27FC236}">
                <a16:creationId xmlns:a16="http://schemas.microsoft.com/office/drawing/2014/main" id="{51179D81-2247-4A3A-8453-AF52FA895C9B}"/>
              </a:ext>
            </a:extLst>
          </p:cNvPr>
          <p:cNvSpPr txBox="1"/>
          <p:nvPr/>
        </p:nvSpPr>
        <p:spPr bwMode="auto">
          <a:xfrm>
            <a:off x="1354069" y="197785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DA4980BC-1723-40A9-BE0D-1302F9BCE495}"/>
              </a:ext>
            </a:extLst>
          </p:cNvPr>
          <p:cNvSpPr txBox="1"/>
          <p:nvPr/>
        </p:nvSpPr>
        <p:spPr bwMode="auto">
          <a:xfrm>
            <a:off x="521846" y="2224078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5" name="TextBox 21">
            <a:extLst>
              <a:ext uri="{FF2B5EF4-FFF2-40B4-BE49-F238E27FC236}">
                <a16:creationId xmlns:a16="http://schemas.microsoft.com/office/drawing/2014/main" id="{9F1ACC87-B92D-4B84-BF29-8BF1AFF09292}"/>
              </a:ext>
            </a:extLst>
          </p:cNvPr>
          <p:cNvSpPr txBox="1"/>
          <p:nvPr/>
        </p:nvSpPr>
        <p:spPr bwMode="auto">
          <a:xfrm>
            <a:off x="6067611" y="2562632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89B0CB82-694D-4E41-89A2-699EEA4C4228}"/>
              </a:ext>
            </a:extLst>
          </p:cNvPr>
          <p:cNvSpPr txBox="1"/>
          <p:nvPr/>
        </p:nvSpPr>
        <p:spPr bwMode="auto">
          <a:xfrm>
            <a:off x="3899647" y="3691535"/>
            <a:ext cx="5065059" cy="2677656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open('example.txt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infile.read(1)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'T'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7" name="TextBox 23">
            <a:extLst>
              <a:ext uri="{FF2B5EF4-FFF2-40B4-BE49-F238E27FC236}">
                <a16:creationId xmlns:a16="http://schemas.microsoft.com/office/drawing/2014/main" id="{6636D06E-E272-483D-9092-77458F5166C5}"/>
              </a:ext>
            </a:extLst>
          </p:cNvPr>
          <p:cNvSpPr txBox="1"/>
          <p:nvPr/>
        </p:nvSpPr>
        <p:spPr bwMode="auto">
          <a:xfrm>
            <a:off x="3899647" y="3691535"/>
            <a:ext cx="5065059" cy="2677656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open('example.txt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infile.read(1)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'T'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infile.read(5)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'he 3 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8" name="TextBox 24">
            <a:extLst>
              <a:ext uri="{FF2B5EF4-FFF2-40B4-BE49-F238E27FC236}">
                <a16:creationId xmlns:a16="http://schemas.microsoft.com/office/drawing/2014/main" id="{00376717-ADCD-462E-90EE-448B526F7FA1}"/>
              </a:ext>
            </a:extLst>
          </p:cNvPr>
          <p:cNvSpPr txBox="1"/>
          <p:nvPr/>
        </p:nvSpPr>
        <p:spPr bwMode="auto">
          <a:xfrm>
            <a:off x="3899647" y="3691534"/>
            <a:ext cx="5065059" cy="2677656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open('example.txt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infile.read(1)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'T'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infile.read(5)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'he 3 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infile.readline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'lines in this file end with the new line character.\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70E33FD7-B898-4CE2-82A1-96D8E7713CB5}"/>
              </a:ext>
            </a:extLst>
          </p:cNvPr>
          <p:cNvSpPr txBox="1"/>
          <p:nvPr/>
        </p:nvSpPr>
        <p:spPr bwMode="auto">
          <a:xfrm>
            <a:off x="3899647" y="3691534"/>
            <a:ext cx="5065059" cy="2677656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open('example.txt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infile.read(1)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'T'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infile.read(5)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'he 3 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infile.readline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'lines in this file end with the new line character.\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infile.read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'\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nThere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is a blank line above this line.\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0" name="TextBox 26">
            <a:extLst>
              <a:ext uri="{FF2B5EF4-FFF2-40B4-BE49-F238E27FC236}">
                <a16:creationId xmlns:a16="http://schemas.microsoft.com/office/drawing/2014/main" id="{01C8CF39-8DBC-48A0-9299-872F7CC37D1C}"/>
              </a:ext>
            </a:extLst>
          </p:cNvPr>
          <p:cNvSpPr txBox="1"/>
          <p:nvPr/>
        </p:nvSpPr>
        <p:spPr bwMode="auto">
          <a:xfrm>
            <a:off x="3899647" y="3691534"/>
            <a:ext cx="5065059" cy="2677656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open('example.txt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infile.read(1)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'T'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infile.read(5)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'he 3 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infile.readline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'lines in this file end with the new line character.\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infile.read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'\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nThere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is a blank line above this line.\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infile.close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38FEA29A-72B1-4A63-9F04-B06EB5EEB187}"/>
              </a:ext>
            </a:extLst>
          </p:cNvPr>
          <p:cNvSpPr txBox="1"/>
          <p:nvPr/>
        </p:nvSpPr>
        <p:spPr bwMode="auto">
          <a:xfrm>
            <a:off x="7594907" y="2731909"/>
            <a:ext cx="13697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example.txt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28">
            <a:extLst>
              <a:ext uri="{FF2B5EF4-FFF2-40B4-BE49-F238E27FC236}">
                <a16:creationId xmlns:a16="http://schemas.microsoft.com/office/drawing/2014/main" id="{54181D0B-F391-49BD-B575-FD878F272848}"/>
              </a:ext>
            </a:extLst>
          </p:cNvPr>
          <p:cNvSpPr txBox="1"/>
          <p:nvPr/>
        </p:nvSpPr>
        <p:spPr bwMode="auto">
          <a:xfrm>
            <a:off x="327212" y="3039686"/>
            <a:ext cx="86374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When the file is opened, a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cursor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is associated with the opened file</a:t>
            </a:r>
          </a:p>
        </p:txBody>
      </p:sp>
      <p:sp>
        <p:nvSpPr>
          <p:cNvPr id="33" name="TextBox 29">
            <a:extLst>
              <a:ext uri="{FF2B5EF4-FFF2-40B4-BE49-F238E27FC236}">
                <a16:creationId xmlns:a16="http://schemas.microsoft.com/office/drawing/2014/main" id="{71C98244-8AF4-4CA6-8E3D-2E5D0BAC80ED}"/>
              </a:ext>
            </a:extLst>
          </p:cNvPr>
          <p:cNvSpPr txBox="1"/>
          <p:nvPr/>
        </p:nvSpPr>
        <p:spPr bwMode="auto">
          <a:xfrm>
            <a:off x="327212" y="3999310"/>
            <a:ext cx="331843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The initial position of the cursor is:</a:t>
            </a:r>
          </a:p>
          <a:p>
            <a:pPr marL="747713" marR="0" lvl="1" indent="-29051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at the beginning of the file, if file mode is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7713" marR="0" lvl="1" indent="-29051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</a:endParaRPr>
          </a:p>
          <a:p>
            <a:pPr marL="747713" marR="0" lvl="1" indent="-29051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at the end of the file, if file mode is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 or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47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2" grpId="0"/>
      <p:bldP spid="33" grpId="0"/>
      <p:bldP spid="3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CBD952E-A9A1-43BA-B830-476374CB747E}"/>
              </a:ext>
            </a:extLst>
          </p:cNvPr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Patterns for reading a text file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AE912709-6556-43CA-AD9B-31D5A1D4D51F}"/>
              </a:ext>
            </a:extLst>
          </p:cNvPr>
          <p:cNvSpPr txBox="1"/>
          <p:nvPr/>
        </p:nvSpPr>
        <p:spPr bwMode="auto">
          <a:xfrm>
            <a:off x="862794" y="4007714"/>
            <a:ext cx="6114668" cy="1815882"/>
          </a:xfrm>
          <a:prstGeom prst="rect">
            <a:avLst/>
          </a:prstGeom>
          <a:solidFill>
            <a:srgbClr val="748CBC">
              <a:lumMod val="20000"/>
              <a:lumOff val="80000"/>
            </a:srgbClr>
          </a:solidFill>
          <a:ln w="9525" cap="flat" cmpd="sng" algn="ctr">
            <a:solidFill>
              <a:srgbClr val="748CBC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numChars(filename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):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'returns the number of characters in file filename'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open(filename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content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infile.read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infile.close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len(content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B8BB0F8A-EF5F-4B11-90D7-429036DE7B91}"/>
              </a:ext>
            </a:extLst>
          </p:cNvPr>
          <p:cNvSpPr txBox="1"/>
          <p:nvPr/>
        </p:nvSpPr>
        <p:spPr bwMode="auto">
          <a:xfrm>
            <a:off x="862794" y="1624608"/>
            <a:ext cx="4686725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Common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patterns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 for reading a file: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</a:endParaRPr>
          </a:p>
          <a:p>
            <a:pPr marL="746125" marR="0" lvl="1" indent="-288925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94171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Read the file content into a string</a:t>
            </a:r>
          </a:p>
          <a:p>
            <a:pPr marL="746125" marR="0" lvl="1" indent="-288925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94171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Read the file content into a list of words</a:t>
            </a:r>
          </a:p>
          <a:p>
            <a:pPr marL="746125" marR="0" lvl="1" indent="-288925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94171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Read the file content into a list of lines</a:t>
            </a: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65CFED37-559B-4379-AA08-33FEA7CCBF07}"/>
              </a:ext>
            </a:extLst>
          </p:cNvPr>
          <p:cNvSpPr txBox="1"/>
          <p:nvPr/>
        </p:nvSpPr>
        <p:spPr bwMode="auto">
          <a:xfrm>
            <a:off x="862794" y="4007714"/>
            <a:ext cx="6114668" cy="2031325"/>
          </a:xfrm>
          <a:prstGeom prst="rect">
            <a:avLst/>
          </a:prstGeom>
          <a:solidFill>
            <a:srgbClr val="748CBC">
              <a:lumMod val="20000"/>
              <a:lumOff val="80000"/>
            </a:srgbClr>
          </a:solidFill>
          <a:ln w="9525" cap="flat" cmpd="sng" algn="ctr">
            <a:solidFill>
              <a:srgbClr val="748CBC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numWords(filename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):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'returns the number of words in file filename'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open(filename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content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infile.read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infile.close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wordList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content.split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len(wordList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id="{FF84D7BC-6303-457B-9334-FD98C50F4610}"/>
              </a:ext>
            </a:extLst>
          </p:cNvPr>
          <p:cNvSpPr txBox="1"/>
          <p:nvPr/>
        </p:nvSpPr>
        <p:spPr bwMode="auto">
          <a:xfrm>
            <a:off x="862794" y="4007714"/>
            <a:ext cx="6114668" cy="1815882"/>
          </a:xfrm>
          <a:prstGeom prst="rect">
            <a:avLst/>
          </a:prstGeom>
          <a:solidFill>
            <a:srgbClr val="748CBC">
              <a:lumMod val="20000"/>
              <a:lumOff val="80000"/>
            </a:srgbClr>
          </a:solidFill>
          <a:ln w="9525" cap="flat" cmpd="sng" algn="ctr">
            <a:solidFill>
              <a:srgbClr val="748CBC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numLines(filename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):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'returns the number of lines in file filename'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open(filename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’)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lineList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infile.readlines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infile.close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len(lineList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TextBox 18">
            <a:extLst>
              <a:ext uri="{FF2B5EF4-FFF2-40B4-BE49-F238E27FC236}">
                <a16:creationId xmlns:a16="http://schemas.microsoft.com/office/drawing/2014/main" id="{F1676044-27DC-4B7C-A1EA-0CB6800EF294}"/>
              </a:ext>
            </a:extLst>
          </p:cNvPr>
          <p:cNvSpPr txBox="1"/>
          <p:nvPr/>
        </p:nvSpPr>
        <p:spPr bwMode="auto">
          <a:xfrm>
            <a:off x="862794" y="3401921"/>
            <a:ext cx="11385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81523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33">
            <a:extLst>
              <a:ext uri="{FF2B5EF4-FFF2-40B4-BE49-F238E27FC236}">
                <a16:creationId xmlns:a16="http://schemas.microsoft.com/office/drawing/2014/main" id="{D442B9AF-D377-43D2-B13E-AC7453D10850}"/>
              </a:ext>
            </a:extLst>
          </p:cNvPr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rgbClr val="748CBC">
              <a:lumMod val="20000"/>
              <a:lumOff val="80000"/>
            </a:srgbClr>
          </a:solidFill>
          <a:ln w="9525" cap="flat" cmpd="sng" algn="ctr">
            <a:solidFill>
              <a:srgbClr val="748CBC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6" name="TextBox 34">
            <a:extLst>
              <a:ext uri="{FF2B5EF4-FFF2-40B4-BE49-F238E27FC236}">
                <a16:creationId xmlns:a16="http://schemas.microsoft.com/office/drawing/2014/main" id="{FC4758C3-8FAA-415A-85A3-109D11FA627A}"/>
              </a:ext>
            </a:extLst>
          </p:cNvPr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rgbClr val="748CBC">
              <a:lumMod val="20000"/>
              <a:lumOff val="80000"/>
            </a:srgbClr>
          </a:solidFill>
          <a:ln w="9525" cap="flat" cmpd="sng" algn="ctr">
            <a:solidFill>
              <a:srgbClr val="748CBC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7" name="TextBox 35">
            <a:extLst>
              <a:ext uri="{FF2B5EF4-FFF2-40B4-BE49-F238E27FC236}">
                <a16:creationId xmlns:a16="http://schemas.microsoft.com/office/drawing/2014/main" id="{369A2C87-BAC3-48C4-871E-8FFE8676C24D}"/>
              </a:ext>
            </a:extLst>
          </p:cNvPr>
          <p:cNvSpPr txBox="1"/>
          <p:nvPr/>
        </p:nvSpPr>
        <p:spPr bwMode="auto">
          <a:xfrm>
            <a:off x="346195" y="1687079"/>
            <a:ext cx="7829885" cy="1200329"/>
          </a:xfrm>
          <a:prstGeom prst="rect">
            <a:avLst/>
          </a:prstGeom>
          <a:solidFill>
            <a:srgbClr val="748CBC">
              <a:lumMod val="20000"/>
              <a:lumOff val="80000"/>
            </a:srgbClr>
          </a:solidFill>
          <a:ln w="9525" cap="flat" cmpd="sng" algn="ctr">
            <a:solidFill>
              <a:srgbClr val="748CBC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is the first line.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8" name="TextBox 36">
            <a:extLst>
              <a:ext uri="{FF2B5EF4-FFF2-40B4-BE49-F238E27FC236}">
                <a16:creationId xmlns:a16="http://schemas.microsoft.com/office/drawing/2014/main" id="{59D73DE3-AFB6-4B6C-B236-E5FDF1A97B2D}"/>
              </a:ext>
            </a:extLst>
          </p:cNvPr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rgbClr val="748CBC">
              <a:lumMod val="20000"/>
              <a:lumOff val="80000"/>
            </a:srgbClr>
          </a:solidFill>
          <a:ln w="9525" cap="flat" cmpd="sng" algn="ctr">
            <a:solidFill>
              <a:srgbClr val="748CBC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is the first line. Still the first line…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\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9" name="TextBox 37">
            <a:extLst>
              <a:ext uri="{FF2B5EF4-FFF2-40B4-BE49-F238E27FC236}">
                <a16:creationId xmlns:a16="http://schemas.microsoft.com/office/drawing/2014/main" id="{48BAC8DD-4AD9-4540-A07C-16B0AA771F72}"/>
              </a:ext>
            </a:extLst>
          </p:cNvPr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rgbClr val="748CBC">
              <a:lumMod val="20000"/>
              <a:lumOff val="80000"/>
            </a:srgbClr>
          </a:solidFill>
          <a:ln w="9525" cap="flat" cmpd="sng" algn="ctr">
            <a:solidFill>
              <a:srgbClr val="748CBC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is the first line. Still the first line…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\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2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Now we are in the second line.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\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0" name="TextBox 38">
            <a:extLst>
              <a:ext uri="{FF2B5EF4-FFF2-40B4-BE49-F238E27FC236}">
                <a16:creationId xmlns:a16="http://schemas.microsoft.com/office/drawing/2014/main" id="{D829A064-C217-45DF-A895-E2DDC2CF019B}"/>
              </a:ext>
            </a:extLst>
          </p:cNvPr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rgbClr val="748CBC">
              <a:lumMod val="20000"/>
              <a:lumOff val="80000"/>
            </a:srgbClr>
          </a:solidFill>
          <a:ln w="9525" cap="flat" cmpd="sng" algn="ctr">
            <a:solidFill>
              <a:srgbClr val="748CBC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is the first line. Still the first line…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\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2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Now we are in the second line.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\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 string value like 5 must be converted first.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\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1" name="TextBox 39">
            <a:extLst>
              <a:ext uri="{FF2B5EF4-FFF2-40B4-BE49-F238E27FC236}">
                <a16:creationId xmlns:a16="http://schemas.microsoft.com/office/drawing/2014/main" id="{B7077E99-195D-4C23-B7DE-F5FE4687BB21}"/>
              </a:ext>
            </a:extLst>
          </p:cNvPr>
          <p:cNvSpPr txBox="1"/>
          <p:nvPr/>
        </p:nvSpPr>
        <p:spPr bwMode="auto">
          <a:xfrm>
            <a:off x="346195" y="1687079"/>
            <a:ext cx="7829885" cy="1200329"/>
          </a:xfrm>
          <a:prstGeom prst="rect">
            <a:avLst/>
          </a:prstGeom>
          <a:solidFill>
            <a:srgbClr val="748CBC">
              <a:lumMod val="20000"/>
              <a:lumOff val="80000"/>
            </a:srgbClr>
          </a:solidFill>
          <a:ln w="9525" cap="flat" cmpd="sng" algn="ctr">
            <a:solidFill>
              <a:srgbClr val="748CBC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is the first line. Still the first line…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\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2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Now we are in the second line.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\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 string value like 5 must be converted first.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\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4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 string value like 5 must be converted first.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\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82EDB989-5399-4FA4-82FC-69AA894FB81B}"/>
              </a:ext>
            </a:extLst>
          </p:cNvPr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Writing to a text file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TextBox 16">
            <a:extLst>
              <a:ext uri="{FF2B5EF4-FFF2-40B4-BE49-F238E27FC236}">
                <a16:creationId xmlns:a16="http://schemas.microsoft.com/office/drawing/2014/main" id="{A20D61C5-7337-447C-BF6C-3096CE6593C3}"/>
              </a:ext>
            </a:extLst>
          </p:cNvPr>
          <p:cNvSpPr txBox="1"/>
          <p:nvPr/>
        </p:nvSpPr>
        <p:spPr bwMode="auto">
          <a:xfrm>
            <a:off x="521846" y="1870131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34" name="TextBox 17">
            <a:extLst>
              <a:ext uri="{FF2B5EF4-FFF2-40B4-BE49-F238E27FC236}">
                <a16:creationId xmlns:a16="http://schemas.microsoft.com/office/drawing/2014/main" id="{480B8587-045C-46BD-AD72-2B1C28636342}"/>
              </a:ext>
            </a:extLst>
          </p:cNvPr>
          <p:cNvSpPr txBox="1"/>
          <p:nvPr/>
        </p:nvSpPr>
        <p:spPr bwMode="auto">
          <a:xfrm>
            <a:off x="3712135" y="1870131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35" name="TextBox 19">
            <a:extLst>
              <a:ext uri="{FF2B5EF4-FFF2-40B4-BE49-F238E27FC236}">
                <a16:creationId xmlns:a16="http://schemas.microsoft.com/office/drawing/2014/main" id="{E5AEF4A5-F47A-4C5B-9DDC-1A27E824B244}"/>
              </a:ext>
            </a:extLst>
          </p:cNvPr>
          <p:cNvSpPr txBox="1"/>
          <p:nvPr/>
        </p:nvSpPr>
        <p:spPr bwMode="auto">
          <a:xfrm>
            <a:off x="521846" y="2125677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36" name="TextBox 20">
            <a:extLst>
              <a:ext uri="{FF2B5EF4-FFF2-40B4-BE49-F238E27FC236}">
                <a16:creationId xmlns:a16="http://schemas.microsoft.com/office/drawing/2014/main" id="{1EE76221-BF4D-4F03-BF98-BA7E6A7D2410}"/>
              </a:ext>
            </a:extLst>
          </p:cNvPr>
          <p:cNvSpPr txBox="1"/>
          <p:nvPr/>
        </p:nvSpPr>
        <p:spPr bwMode="auto">
          <a:xfrm>
            <a:off x="709358" y="1870131"/>
            <a:ext cx="3750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37" name="TextBox 21">
            <a:extLst>
              <a:ext uri="{FF2B5EF4-FFF2-40B4-BE49-F238E27FC236}">
                <a16:creationId xmlns:a16="http://schemas.microsoft.com/office/drawing/2014/main" id="{78C81BA6-4E67-45A3-8FAC-B3674FE4A8B9}"/>
              </a:ext>
            </a:extLst>
          </p:cNvPr>
          <p:cNvSpPr txBox="1"/>
          <p:nvPr/>
        </p:nvSpPr>
        <p:spPr bwMode="auto">
          <a:xfrm>
            <a:off x="521846" y="2428790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9F8561C7-12EA-45A5-AD7D-1C7F408E1197}"/>
              </a:ext>
            </a:extLst>
          </p:cNvPr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outfile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open('test.txt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9" name="TextBox 30">
            <a:extLst>
              <a:ext uri="{FF2B5EF4-FFF2-40B4-BE49-F238E27FC236}">
                <a16:creationId xmlns:a16="http://schemas.microsoft.com/office/drawing/2014/main" id="{3FD4914C-EE4B-4E36-A0AC-F8BE05FC56D8}"/>
              </a:ext>
            </a:extLst>
          </p:cNvPr>
          <p:cNvSpPr txBox="1"/>
          <p:nvPr/>
        </p:nvSpPr>
        <p:spPr bwMode="auto">
          <a:xfrm>
            <a:off x="7129499" y="2913594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test.txt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1">
            <a:extLst>
              <a:ext uri="{FF2B5EF4-FFF2-40B4-BE49-F238E27FC236}">
                <a16:creationId xmlns:a16="http://schemas.microsoft.com/office/drawing/2014/main" id="{E4368E0C-9A47-45C9-A18E-86125CCB58BB}"/>
              </a:ext>
            </a:extLst>
          </p:cNvPr>
          <p:cNvSpPr txBox="1"/>
          <p:nvPr/>
        </p:nvSpPr>
        <p:spPr bwMode="auto">
          <a:xfrm>
            <a:off x="521846" y="271658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1" name="TextBox 32">
            <a:extLst>
              <a:ext uri="{FF2B5EF4-FFF2-40B4-BE49-F238E27FC236}">
                <a16:creationId xmlns:a16="http://schemas.microsoft.com/office/drawing/2014/main" id="{80B71F30-BB10-4A4E-B536-7037E145DA34}"/>
              </a:ext>
            </a:extLst>
          </p:cNvPr>
          <p:cNvSpPr txBox="1"/>
          <p:nvPr/>
        </p:nvSpPr>
        <p:spPr bwMode="auto">
          <a:xfrm>
            <a:off x="7384594" y="271658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2" name="TextBox 40">
            <a:extLst>
              <a:ext uri="{FF2B5EF4-FFF2-40B4-BE49-F238E27FC236}">
                <a16:creationId xmlns:a16="http://schemas.microsoft.com/office/drawing/2014/main" id="{5C448E85-231A-4BE2-8067-73466BD84DFD}"/>
              </a:ext>
            </a:extLst>
          </p:cNvPr>
          <p:cNvSpPr txBox="1"/>
          <p:nvPr/>
        </p:nvSpPr>
        <p:spPr bwMode="auto">
          <a:xfrm>
            <a:off x="-12700" y="3749456"/>
            <a:ext cx="9156700" cy="3108544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outfile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open('test.txt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outfile.write('T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3" name="TextBox 41">
            <a:extLst>
              <a:ext uri="{FF2B5EF4-FFF2-40B4-BE49-F238E27FC236}">
                <a16:creationId xmlns:a16="http://schemas.microsoft.com/office/drawing/2014/main" id="{F00F6307-9294-489C-B17B-AC40209645FF}"/>
              </a:ext>
            </a:extLst>
          </p:cNvPr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outfile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open('test.txt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outfile.write('T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outfile.write('his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is the first line.')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22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4" name="TextBox 42">
            <a:extLst>
              <a:ext uri="{FF2B5EF4-FFF2-40B4-BE49-F238E27FC236}">
                <a16:creationId xmlns:a16="http://schemas.microsoft.com/office/drawing/2014/main" id="{029E19AC-DCFD-410C-8060-11B9B98F3C06}"/>
              </a:ext>
            </a:extLst>
          </p:cNvPr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outfile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open('test.txt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outfile.write('T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outfile.write('his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is the first line.')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22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outfile.write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(' Still the first line...\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25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id="{E77101FC-0872-4DEA-9C7B-728CE63D7B87}"/>
              </a:ext>
            </a:extLst>
          </p:cNvPr>
          <p:cNvSpPr txBox="1"/>
          <p:nvPr/>
        </p:nvSpPr>
        <p:spPr bwMode="auto">
          <a:xfrm>
            <a:off x="0" y="3749456"/>
            <a:ext cx="9156700" cy="3108544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outfile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open('test.txt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outfile.write('T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outfile.write('his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is the first line.')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22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outfile.write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(' Still the first line...\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25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outfile.write('Now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we are in the second line.\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31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6" name="TextBox 44">
            <a:extLst>
              <a:ext uri="{FF2B5EF4-FFF2-40B4-BE49-F238E27FC236}">
                <a16:creationId xmlns:a16="http://schemas.microsoft.com/office/drawing/2014/main" id="{B2523681-07D9-4DF8-9BB6-06BC0686090E}"/>
              </a:ext>
            </a:extLst>
          </p:cNvPr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outfile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open('test.txt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outfile.write('T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outfile.write('his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is the first line.')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22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outfile.write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(' Still the first line...\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25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outfile.write('Now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we are in the second line.\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31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outfile.write('Non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string value like '+str(5)+' must be converted first.\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49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7" name="TextBox 45">
            <a:extLst>
              <a:ext uri="{FF2B5EF4-FFF2-40B4-BE49-F238E27FC236}">
                <a16:creationId xmlns:a16="http://schemas.microsoft.com/office/drawing/2014/main" id="{C9AAA74A-E4CD-472C-8E0D-5A0D67E0F000}"/>
              </a:ext>
            </a:extLst>
          </p:cNvPr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outfile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open('test.txt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outfile.write('T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outfile.write('his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is the first line.')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22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outfile.write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(' Still the first line...\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25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outfile.write('Now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we are in the second line.\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31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outfile.write('Non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string value like '+str(5)+' must be converted first.\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49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outfile.write('Non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string value like {} must be converted first.\n'.format(5))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49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outfile.close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4543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 animBg="1"/>
      <p:bldP spid="38" grpId="1" animBg="1"/>
      <p:bldP spid="39" grpId="0"/>
      <p:bldP spid="40" grpId="0"/>
      <p:bldP spid="40" grpId="1"/>
      <p:bldP spid="41" grpId="0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D8C2B8-E9BD-465C-B4D2-117D3D4B07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</a:t>
            </a: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lesson</a:t>
            </a: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quiz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optional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Complete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remaining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Exercises</a:t>
            </a: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</a:t>
            </a:r>
            <a:r>
              <a:rPr kumimoji="0" lang="nl-NL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lesson</a:t>
            </a: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Complete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Preparation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assignments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kumimoji="0" lang="nl-NL" sz="2400" b="1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literature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!!)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Optionally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start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exercises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 Canvas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50765A-A0E2-4879-A705-D399F2DABE69}"/>
              </a:ext>
            </a:extLst>
          </p:cNvPr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Assignment(s)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6488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994C97-452E-4AFC-856C-081BA2B1A639}"/>
              </a:ext>
            </a:extLst>
          </p:cNvPr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Strings and File I/O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311209-E33A-4144-BC5D-4962978D4978}"/>
              </a:ext>
            </a:extLst>
          </p:cNvPr>
          <p:cNvSpPr txBox="1"/>
          <p:nvPr/>
        </p:nvSpPr>
        <p:spPr>
          <a:xfrm>
            <a:off x="685800" y="3323652"/>
            <a:ext cx="7772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marR="0" lvl="0" indent="-344488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00000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Strings, revisited										§4.1</a:t>
            </a:r>
          </a:p>
          <a:p>
            <a:pPr marL="344488" marR="0" lvl="0" indent="-344488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00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File Input/Output										§4.3</a:t>
            </a:r>
          </a:p>
          <a:p>
            <a:pPr marL="344488" marR="0" lvl="0" indent="-344488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7694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811D7A10-CD80-42FB-9E8F-976818E07A13}"/>
              </a:ext>
            </a:extLst>
          </p:cNvPr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String representations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74122933-BF42-4442-878F-29A1F7E062B6}"/>
              </a:ext>
            </a:extLst>
          </p:cNvPr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 am sick'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"I am sick"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2" name="TextBox 13">
            <a:extLst>
              <a:ext uri="{FF2B5EF4-FFF2-40B4-BE49-F238E27FC236}">
                <a16:creationId xmlns:a16="http://schemas.microsoft.com/office/drawing/2014/main" id="{A6A4B4E5-783E-4F73-AB7E-1AB88FAD9A94}"/>
              </a:ext>
            </a:extLst>
          </p:cNvPr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 am sick'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"I am sick"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'I'm sick'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invalid syntax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8F125B3C-21BA-4552-AE36-C5ACAE62C972}"/>
              </a:ext>
            </a:extLst>
          </p:cNvPr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 am sick'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"I am sick"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'I'm sick'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invalid syntax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"I'm sick"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2821C0F3-E03A-4CF2-B443-FBAB580180C1}"/>
              </a:ext>
            </a:extLst>
          </p:cNvPr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 am sick'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"I am sick"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'I'm sick'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invalid syntax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"I'm sick"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"I'm "sick""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invalid syntax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'I'm "sick"'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invalid syntax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2E151C03-FF4E-4371-BA85-6F91562342D1}"/>
              </a:ext>
            </a:extLst>
          </p:cNvPr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 am sick'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"I am sick"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'I'm sick'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invalid syntax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"I'm sick"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"I'm "sick""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invalid syntax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'I'm "sick"'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invalid syntax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'I\'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"sick"'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658E405D-0B17-4DAF-9CE2-169B9A98139D}"/>
              </a:ext>
            </a:extLst>
          </p:cNvPr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 am sick'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"I am sick"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'I'm sick'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invalid syntax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"I'm sick"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"I'm "sick""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invalid syntax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'I'm "sick"'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invalid syntax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'I\'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"sick"'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'I\'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"sick"'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036671B8-50AB-4DD8-8D21-1E5B094944BA}"/>
              </a:ext>
            </a:extLst>
          </p:cNvPr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 am sick'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"I am sick"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'I'm sick'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invalid syntax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"I'm sick"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"I'm "sick""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invalid syntax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'I'm "sick"'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invalid syntax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'I\'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"sick"'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'I\'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"sick"'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print(excuse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I'm "sick"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8" name="TextBox 19">
            <a:extLst>
              <a:ext uri="{FF2B5EF4-FFF2-40B4-BE49-F238E27FC236}">
                <a16:creationId xmlns:a16="http://schemas.microsoft.com/office/drawing/2014/main" id="{E37A387E-50FB-429D-9620-3CCEEC905A15}"/>
              </a:ext>
            </a:extLst>
          </p:cNvPr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 am sick'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"I am sick"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'I'm sick'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invalid syntax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"I'm sick"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"I'm "sick""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invalid syntax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'I'm "sick"'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invalid syntax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'I\'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"sick"'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'I\'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"sick"'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print(excuse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I'm "sick”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'I\'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...\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... "sick"'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9" name="TextBox 20">
            <a:extLst>
              <a:ext uri="{FF2B5EF4-FFF2-40B4-BE49-F238E27FC236}">
                <a16:creationId xmlns:a16="http://schemas.microsoft.com/office/drawing/2014/main" id="{7A940FD2-7E56-4B45-B9CB-095F270B379F}"/>
              </a:ext>
            </a:extLst>
          </p:cNvPr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 am sick'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"I am sick"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'I'm sick'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invalid syntax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"I'm sick”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"I'm "sick""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invalid syntax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'I'm "sick"'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invalid syntax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'I\'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"sick"'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'I\'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"sick"'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print(excuse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I'm "sick”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'I\'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...\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... "sick"'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'I\'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...\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... "sick"'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0" name="TextBox 21">
            <a:extLst>
              <a:ext uri="{FF2B5EF4-FFF2-40B4-BE49-F238E27FC236}">
                <a16:creationId xmlns:a16="http://schemas.microsoft.com/office/drawing/2014/main" id="{63CD554A-014A-446C-92C0-1CE686EAF51A}"/>
              </a:ext>
            </a:extLst>
          </p:cNvPr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 am sick'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"I am sick"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'I'm sick'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invalid syntax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"I'm sick"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"I'm "sick""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invalid syntax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'I'm "sick"'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invalid syntax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'I\'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"sick"'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'I\'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"sick"'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print(excuse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I'm "sick”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 = 'I\'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...\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... "sick"'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excuse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'I\'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...\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... "sick"'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print(excuse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I'm ...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... "sick"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2FA1F62C-D7BD-4E1E-8553-9E1F8D18BAD2}"/>
              </a:ext>
            </a:extLst>
          </p:cNvPr>
          <p:cNvSpPr txBox="1"/>
          <p:nvPr/>
        </p:nvSpPr>
        <p:spPr bwMode="auto">
          <a:xfrm>
            <a:off x="257031" y="1493133"/>
            <a:ext cx="82247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A string value is represented as a sequence of characters delimited by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quotes </a:t>
            </a:r>
          </a:p>
        </p:txBody>
      </p:sp>
      <p:sp>
        <p:nvSpPr>
          <p:cNvPr id="32" name="TextBox 24">
            <a:extLst>
              <a:ext uri="{FF2B5EF4-FFF2-40B4-BE49-F238E27FC236}">
                <a16:creationId xmlns:a16="http://schemas.microsoft.com/office/drawing/2014/main" id="{4747737B-1EBB-4FB8-B807-DC2751D7B01B}"/>
              </a:ext>
            </a:extLst>
          </p:cNvPr>
          <p:cNvSpPr txBox="1"/>
          <p:nvPr/>
        </p:nvSpPr>
        <p:spPr bwMode="auto">
          <a:xfrm>
            <a:off x="257031" y="2127914"/>
            <a:ext cx="4209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Quotes can be single 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) or double 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) </a:t>
            </a: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FBC57F43-1824-4CC9-9DF5-159BDEB16353}"/>
              </a:ext>
            </a:extLst>
          </p:cNvPr>
          <p:cNvSpPr txBox="1"/>
          <p:nvPr/>
        </p:nvSpPr>
        <p:spPr bwMode="auto">
          <a:xfrm>
            <a:off x="257032" y="2739673"/>
            <a:ext cx="29061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What if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 or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 is one of the string characters? </a:t>
            </a:r>
          </a:p>
        </p:txBody>
      </p:sp>
      <p:sp>
        <p:nvSpPr>
          <p:cNvPr id="34" name="TextBox 26">
            <a:extLst>
              <a:ext uri="{FF2B5EF4-FFF2-40B4-BE49-F238E27FC236}">
                <a16:creationId xmlns:a16="http://schemas.microsoft.com/office/drawing/2014/main" id="{951B7221-4D44-406B-81B9-CE16CD1342EA}"/>
              </a:ext>
            </a:extLst>
          </p:cNvPr>
          <p:cNvSpPr txBox="1"/>
          <p:nvPr/>
        </p:nvSpPr>
        <p:spPr bwMode="auto">
          <a:xfrm>
            <a:off x="257032" y="2739673"/>
            <a:ext cx="290610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What if the string includes both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 and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?</a:t>
            </a:r>
          </a:p>
        </p:txBody>
      </p:sp>
      <p:sp>
        <p:nvSpPr>
          <p:cNvPr id="35" name="TextBox 27">
            <a:extLst>
              <a:ext uri="{FF2B5EF4-FFF2-40B4-BE49-F238E27FC236}">
                <a16:creationId xmlns:a16="http://schemas.microsoft.com/office/drawing/2014/main" id="{F790942B-2833-4064-9E8A-1D8577A26454}"/>
              </a:ext>
            </a:extLst>
          </p:cNvPr>
          <p:cNvSpPr txBox="1"/>
          <p:nvPr/>
        </p:nvSpPr>
        <p:spPr bwMode="auto">
          <a:xfrm>
            <a:off x="257031" y="3521636"/>
            <a:ext cx="414608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Escape sequence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 or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 is used to indicate that a quote is not the string delimiter but is part of the string value</a:t>
            </a:r>
          </a:p>
        </p:txBody>
      </p:sp>
      <p:sp>
        <p:nvSpPr>
          <p:cNvPr id="36" name="TextBox 28">
            <a:extLst>
              <a:ext uri="{FF2B5EF4-FFF2-40B4-BE49-F238E27FC236}">
                <a16:creationId xmlns:a16="http://schemas.microsoft.com/office/drawing/2014/main" id="{D3DD66DC-B429-45A7-9086-5727FB8A2532}"/>
              </a:ext>
            </a:extLst>
          </p:cNvPr>
          <p:cNvSpPr txBox="1"/>
          <p:nvPr/>
        </p:nvSpPr>
        <p:spPr bwMode="auto">
          <a:xfrm>
            <a:off x="257031" y="4862815"/>
            <a:ext cx="41460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Function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 interprets the escape sequence  </a:t>
            </a:r>
          </a:p>
        </p:txBody>
      </p:sp>
      <p:sp>
        <p:nvSpPr>
          <p:cNvPr id="37" name="TextBox 29">
            <a:extLst>
              <a:ext uri="{FF2B5EF4-FFF2-40B4-BE49-F238E27FC236}">
                <a16:creationId xmlns:a16="http://schemas.microsoft.com/office/drawing/2014/main" id="{99C561C2-69E1-4AB4-B5C0-20B623197EE9}"/>
              </a:ext>
            </a:extLst>
          </p:cNvPr>
          <p:cNvSpPr txBox="1"/>
          <p:nvPr/>
        </p:nvSpPr>
        <p:spPr bwMode="auto">
          <a:xfrm>
            <a:off x="257031" y="5673061"/>
            <a:ext cx="414608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Another example:</a:t>
            </a:r>
          </a:p>
          <a:p>
            <a:pPr marL="685800" marR="0" lvl="1" indent="-2286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is an escape sequence that represents a new line  </a:t>
            </a:r>
          </a:p>
        </p:txBody>
      </p:sp>
    </p:spTree>
    <p:extLst>
      <p:ext uri="{BB962C8B-B14F-4D97-AF65-F5344CB8AC3E}">
        <p14:creationId xmlns:p14="http://schemas.microsoft.com/office/powerpoint/2010/main" val="134057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/>
      <p:bldP spid="33" grpId="0"/>
      <p:bldP spid="33" grpId="1"/>
      <p:bldP spid="34" grpId="0"/>
      <p:bldP spid="35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58">
            <a:extLst>
              <a:ext uri="{FF2B5EF4-FFF2-40B4-BE49-F238E27FC236}">
                <a16:creationId xmlns:a16="http://schemas.microsoft.com/office/drawing/2014/main" id="{F8FE7FFC-DB27-47BB-AD17-38A18877BD63}"/>
              </a:ext>
            </a:extLst>
          </p:cNvPr>
          <p:cNvSpPr txBox="1"/>
          <p:nvPr/>
        </p:nvSpPr>
        <p:spPr bwMode="auto">
          <a:xfrm>
            <a:off x="409181" y="1634577"/>
            <a:ext cx="340960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The indexing operator returns the character at index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 (as a single character string).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09109B9-BC98-4B43-ACA5-4F099ADCB909}"/>
              </a:ext>
            </a:extLst>
          </p:cNvPr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Indexing operator, revisited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Rectangle 20">
            <a:extLst>
              <a:ext uri="{FF2B5EF4-FFF2-40B4-BE49-F238E27FC236}">
                <a16:creationId xmlns:a16="http://schemas.microsoft.com/office/drawing/2014/main" id="{F21AC22C-F597-4B8E-B37B-6FE33D98DE15}"/>
              </a:ext>
            </a:extLst>
          </p:cNvPr>
          <p:cNvSpPr/>
          <p:nvPr/>
        </p:nvSpPr>
        <p:spPr>
          <a:xfrm>
            <a:off x="1830621" y="4092324"/>
            <a:ext cx="548640" cy="457200"/>
          </a:xfrm>
          <a:prstGeom prst="rect">
            <a:avLst/>
          </a:prstGeom>
          <a:solidFill>
            <a:srgbClr val="294171">
              <a:lumMod val="20000"/>
              <a:lumOff val="80000"/>
            </a:srgbClr>
          </a:solidFill>
          <a:ln w="9525" cap="flat" cmpd="sng" algn="ctr">
            <a:solidFill>
              <a:srgbClr val="2941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'A'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BAF16076-C8B2-4474-B4D3-C8874390682A}"/>
              </a:ext>
            </a:extLst>
          </p:cNvPr>
          <p:cNvSpPr/>
          <p:nvPr/>
        </p:nvSpPr>
        <p:spPr>
          <a:xfrm>
            <a:off x="3186943" y="5006724"/>
            <a:ext cx="548640" cy="457200"/>
          </a:xfrm>
          <a:prstGeom prst="rect">
            <a:avLst/>
          </a:prstGeom>
          <a:solidFill>
            <a:srgbClr val="294171">
              <a:lumMod val="20000"/>
              <a:lumOff val="80000"/>
            </a:srgbClr>
          </a:solidFill>
          <a:ln w="9525" cap="flat" cmpd="sng" algn="ctr">
            <a:solidFill>
              <a:srgbClr val="2941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48" name="Rectangle 22">
            <a:extLst>
              <a:ext uri="{FF2B5EF4-FFF2-40B4-BE49-F238E27FC236}">
                <a16:creationId xmlns:a16="http://schemas.microsoft.com/office/drawing/2014/main" id="{57A6931A-18E1-428B-BA0D-17738C7655D2}"/>
              </a:ext>
            </a:extLst>
          </p:cNvPr>
          <p:cNvSpPr/>
          <p:nvPr/>
        </p:nvSpPr>
        <p:spPr>
          <a:xfrm>
            <a:off x="2511550" y="4549524"/>
            <a:ext cx="548640" cy="457200"/>
          </a:xfrm>
          <a:prstGeom prst="rect">
            <a:avLst/>
          </a:prstGeom>
          <a:solidFill>
            <a:srgbClr val="294171">
              <a:lumMod val="20000"/>
              <a:lumOff val="80000"/>
            </a:srgbClr>
          </a:solidFill>
          <a:ln w="9525" cap="flat" cmpd="sng" algn="ctr">
            <a:solidFill>
              <a:srgbClr val="2941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6866597E-8532-4A16-8B22-1079D51F8D0E}"/>
              </a:ext>
            </a:extLst>
          </p:cNvPr>
          <p:cNvSpPr/>
          <p:nvPr/>
        </p:nvSpPr>
        <p:spPr>
          <a:xfrm>
            <a:off x="3818786" y="5463924"/>
            <a:ext cx="548640" cy="457200"/>
          </a:xfrm>
          <a:prstGeom prst="rect">
            <a:avLst/>
          </a:prstGeom>
          <a:solidFill>
            <a:srgbClr val="294171">
              <a:lumMod val="20000"/>
              <a:lumOff val="80000"/>
            </a:srgbClr>
          </a:solidFill>
          <a:ln w="9525" cap="flat" cmpd="sng" algn="ctr">
            <a:solidFill>
              <a:srgbClr val="2941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50" name="Rectangle 26">
            <a:extLst>
              <a:ext uri="{FF2B5EF4-FFF2-40B4-BE49-F238E27FC236}">
                <a16:creationId xmlns:a16="http://schemas.microsoft.com/office/drawing/2014/main" id="{8B22F0B6-66C8-4DC1-9E1C-55C7D66198C9}"/>
              </a:ext>
            </a:extLst>
          </p:cNvPr>
          <p:cNvSpPr/>
          <p:nvPr/>
        </p:nvSpPr>
        <p:spPr>
          <a:xfrm>
            <a:off x="4455612" y="5921124"/>
            <a:ext cx="548640" cy="457200"/>
          </a:xfrm>
          <a:prstGeom prst="rect">
            <a:avLst/>
          </a:prstGeom>
          <a:solidFill>
            <a:srgbClr val="294171">
              <a:lumMod val="20000"/>
              <a:lumOff val="80000"/>
            </a:srgbClr>
          </a:solidFill>
          <a:ln w="9525" cap="flat" cmpd="sng" algn="ctr">
            <a:solidFill>
              <a:srgbClr val="2941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51" name="TextBox 27">
            <a:extLst>
              <a:ext uri="{FF2B5EF4-FFF2-40B4-BE49-F238E27FC236}">
                <a16:creationId xmlns:a16="http://schemas.microsoft.com/office/drawing/2014/main" id="{AF9E880E-E825-4507-8D64-0BB99DBFE162}"/>
              </a:ext>
            </a:extLst>
          </p:cNvPr>
          <p:cNvSpPr txBox="1"/>
          <p:nvPr/>
        </p:nvSpPr>
        <p:spPr bwMode="auto">
          <a:xfrm>
            <a:off x="227735" y="41494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s[0]   =</a:t>
            </a:r>
          </a:p>
        </p:txBody>
      </p:sp>
      <p:sp>
        <p:nvSpPr>
          <p:cNvPr id="52" name="TextBox 28">
            <a:extLst>
              <a:ext uri="{FF2B5EF4-FFF2-40B4-BE49-F238E27FC236}">
                <a16:creationId xmlns:a16="http://schemas.microsoft.com/office/drawing/2014/main" id="{933BDE1C-2EBA-4E7E-BBCA-372124C4E2AB}"/>
              </a:ext>
            </a:extLst>
          </p:cNvPr>
          <p:cNvSpPr txBox="1"/>
          <p:nvPr/>
        </p:nvSpPr>
        <p:spPr bwMode="auto">
          <a:xfrm>
            <a:off x="227735" y="46066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s[1]   =</a:t>
            </a:r>
          </a:p>
        </p:txBody>
      </p:sp>
      <p:sp>
        <p:nvSpPr>
          <p:cNvPr id="53" name="TextBox 29">
            <a:extLst>
              <a:ext uri="{FF2B5EF4-FFF2-40B4-BE49-F238E27FC236}">
                <a16:creationId xmlns:a16="http://schemas.microsoft.com/office/drawing/2014/main" id="{A26EA5B1-65A3-48BE-A65A-F23E459D2241}"/>
              </a:ext>
            </a:extLst>
          </p:cNvPr>
          <p:cNvSpPr txBox="1"/>
          <p:nvPr/>
        </p:nvSpPr>
        <p:spPr bwMode="auto">
          <a:xfrm>
            <a:off x="227735" y="50638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s[2]   =</a:t>
            </a:r>
          </a:p>
        </p:txBody>
      </p:sp>
      <p:sp>
        <p:nvSpPr>
          <p:cNvPr id="54" name="TextBox 30">
            <a:extLst>
              <a:ext uri="{FF2B5EF4-FFF2-40B4-BE49-F238E27FC236}">
                <a16:creationId xmlns:a16="http://schemas.microsoft.com/office/drawing/2014/main" id="{5974BBEA-425C-4575-83D6-532FDD1386A2}"/>
              </a:ext>
            </a:extLst>
          </p:cNvPr>
          <p:cNvSpPr txBox="1"/>
          <p:nvPr/>
        </p:nvSpPr>
        <p:spPr bwMode="auto">
          <a:xfrm>
            <a:off x="227735" y="55210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s[3]   =</a:t>
            </a:r>
          </a:p>
        </p:txBody>
      </p:sp>
      <p:sp>
        <p:nvSpPr>
          <p:cNvPr id="55" name="TextBox 33">
            <a:extLst>
              <a:ext uri="{FF2B5EF4-FFF2-40B4-BE49-F238E27FC236}">
                <a16:creationId xmlns:a16="http://schemas.microsoft.com/office/drawing/2014/main" id="{8E4B259C-59A8-41AF-B6A4-41D422493257}"/>
              </a:ext>
            </a:extLst>
          </p:cNvPr>
          <p:cNvSpPr txBox="1"/>
          <p:nvPr/>
        </p:nvSpPr>
        <p:spPr bwMode="auto">
          <a:xfrm>
            <a:off x="227735" y="59782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s[4]   =</a:t>
            </a:r>
          </a:p>
        </p:txBody>
      </p:sp>
      <p:sp>
        <p:nvSpPr>
          <p:cNvPr id="56" name="TextBox 34">
            <a:extLst>
              <a:ext uri="{FF2B5EF4-FFF2-40B4-BE49-F238E27FC236}">
                <a16:creationId xmlns:a16="http://schemas.microsoft.com/office/drawing/2014/main" id="{F9D44CD2-5C07-4A30-A3FE-A3CA0E122CD8}"/>
              </a:ext>
            </a:extLst>
          </p:cNvPr>
          <p:cNvSpPr txBox="1"/>
          <p:nvPr/>
        </p:nvSpPr>
        <p:spPr bwMode="auto">
          <a:xfrm>
            <a:off x="227735" y="3353660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=</a:t>
            </a:r>
          </a:p>
        </p:txBody>
      </p:sp>
      <p:sp>
        <p:nvSpPr>
          <p:cNvPr id="57" name="TextBox 35">
            <a:extLst>
              <a:ext uri="{FF2B5EF4-FFF2-40B4-BE49-F238E27FC236}">
                <a16:creationId xmlns:a16="http://schemas.microsoft.com/office/drawing/2014/main" id="{916CDE2E-4791-4AB5-ABBC-E630E8CA91C0}"/>
              </a:ext>
            </a:extLst>
          </p:cNvPr>
          <p:cNvSpPr txBox="1"/>
          <p:nvPr/>
        </p:nvSpPr>
        <p:spPr bwMode="auto">
          <a:xfrm>
            <a:off x="1830621" y="3753770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58" name="TextBox 41">
            <a:extLst>
              <a:ext uri="{FF2B5EF4-FFF2-40B4-BE49-F238E27FC236}">
                <a16:creationId xmlns:a16="http://schemas.microsoft.com/office/drawing/2014/main" id="{2D1DF58F-6E7A-4ADE-9AF3-D30F1B05B967}"/>
              </a:ext>
            </a:extLst>
          </p:cNvPr>
          <p:cNvSpPr txBox="1"/>
          <p:nvPr/>
        </p:nvSpPr>
        <p:spPr bwMode="auto">
          <a:xfrm>
            <a:off x="2379261" y="3753770"/>
            <a:ext cx="589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59" name="TextBox 42">
            <a:extLst>
              <a:ext uri="{FF2B5EF4-FFF2-40B4-BE49-F238E27FC236}">
                <a16:creationId xmlns:a16="http://schemas.microsoft.com/office/drawing/2014/main" id="{1E11A356-58D8-4133-99B1-67A056545A4A}"/>
              </a:ext>
            </a:extLst>
          </p:cNvPr>
          <p:cNvSpPr txBox="1"/>
          <p:nvPr/>
        </p:nvSpPr>
        <p:spPr bwMode="auto">
          <a:xfrm>
            <a:off x="3735583" y="3753770"/>
            <a:ext cx="540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4A360694-3E7D-47DA-A321-822823E61359}"/>
              </a:ext>
            </a:extLst>
          </p:cNvPr>
          <p:cNvSpPr txBox="1"/>
          <p:nvPr/>
        </p:nvSpPr>
        <p:spPr bwMode="auto">
          <a:xfrm>
            <a:off x="4455612" y="3753770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61" name="TextBox 44">
            <a:extLst>
              <a:ext uri="{FF2B5EF4-FFF2-40B4-BE49-F238E27FC236}">
                <a16:creationId xmlns:a16="http://schemas.microsoft.com/office/drawing/2014/main" id="{013BD6DB-CD1B-45DE-9BE8-8B893E3C617E}"/>
              </a:ext>
            </a:extLst>
          </p:cNvPr>
          <p:cNvSpPr txBox="1"/>
          <p:nvPr/>
        </p:nvSpPr>
        <p:spPr bwMode="auto">
          <a:xfrm>
            <a:off x="3060190" y="3753770"/>
            <a:ext cx="583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62" name="TextBox 39">
            <a:extLst>
              <a:ext uri="{FF2B5EF4-FFF2-40B4-BE49-F238E27FC236}">
                <a16:creationId xmlns:a16="http://schemas.microsoft.com/office/drawing/2014/main" id="{5F8C1CAC-32CF-4680-A48A-9B6BE5137476}"/>
              </a:ext>
            </a:extLst>
          </p:cNvPr>
          <p:cNvSpPr txBox="1"/>
          <p:nvPr/>
        </p:nvSpPr>
        <p:spPr bwMode="auto">
          <a:xfrm>
            <a:off x="5355519" y="4551519"/>
            <a:ext cx="3801181" cy="1600438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'Apple'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s[0]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'A'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s[1]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s[4]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63" name="Rectangle 40">
            <a:extLst>
              <a:ext uri="{FF2B5EF4-FFF2-40B4-BE49-F238E27FC236}">
                <a16:creationId xmlns:a16="http://schemas.microsoft.com/office/drawing/2014/main" id="{1EE6FF43-9B5B-43E9-B15F-299875BC37FB}"/>
              </a:ext>
            </a:extLst>
          </p:cNvPr>
          <p:cNvSpPr/>
          <p:nvPr/>
        </p:nvSpPr>
        <p:spPr>
          <a:xfrm>
            <a:off x="1692863" y="3296570"/>
            <a:ext cx="3311389" cy="457200"/>
          </a:xfrm>
          <a:prstGeom prst="rect">
            <a:avLst/>
          </a:prstGeom>
          <a:solidFill>
            <a:srgbClr val="294171">
              <a:lumMod val="20000"/>
              <a:lumOff val="80000"/>
            </a:srgbClr>
          </a:solidFill>
          <a:ln w="9525" cap="flat" cmpd="sng" algn="ctr">
            <a:solidFill>
              <a:srgbClr val="2941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di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'A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64" name="TextBox 45">
            <a:extLst>
              <a:ext uri="{FF2B5EF4-FFF2-40B4-BE49-F238E27FC236}">
                <a16:creationId xmlns:a16="http://schemas.microsoft.com/office/drawing/2014/main" id="{BD33499A-3A71-4AAE-8076-C30EE612E1E8}"/>
              </a:ext>
            </a:extLst>
          </p:cNvPr>
          <p:cNvSpPr txBox="1"/>
          <p:nvPr/>
        </p:nvSpPr>
        <p:spPr bwMode="auto">
          <a:xfrm>
            <a:off x="1800141" y="2958016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</a:rPr>
              <a:t>-5</a:t>
            </a:r>
          </a:p>
        </p:txBody>
      </p:sp>
      <p:sp>
        <p:nvSpPr>
          <p:cNvPr id="65" name="TextBox 46">
            <a:extLst>
              <a:ext uri="{FF2B5EF4-FFF2-40B4-BE49-F238E27FC236}">
                <a16:creationId xmlns:a16="http://schemas.microsoft.com/office/drawing/2014/main" id="{BD941D4E-70BD-4C87-8FC8-F95161B170BE}"/>
              </a:ext>
            </a:extLst>
          </p:cNvPr>
          <p:cNvSpPr txBox="1"/>
          <p:nvPr/>
        </p:nvSpPr>
        <p:spPr bwMode="auto">
          <a:xfrm>
            <a:off x="2348781" y="2958016"/>
            <a:ext cx="589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</a:rPr>
              <a:t>-4</a:t>
            </a:r>
          </a:p>
        </p:txBody>
      </p:sp>
      <p:sp>
        <p:nvSpPr>
          <p:cNvPr id="66" name="TextBox 47">
            <a:extLst>
              <a:ext uri="{FF2B5EF4-FFF2-40B4-BE49-F238E27FC236}">
                <a16:creationId xmlns:a16="http://schemas.microsoft.com/office/drawing/2014/main" id="{CE5023A1-E1EF-4248-88BF-66F4FCEE80DE}"/>
              </a:ext>
            </a:extLst>
          </p:cNvPr>
          <p:cNvSpPr txBox="1"/>
          <p:nvPr/>
        </p:nvSpPr>
        <p:spPr bwMode="auto">
          <a:xfrm>
            <a:off x="3705103" y="2958016"/>
            <a:ext cx="540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</a:rPr>
              <a:t>-2</a:t>
            </a:r>
          </a:p>
        </p:txBody>
      </p:sp>
      <p:sp>
        <p:nvSpPr>
          <p:cNvPr id="67" name="TextBox 48">
            <a:extLst>
              <a:ext uri="{FF2B5EF4-FFF2-40B4-BE49-F238E27FC236}">
                <a16:creationId xmlns:a16="http://schemas.microsoft.com/office/drawing/2014/main" id="{F30D4108-133F-48F8-A394-6CC9702A650D}"/>
              </a:ext>
            </a:extLst>
          </p:cNvPr>
          <p:cNvSpPr txBox="1"/>
          <p:nvPr/>
        </p:nvSpPr>
        <p:spPr bwMode="auto">
          <a:xfrm>
            <a:off x="4425132" y="2958016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</a:rPr>
              <a:t>-1</a:t>
            </a:r>
          </a:p>
        </p:txBody>
      </p:sp>
      <p:sp>
        <p:nvSpPr>
          <p:cNvPr id="68" name="TextBox 49">
            <a:extLst>
              <a:ext uri="{FF2B5EF4-FFF2-40B4-BE49-F238E27FC236}">
                <a16:creationId xmlns:a16="http://schemas.microsoft.com/office/drawing/2014/main" id="{6B49D029-7AF9-43B7-8C8F-1CC181F4993A}"/>
              </a:ext>
            </a:extLst>
          </p:cNvPr>
          <p:cNvSpPr txBox="1"/>
          <p:nvPr/>
        </p:nvSpPr>
        <p:spPr bwMode="auto">
          <a:xfrm>
            <a:off x="3029710" y="2958016"/>
            <a:ext cx="583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</a:rPr>
              <a:t>-3</a:t>
            </a:r>
          </a:p>
        </p:txBody>
      </p:sp>
      <p:sp>
        <p:nvSpPr>
          <p:cNvPr id="69" name="TextBox 50">
            <a:extLst>
              <a:ext uri="{FF2B5EF4-FFF2-40B4-BE49-F238E27FC236}">
                <a16:creationId xmlns:a16="http://schemas.microsoft.com/office/drawing/2014/main" id="{F29B3E7A-8935-45DD-BDE0-DBAC923D600A}"/>
              </a:ext>
            </a:extLst>
          </p:cNvPr>
          <p:cNvSpPr txBox="1"/>
          <p:nvPr/>
        </p:nvSpPr>
        <p:spPr bwMode="auto">
          <a:xfrm>
            <a:off x="227735" y="41494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s[0:2] =</a:t>
            </a:r>
          </a:p>
        </p:txBody>
      </p:sp>
      <p:sp>
        <p:nvSpPr>
          <p:cNvPr id="70" name="Rectangle 51">
            <a:extLst>
              <a:ext uri="{FF2B5EF4-FFF2-40B4-BE49-F238E27FC236}">
                <a16:creationId xmlns:a16="http://schemas.microsoft.com/office/drawing/2014/main" id="{1EE9336D-5CE4-4B9B-AA6E-8FDA843C8DCA}"/>
              </a:ext>
            </a:extLst>
          </p:cNvPr>
          <p:cNvSpPr/>
          <p:nvPr/>
        </p:nvSpPr>
        <p:spPr>
          <a:xfrm>
            <a:off x="1695597" y="4094319"/>
            <a:ext cx="1367327" cy="457200"/>
          </a:xfrm>
          <a:prstGeom prst="rect">
            <a:avLst/>
          </a:prstGeom>
          <a:solidFill>
            <a:srgbClr val="294171">
              <a:lumMod val="20000"/>
              <a:lumOff val="80000"/>
            </a:srgbClr>
          </a:solidFill>
          <a:ln w="9525" cap="flat" cmpd="sng" algn="ctr">
            <a:solidFill>
              <a:srgbClr val="2941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/>
          <a:p>
            <a:pPr marL="0" marR="0" lvl="0" indent="0" algn="di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'A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71" name="TextBox 31">
            <a:extLst>
              <a:ext uri="{FF2B5EF4-FFF2-40B4-BE49-F238E27FC236}">
                <a16:creationId xmlns:a16="http://schemas.microsoft.com/office/drawing/2014/main" id="{11FD1DA3-A980-4883-B056-AB5DD1E50038}"/>
              </a:ext>
            </a:extLst>
          </p:cNvPr>
          <p:cNvSpPr txBox="1"/>
          <p:nvPr/>
        </p:nvSpPr>
        <p:spPr bwMode="auto">
          <a:xfrm>
            <a:off x="227735" y="46066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s[1:4] =</a:t>
            </a:r>
          </a:p>
        </p:txBody>
      </p:sp>
      <p:sp>
        <p:nvSpPr>
          <p:cNvPr id="72" name="Rectangle 32">
            <a:extLst>
              <a:ext uri="{FF2B5EF4-FFF2-40B4-BE49-F238E27FC236}">
                <a16:creationId xmlns:a16="http://schemas.microsoft.com/office/drawing/2014/main" id="{1596F455-1D84-43EA-99D3-A7A9A82A9249}"/>
              </a:ext>
            </a:extLst>
          </p:cNvPr>
          <p:cNvSpPr/>
          <p:nvPr/>
        </p:nvSpPr>
        <p:spPr>
          <a:xfrm>
            <a:off x="2348781" y="4549524"/>
            <a:ext cx="2018645" cy="457200"/>
          </a:xfrm>
          <a:prstGeom prst="rect">
            <a:avLst/>
          </a:prstGeom>
          <a:solidFill>
            <a:srgbClr val="294171">
              <a:lumMod val="20000"/>
              <a:lumOff val="80000"/>
            </a:srgbClr>
          </a:solidFill>
          <a:ln w="9525" cap="flat" cmpd="sng" algn="ctr">
            <a:solidFill>
              <a:srgbClr val="2941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/>
          <a:p>
            <a:pPr marL="0" marR="0" lvl="0" indent="0" algn="di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73" name="TextBox 36">
            <a:extLst>
              <a:ext uri="{FF2B5EF4-FFF2-40B4-BE49-F238E27FC236}">
                <a16:creationId xmlns:a16="http://schemas.microsoft.com/office/drawing/2014/main" id="{88742E21-A056-44F6-B1DF-566FDADCB023}"/>
              </a:ext>
            </a:extLst>
          </p:cNvPr>
          <p:cNvSpPr txBox="1"/>
          <p:nvPr/>
        </p:nvSpPr>
        <p:spPr bwMode="auto">
          <a:xfrm>
            <a:off x="227735" y="50638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s[2:5] =</a:t>
            </a:r>
          </a:p>
        </p:txBody>
      </p:sp>
      <p:sp>
        <p:nvSpPr>
          <p:cNvPr id="74" name="Rectangle 37">
            <a:extLst>
              <a:ext uri="{FF2B5EF4-FFF2-40B4-BE49-F238E27FC236}">
                <a16:creationId xmlns:a16="http://schemas.microsoft.com/office/drawing/2014/main" id="{A4718A8F-7811-4FC4-8C6D-EE58C391A00A}"/>
              </a:ext>
            </a:extLst>
          </p:cNvPr>
          <p:cNvSpPr/>
          <p:nvPr/>
        </p:nvSpPr>
        <p:spPr>
          <a:xfrm>
            <a:off x="2968750" y="5006724"/>
            <a:ext cx="2035502" cy="457200"/>
          </a:xfrm>
          <a:prstGeom prst="rect">
            <a:avLst/>
          </a:prstGeom>
          <a:solidFill>
            <a:srgbClr val="294171">
              <a:lumMod val="20000"/>
              <a:lumOff val="80000"/>
            </a:srgbClr>
          </a:solidFill>
          <a:ln w="9525" cap="flat" cmpd="sng" algn="ctr">
            <a:solidFill>
              <a:srgbClr val="2941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/>
          <a:p>
            <a:pPr marL="0" marR="0" lvl="0" indent="0" algn="di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75" name="TextBox 38">
            <a:extLst>
              <a:ext uri="{FF2B5EF4-FFF2-40B4-BE49-F238E27FC236}">
                <a16:creationId xmlns:a16="http://schemas.microsoft.com/office/drawing/2014/main" id="{2EC5756A-E632-4495-A0A4-768B2F33ABAA}"/>
              </a:ext>
            </a:extLst>
          </p:cNvPr>
          <p:cNvSpPr txBox="1"/>
          <p:nvPr/>
        </p:nvSpPr>
        <p:spPr bwMode="auto">
          <a:xfrm>
            <a:off x="227735" y="55210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s[2:]  =</a:t>
            </a:r>
          </a:p>
        </p:txBody>
      </p:sp>
      <p:sp>
        <p:nvSpPr>
          <p:cNvPr id="76" name="Rectangle 52">
            <a:extLst>
              <a:ext uri="{FF2B5EF4-FFF2-40B4-BE49-F238E27FC236}">
                <a16:creationId xmlns:a16="http://schemas.microsoft.com/office/drawing/2014/main" id="{13EFCAAB-2340-48FC-A987-AF658FAF066C}"/>
              </a:ext>
            </a:extLst>
          </p:cNvPr>
          <p:cNvSpPr/>
          <p:nvPr/>
        </p:nvSpPr>
        <p:spPr>
          <a:xfrm>
            <a:off x="2968750" y="5463924"/>
            <a:ext cx="2035502" cy="457200"/>
          </a:xfrm>
          <a:prstGeom prst="rect">
            <a:avLst/>
          </a:prstGeom>
          <a:solidFill>
            <a:srgbClr val="294171">
              <a:lumMod val="20000"/>
              <a:lumOff val="80000"/>
            </a:srgbClr>
          </a:solidFill>
          <a:ln w="9525" cap="flat" cmpd="sng" algn="ctr">
            <a:solidFill>
              <a:srgbClr val="2941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/>
          <a:p>
            <a:pPr marL="0" marR="0" lvl="0" indent="0" algn="di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77" name="TextBox 53">
            <a:extLst>
              <a:ext uri="{FF2B5EF4-FFF2-40B4-BE49-F238E27FC236}">
                <a16:creationId xmlns:a16="http://schemas.microsoft.com/office/drawing/2014/main" id="{DD0648C7-BD56-4378-B0E9-8493316F503F}"/>
              </a:ext>
            </a:extLst>
          </p:cNvPr>
          <p:cNvSpPr txBox="1"/>
          <p:nvPr/>
        </p:nvSpPr>
        <p:spPr bwMode="auto">
          <a:xfrm>
            <a:off x="227735" y="6433419"/>
            <a:ext cx="17237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s[-3:-1] =</a:t>
            </a:r>
          </a:p>
        </p:txBody>
      </p:sp>
      <p:sp>
        <p:nvSpPr>
          <p:cNvPr id="78" name="Rectangle 54">
            <a:extLst>
              <a:ext uri="{FF2B5EF4-FFF2-40B4-BE49-F238E27FC236}">
                <a16:creationId xmlns:a16="http://schemas.microsoft.com/office/drawing/2014/main" id="{AB58F938-74D2-4148-8AEA-8B434CB51DE1}"/>
              </a:ext>
            </a:extLst>
          </p:cNvPr>
          <p:cNvSpPr/>
          <p:nvPr/>
        </p:nvSpPr>
        <p:spPr>
          <a:xfrm>
            <a:off x="2968750" y="6376329"/>
            <a:ext cx="1349521" cy="457200"/>
          </a:xfrm>
          <a:prstGeom prst="rect">
            <a:avLst/>
          </a:prstGeom>
          <a:solidFill>
            <a:srgbClr val="294171">
              <a:lumMod val="20000"/>
              <a:lumOff val="80000"/>
            </a:srgbClr>
          </a:solidFill>
          <a:ln w="9525" cap="flat" cmpd="sng" algn="ctr">
            <a:solidFill>
              <a:srgbClr val="2941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/>
          <a:p>
            <a:pPr marL="0" marR="0" lvl="0" indent="0" algn="di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79" name="TextBox 55">
            <a:extLst>
              <a:ext uri="{FF2B5EF4-FFF2-40B4-BE49-F238E27FC236}">
                <a16:creationId xmlns:a16="http://schemas.microsoft.com/office/drawing/2014/main" id="{8CE9EC49-31A0-44E9-9B46-976E7FAE76D1}"/>
              </a:ext>
            </a:extLst>
          </p:cNvPr>
          <p:cNvSpPr txBox="1"/>
          <p:nvPr/>
        </p:nvSpPr>
        <p:spPr bwMode="auto">
          <a:xfrm>
            <a:off x="227735" y="5976219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s[:2]  =</a:t>
            </a:r>
          </a:p>
        </p:txBody>
      </p:sp>
      <p:sp>
        <p:nvSpPr>
          <p:cNvPr id="80" name="Rectangle 56">
            <a:extLst>
              <a:ext uri="{FF2B5EF4-FFF2-40B4-BE49-F238E27FC236}">
                <a16:creationId xmlns:a16="http://schemas.microsoft.com/office/drawing/2014/main" id="{50B13B14-8821-4497-8989-2E507443AB41}"/>
              </a:ext>
            </a:extLst>
          </p:cNvPr>
          <p:cNvSpPr/>
          <p:nvPr/>
        </p:nvSpPr>
        <p:spPr>
          <a:xfrm>
            <a:off x="1695597" y="5921124"/>
            <a:ext cx="1367327" cy="457200"/>
          </a:xfrm>
          <a:prstGeom prst="rect">
            <a:avLst/>
          </a:prstGeom>
          <a:solidFill>
            <a:srgbClr val="294171">
              <a:lumMod val="20000"/>
              <a:lumOff val="80000"/>
            </a:srgbClr>
          </a:solidFill>
          <a:ln w="9525" cap="flat" cmpd="sng" algn="ctr">
            <a:solidFill>
              <a:srgbClr val="2941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/>
          <a:p>
            <a:pPr marL="0" marR="0" lvl="0" indent="0" algn="di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'A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81" name="TextBox 57">
            <a:extLst>
              <a:ext uri="{FF2B5EF4-FFF2-40B4-BE49-F238E27FC236}">
                <a16:creationId xmlns:a16="http://schemas.microsoft.com/office/drawing/2014/main" id="{DF474C22-08ED-47B8-87DA-5DBB1E2B21C6}"/>
              </a:ext>
            </a:extLst>
          </p:cNvPr>
          <p:cNvSpPr txBox="1"/>
          <p:nvPr/>
        </p:nvSpPr>
        <p:spPr bwMode="auto">
          <a:xfrm>
            <a:off x="5342819" y="3940429"/>
            <a:ext cx="3801181" cy="2893100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'Apple'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s[0:2]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s[1:4]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ppl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s[2:5]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s[2:]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s[:2]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s[-3:-1]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'pl'</a:t>
            </a:r>
          </a:p>
        </p:txBody>
      </p:sp>
      <p:sp>
        <p:nvSpPr>
          <p:cNvPr id="82" name="TextBox 59">
            <a:extLst>
              <a:ext uri="{FF2B5EF4-FFF2-40B4-BE49-F238E27FC236}">
                <a16:creationId xmlns:a16="http://schemas.microsoft.com/office/drawing/2014/main" id="{9BB07FEA-486F-4BB3-B2F4-B2F52B9AC8F4}"/>
              </a:ext>
            </a:extLst>
          </p:cNvPr>
          <p:cNvSpPr txBox="1"/>
          <p:nvPr/>
        </p:nvSpPr>
        <p:spPr bwMode="auto">
          <a:xfrm>
            <a:off x="409181" y="1634577"/>
            <a:ext cx="359709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The indexing operator can also be used to obtain a slice of a string</a:t>
            </a:r>
          </a:p>
        </p:txBody>
      </p:sp>
      <p:sp>
        <p:nvSpPr>
          <p:cNvPr id="83" name="TextBox 60">
            <a:extLst>
              <a:ext uri="{FF2B5EF4-FFF2-40B4-BE49-F238E27FC236}">
                <a16:creationId xmlns:a16="http://schemas.microsoft.com/office/drawing/2014/main" id="{53251825-A481-4C8B-9FDE-7D7A8E69FB4D}"/>
              </a:ext>
            </a:extLst>
          </p:cNvPr>
          <p:cNvSpPr txBox="1"/>
          <p:nvPr/>
        </p:nvSpPr>
        <p:spPr bwMode="auto">
          <a:xfrm>
            <a:off x="4318271" y="1623913"/>
            <a:ext cx="48384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s[i:j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: the slice of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 starting at index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 and ending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before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index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</a:endParaRPr>
          </a:p>
        </p:txBody>
      </p:sp>
      <p:sp>
        <p:nvSpPr>
          <p:cNvPr id="84" name="TextBox 61">
            <a:extLst>
              <a:ext uri="{FF2B5EF4-FFF2-40B4-BE49-F238E27FC236}">
                <a16:creationId xmlns:a16="http://schemas.microsoft.com/office/drawing/2014/main" id="{4CFB1708-0400-4ED7-B1BD-C2DA51FFCDA8}"/>
              </a:ext>
            </a:extLst>
          </p:cNvPr>
          <p:cNvSpPr txBox="1"/>
          <p:nvPr/>
        </p:nvSpPr>
        <p:spPr bwMode="auto">
          <a:xfrm>
            <a:off x="4318270" y="2250130"/>
            <a:ext cx="48384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s[i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:]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: the slice of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 starting at index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</a:endParaRPr>
          </a:p>
        </p:txBody>
      </p:sp>
      <p:sp>
        <p:nvSpPr>
          <p:cNvPr id="85" name="TextBox 62">
            <a:extLst>
              <a:ext uri="{FF2B5EF4-FFF2-40B4-BE49-F238E27FC236}">
                <a16:creationId xmlns:a16="http://schemas.microsoft.com/office/drawing/2014/main" id="{F4DF0835-7326-478B-B135-665CF14C032E}"/>
              </a:ext>
            </a:extLst>
          </p:cNvPr>
          <p:cNvSpPr txBox="1"/>
          <p:nvPr/>
        </p:nvSpPr>
        <p:spPr bwMode="auto">
          <a:xfrm>
            <a:off x="4318270" y="2650240"/>
            <a:ext cx="48384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s[:j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: the slice of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 ending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before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index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6366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62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6" grpId="0" animBg="1"/>
      <p:bldP spid="77" grpId="0"/>
      <p:bldP spid="78" grpId="0" animBg="1"/>
      <p:bldP spid="79" grpId="0"/>
      <p:bldP spid="80" grpId="0" animBg="1"/>
      <p:bldP spid="81" grpId="0" animBg="1"/>
      <p:bldP spid="82" grpId="0"/>
      <p:bldP spid="83" grpId="0"/>
      <p:bldP spid="84" grpId="0"/>
      <p:bldP spid="84" grpId="1"/>
      <p:bldP spid="85" grpId="0"/>
      <p:bldP spid="8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E2DFA4-3CEE-4B6F-8E0B-6A508821678D}"/>
              </a:ext>
            </a:extLst>
          </p:cNvPr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CAF2ED-0D04-4ADF-ACF4-163AF0FD86D6}"/>
              </a:ext>
            </a:extLst>
          </p:cNvPr>
          <p:cNvSpPr/>
          <p:nvPr/>
        </p:nvSpPr>
        <p:spPr>
          <a:xfrm>
            <a:off x="381000" y="1470025"/>
            <a:ext cx="777239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The indexing operator can also be used to obtain slices of a list as well. Let list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 refer to list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	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['a', 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Write Python expressions using list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 and the indexing operator that evaluate to: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</a:endParaRPr>
          </a:p>
          <a:p>
            <a:pPr marL="796925" marR="0" lvl="1" indent="-339725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94171"/>
              </a:buClr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['a', 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marR="0" lvl="1" indent="-339725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94171"/>
              </a:buClr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marR="0" lvl="1" indent="-339725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94171"/>
              </a:buClr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marR="0" lvl="1" indent="-339725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94171"/>
              </a:buClr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marR="0" lvl="1" indent="-339725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94171"/>
              </a:buClr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’, 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marR="0" lvl="1" indent="-339725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94171"/>
              </a:buClr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85087D86-C004-4412-A3D4-CFDB106389D9}"/>
              </a:ext>
            </a:extLst>
          </p:cNvPr>
          <p:cNvSpPr txBox="1"/>
          <p:nvPr/>
        </p:nvSpPr>
        <p:spPr bwMode="auto">
          <a:xfrm>
            <a:off x="5945909" y="3913909"/>
            <a:ext cx="2994493" cy="2677656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lst[:4]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['a',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']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lst[3:6]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']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lst[3:4]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']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lst[-3:-1]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']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lst[3:]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’,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']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lst[-3:]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54317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7A9400F4-0B20-4797-BA83-95A0CD16525C}"/>
              </a:ext>
            </a:extLst>
          </p:cNvPr>
          <p:cNvGraphicFramePr>
            <a:graphicFrameLocks noGrp="1"/>
          </p:cNvGraphicFramePr>
          <p:nvPr/>
        </p:nvGraphicFramePr>
        <p:xfrm>
          <a:off x="2542596" y="1780003"/>
          <a:ext cx="6442138" cy="4953000"/>
        </p:xfrm>
        <a:graphic>
          <a:graphicData uri="http://schemas.openxmlformats.org/drawingml/2006/table">
            <a:tbl>
              <a:tblPr firstRow="1" bandRow="1"/>
              <a:tblGrid>
                <a:gridCol w="263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5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Usage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748CBC"/>
                      </a:solidFill>
                    </a:lnT>
                    <a:lnB w="12700" cmpd="sng">
                      <a:solidFill>
                        <a:srgbClr val="748CB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Explanation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748CBC"/>
                      </a:solidFill>
                    </a:lnT>
                    <a:lnB w="12700" cmpd="sng">
                      <a:solidFill>
                        <a:srgbClr val="748CB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s.capitalize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748CBC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a copy of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with first character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capitalized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748CBC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s.count(target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the number of </a:t>
                      </a:r>
                      <a:r>
                        <a:rPr lang="en-US" dirty="0" err="1">
                          <a:solidFill>
                            <a:schemeClr val="accent1"/>
                          </a:solidFill>
                        </a:rPr>
                        <a:t>occurences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of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target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in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s.find(target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the index of the first occurrence of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target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in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s.lower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lowercase copy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s.replace(old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copy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with every occurrence of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old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replaced with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s.split(sep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list of substrings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, delimited by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s.strip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copy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without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leading and trailing whitespace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CB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s.upper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748CB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uppercase copy of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748CB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23">
            <a:extLst>
              <a:ext uri="{FF2B5EF4-FFF2-40B4-BE49-F238E27FC236}">
                <a16:creationId xmlns:a16="http://schemas.microsoft.com/office/drawing/2014/main" id="{BC5397D2-D989-4D44-85BC-6FEC883D891A}"/>
              </a:ext>
            </a:extLst>
          </p:cNvPr>
          <p:cNvSpPr txBox="1"/>
          <p:nvPr/>
        </p:nvSpPr>
        <p:spPr bwMode="auto">
          <a:xfrm>
            <a:off x="3111408" y="1900911"/>
            <a:ext cx="5873326" cy="4832092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link = 'http://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www.main.com/smith/index.html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link[:4]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'http'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link[:4].upper()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'HTTP'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link.find('smith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20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link[20:25]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'smith'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link[20:25].capitalize()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'Smith'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link.replace('smith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ferreira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'http://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www.main.com/ferreira/index.html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link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'http://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www.main.com/smith/index.html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new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link.replace('smith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ferreira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new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'http://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www.main.com/ferreira/index.html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link.count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('/')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link.split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('/')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['http:', '',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www.main.com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 'smith',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index.html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FE45C4B-58B3-43E1-AFF4-45B4FC60E23D}"/>
              </a:ext>
            </a:extLst>
          </p:cNvPr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String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7BC4D4E9-09F8-4ED8-BDFE-52108970EBC8}"/>
              </a:ext>
            </a:extLst>
          </p:cNvPr>
          <p:cNvSpPr txBox="1"/>
          <p:nvPr/>
        </p:nvSpPr>
        <p:spPr bwMode="auto">
          <a:xfrm>
            <a:off x="316523" y="3479439"/>
            <a:ext cx="198518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Strings are immutable; none of the string methods modify string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CF0224FF-25C0-4551-A485-0FFEE9EA9D20}"/>
              </a:ext>
            </a:extLst>
          </p:cNvPr>
          <p:cNvSpPr txBox="1"/>
          <p:nvPr/>
        </p:nvSpPr>
        <p:spPr bwMode="auto">
          <a:xfrm>
            <a:off x="316523" y="3479439"/>
            <a:ext cx="198518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Strings are immutable; none of the string methods modify string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2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1091980-2635-47EA-8701-FE3F8761F25F}"/>
              </a:ext>
            </a:extLst>
          </p:cNvPr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690C41D3-360C-468C-93AE-A39E55A47503}"/>
              </a:ext>
            </a:extLst>
          </p:cNvPr>
          <p:cNvSpPr txBox="1"/>
          <p:nvPr/>
        </p:nvSpPr>
        <p:spPr bwMode="auto">
          <a:xfrm>
            <a:off x="471226" y="1470025"/>
            <a:ext cx="8231044" cy="138499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events = '9/13 2:30 PM\n9/14 11:15 AM\n9/14 1:00 PM\n9/15 9:00 AM'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print(events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9/13 2:30 PM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9/14 11:15 AM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9/14 1:00 PM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9/15 9:00 AM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ED804462-CF82-424D-856E-7C06A3612EDE}"/>
              </a:ext>
            </a:extLst>
          </p:cNvPr>
          <p:cNvSpPr txBox="1"/>
          <p:nvPr/>
        </p:nvSpPr>
        <p:spPr bwMode="auto">
          <a:xfrm>
            <a:off x="4280602" y="3832995"/>
            <a:ext cx="4876098" cy="2677656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events.count('9/14')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events.find('9/14')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13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events.find('9/15')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40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events[13:40]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'9/14 11:15 AM\n9/14 1:00 PM\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’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events[13:40].strip().split('\n')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['9/14 11:15 AM', '9/14 1:00 PM']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2EB06ABC-C0AD-406F-AF24-31839F8AE045}"/>
              </a:ext>
            </a:extLst>
          </p:cNvPr>
          <p:cNvSpPr txBox="1"/>
          <p:nvPr/>
        </p:nvSpPr>
        <p:spPr bwMode="auto">
          <a:xfrm>
            <a:off x="170094" y="3832995"/>
            <a:ext cx="3821457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Write expressions that compute:</a:t>
            </a:r>
          </a:p>
          <a:p>
            <a:pPr marL="566738" marR="0" lvl="1" indent="-22701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number of events on 9/14</a:t>
            </a:r>
          </a:p>
          <a:p>
            <a:pPr marL="566738" marR="0" lvl="1" indent="-22701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index of the substring describing the 1</a:t>
            </a:r>
            <a:r>
              <a:rPr kumimoji="0" lang="en-US" sz="18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event on 9/14</a:t>
            </a:r>
          </a:p>
          <a:p>
            <a:pPr marL="566738" marR="0" lvl="1" indent="-22701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index just past the substring describing the last event on 9/14</a:t>
            </a:r>
          </a:p>
          <a:p>
            <a:pPr marL="566738" marR="0" lvl="1" indent="-22701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list of substrings describing the events on 9/14 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646DDF5D-573F-4F25-9890-57CEE30685AE}"/>
              </a:ext>
            </a:extLst>
          </p:cNvPr>
          <p:cNvSpPr txBox="1"/>
          <p:nvPr/>
        </p:nvSpPr>
        <p:spPr bwMode="auto">
          <a:xfrm>
            <a:off x="471226" y="3190672"/>
            <a:ext cx="77252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String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events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 describes the schedule of 4 events spread across 3 days</a:t>
            </a:r>
          </a:p>
        </p:txBody>
      </p:sp>
    </p:spTree>
    <p:extLst>
      <p:ext uri="{BB962C8B-B14F-4D97-AF65-F5344CB8AC3E}">
        <p14:creationId xmlns:p14="http://schemas.microsoft.com/office/powerpoint/2010/main" val="424198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>
            <a:extLst>
              <a:ext uri="{FF2B5EF4-FFF2-40B4-BE49-F238E27FC236}">
                <a16:creationId xmlns:a16="http://schemas.microsoft.com/office/drawing/2014/main" id="{9BEB0676-F905-43FA-81DB-727BCB4E49C0}"/>
              </a:ext>
            </a:extLst>
          </p:cNvPr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Files and the file system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74" name="Group 381">
            <a:extLst>
              <a:ext uri="{FF2B5EF4-FFF2-40B4-BE49-F238E27FC236}">
                <a16:creationId xmlns:a16="http://schemas.microsoft.com/office/drawing/2014/main" id="{BE6DE405-F6AF-4E05-9BAF-0D439B907EA6}"/>
              </a:ext>
            </a:extLst>
          </p:cNvPr>
          <p:cNvGrpSpPr/>
          <p:nvPr/>
        </p:nvGrpSpPr>
        <p:grpSpPr>
          <a:xfrm>
            <a:off x="125246" y="1661857"/>
            <a:ext cx="4604070" cy="3550687"/>
            <a:chOff x="125246" y="1661857"/>
            <a:chExt cx="4604070" cy="3550687"/>
          </a:xfrm>
        </p:grpSpPr>
        <p:sp>
          <p:nvSpPr>
            <p:cNvPr id="75" name="Rectangle 7">
              <a:extLst>
                <a:ext uri="{FF2B5EF4-FFF2-40B4-BE49-F238E27FC236}">
                  <a16:creationId xmlns:a16="http://schemas.microsoft.com/office/drawing/2014/main" id="{284D61CD-5409-428A-B3FD-C6F2AEF2D412}"/>
                </a:ext>
              </a:extLst>
            </p:cNvPr>
            <p:cNvSpPr/>
            <p:nvPr/>
          </p:nvSpPr>
          <p:spPr>
            <a:xfrm>
              <a:off x="2123129" y="1661857"/>
              <a:ext cx="1124397" cy="383665"/>
            </a:xfrm>
            <a:prstGeom prst="rect">
              <a:avLst/>
            </a:prstGeom>
            <a:noFill/>
            <a:ln w="9525" cap="flat" cmpd="sng" algn="ctr">
              <a:solidFill>
                <a:srgbClr val="29417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</a:t>
              </a:r>
            </a:p>
          </p:txBody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B5E2DC02-A971-4306-8CEA-FA1C57510D01}"/>
                </a:ext>
              </a:extLst>
            </p:cNvPr>
            <p:cNvSpPr/>
            <p:nvPr/>
          </p:nvSpPr>
          <p:spPr>
            <a:xfrm>
              <a:off x="709359" y="2554380"/>
              <a:ext cx="1234360" cy="383665"/>
            </a:xfrm>
            <a:prstGeom prst="rect">
              <a:avLst/>
            </a:prstGeom>
            <a:noFill/>
            <a:ln w="9525" cap="flat" cmpd="sng" algn="ctr">
              <a:solidFill>
                <a:srgbClr val="29417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Applications</a:t>
              </a:r>
            </a:p>
          </p:txBody>
        </p:sp>
        <p:sp>
          <p:nvSpPr>
            <p:cNvPr id="77" name="Rectangle 9">
              <a:extLst>
                <a:ext uri="{FF2B5EF4-FFF2-40B4-BE49-F238E27FC236}">
                  <a16:creationId xmlns:a16="http://schemas.microsoft.com/office/drawing/2014/main" id="{5CB91DA4-1DA9-403A-B6A3-101863BB1D77}"/>
                </a:ext>
              </a:extLst>
            </p:cNvPr>
            <p:cNvSpPr/>
            <p:nvPr/>
          </p:nvSpPr>
          <p:spPr>
            <a:xfrm>
              <a:off x="3011099" y="2554378"/>
              <a:ext cx="787080" cy="383665"/>
            </a:xfrm>
            <a:prstGeom prst="rect">
              <a:avLst/>
            </a:prstGeom>
            <a:noFill/>
            <a:ln w="9525" cap="flat" cmpd="sng" algn="ctr">
              <a:solidFill>
                <a:srgbClr val="29417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Users</a:t>
              </a:r>
            </a:p>
          </p:txBody>
        </p:sp>
        <p:sp>
          <p:nvSpPr>
            <p:cNvPr id="78" name="Rectangle 10">
              <a:extLst>
                <a:ext uri="{FF2B5EF4-FFF2-40B4-BE49-F238E27FC236}">
                  <a16:creationId xmlns:a16="http://schemas.microsoft.com/office/drawing/2014/main" id="{19AC1F9F-34E2-403C-A1CA-3A51767DDD79}"/>
                </a:ext>
              </a:extLst>
            </p:cNvPr>
            <p:cNvSpPr/>
            <p:nvPr/>
          </p:nvSpPr>
          <p:spPr>
            <a:xfrm>
              <a:off x="2223629" y="2554379"/>
              <a:ext cx="562992" cy="383665"/>
            </a:xfrm>
            <a:prstGeom prst="rect">
              <a:avLst/>
            </a:prstGeom>
            <a:noFill/>
            <a:ln w="9525" cap="flat" cmpd="sng" algn="ctr">
              <a:solidFill>
                <a:srgbClr val="29417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bin</a:t>
              </a:r>
            </a:p>
          </p:txBody>
        </p:sp>
        <p:sp>
          <p:nvSpPr>
            <p:cNvPr id="79" name="Rectangle 11">
              <a:extLst>
                <a:ext uri="{FF2B5EF4-FFF2-40B4-BE49-F238E27FC236}">
                  <a16:creationId xmlns:a16="http://schemas.microsoft.com/office/drawing/2014/main" id="{5579CF17-1FF9-4548-91A8-F7FC438C2372}"/>
                </a:ext>
              </a:extLst>
            </p:cNvPr>
            <p:cNvSpPr/>
            <p:nvPr/>
          </p:nvSpPr>
          <p:spPr>
            <a:xfrm>
              <a:off x="4050330" y="2554381"/>
              <a:ext cx="568813" cy="383665"/>
            </a:xfrm>
            <a:prstGeom prst="rect">
              <a:avLst/>
            </a:prstGeom>
            <a:noFill/>
            <a:ln w="9525" cap="flat" cmpd="sng" algn="ctr">
              <a:solidFill>
                <a:srgbClr val="29417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0" name="Straight Connector 13">
              <a:extLst>
                <a:ext uri="{FF2B5EF4-FFF2-40B4-BE49-F238E27FC236}">
                  <a16:creationId xmlns:a16="http://schemas.microsoft.com/office/drawing/2014/main" id="{D16F6E2E-EE78-450F-9F25-C96CA94670F0}"/>
                </a:ext>
              </a:extLst>
            </p:cNvPr>
            <p:cNvCxnSpPr>
              <a:stCxn id="75" idx="2"/>
              <a:endCxn id="76" idx="0"/>
            </p:cNvCxnSpPr>
            <p:nvPr/>
          </p:nvCxnSpPr>
          <p:spPr>
            <a:xfrm rot="5400000">
              <a:off x="1751505" y="1620557"/>
              <a:ext cx="508858" cy="1358789"/>
            </a:xfrm>
            <a:prstGeom prst="line">
              <a:avLst/>
            </a:prstGeom>
            <a:noFill/>
            <a:ln w="25400" cap="flat" cmpd="sng" algn="ctr">
              <a:solidFill>
                <a:srgbClr val="29417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1" name="Straight Connector 14">
              <a:extLst>
                <a:ext uri="{FF2B5EF4-FFF2-40B4-BE49-F238E27FC236}">
                  <a16:creationId xmlns:a16="http://schemas.microsoft.com/office/drawing/2014/main" id="{A629080C-8124-4C40-ABEE-587B9CEAB916}"/>
                </a:ext>
              </a:extLst>
            </p:cNvPr>
            <p:cNvCxnSpPr>
              <a:stCxn id="75" idx="2"/>
              <a:endCxn id="78" idx="0"/>
            </p:cNvCxnSpPr>
            <p:nvPr/>
          </p:nvCxnSpPr>
          <p:spPr>
            <a:xfrm rot="5400000">
              <a:off x="2340799" y="2209849"/>
              <a:ext cx="508857" cy="180203"/>
            </a:xfrm>
            <a:prstGeom prst="line">
              <a:avLst/>
            </a:prstGeom>
            <a:noFill/>
            <a:ln w="25400" cap="flat" cmpd="sng" algn="ctr">
              <a:solidFill>
                <a:srgbClr val="29417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2" name="Straight Connector 17">
              <a:extLst>
                <a:ext uri="{FF2B5EF4-FFF2-40B4-BE49-F238E27FC236}">
                  <a16:creationId xmlns:a16="http://schemas.microsoft.com/office/drawing/2014/main" id="{01875573-D1C6-445D-918C-466682A2219E}"/>
                </a:ext>
              </a:extLst>
            </p:cNvPr>
            <p:cNvCxnSpPr>
              <a:stCxn id="75" idx="2"/>
              <a:endCxn id="77" idx="0"/>
            </p:cNvCxnSpPr>
            <p:nvPr/>
          </p:nvCxnSpPr>
          <p:spPr>
            <a:xfrm rot="16200000" flipH="1">
              <a:off x="2790555" y="1940294"/>
              <a:ext cx="508856" cy="719311"/>
            </a:xfrm>
            <a:prstGeom prst="line">
              <a:avLst/>
            </a:prstGeom>
            <a:noFill/>
            <a:ln w="25400" cap="flat" cmpd="sng" algn="ctr">
              <a:solidFill>
                <a:srgbClr val="29417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3" name="Straight Connector 20">
              <a:extLst>
                <a:ext uri="{FF2B5EF4-FFF2-40B4-BE49-F238E27FC236}">
                  <a16:creationId xmlns:a16="http://schemas.microsoft.com/office/drawing/2014/main" id="{0804EA2D-7B63-4141-82D5-880806FABBD6}"/>
                </a:ext>
              </a:extLst>
            </p:cNvPr>
            <p:cNvCxnSpPr>
              <a:stCxn id="75" idx="2"/>
              <a:endCxn id="79" idx="0"/>
            </p:cNvCxnSpPr>
            <p:nvPr/>
          </p:nvCxnSpPr>
          <p:spPr>
            <a:xfrm rot="16200000" flipH="1">
              <a:off x="3255603" y="1475246"/>
              <a:ext cx="508859" cy="1649409"/>
            </a:xfrm>
            <a:prstGeom prst="line">
              <a:avLst/>
            </a:prstGeom>
            <a:noFill/>
            <a:ln w="25400" cap="flat" cmpd="sng" algn="ctr">
              <a:solidFill>
                <a:srgbClr val="29417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4" name="Straight Connector 29">
              <a:extLst>
                <a:ext uri="{FF2B5EF4-FFF2-40B4-BE49-F238E27FC236}">
                  <a16:creationId xmlns:a16="http://schemas.microsoft.com/office/drawing/2014/main" id="{9ECE374E-AA80-4780-ACA1-1C587AC71319}"/>
                </a:ext>
              </a:extLst>
            </p:cNvPr>
            <p:cNvCxnSpPr>
              <a:stCxn id="77" idx="2"/>
              <a:endCxn id="91" idx="0"/>
            </p:cNvCxnSpPr>
            <p:nvPr/>
          </p:nvCxnSpPr>
          <p:spPr>
            <a:xfrm rot="5400000">
              <a:off x="3107840" y="2841302"/>
              <a:ext cx="200059" cy="393540"/>
            </a:xfrm>
            <a:prstGeom prst="line">
              <a:avLst/>
            </a:prstGeom>
            <a:noFill/>
            <a:ln w="25400" cap="flat" cmpd="sng" algn="ctr">
              <a:solidFill>
                <a:srgbClr val="29417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85" name="Rectangle 33">
              <a:extLst>
                <a:ext uri="{FF2B5EF4-FFF2-40B4-BE49-F238E27FC236}">
                  <a16:creationId xmlns:a16="http://schemas.microsoft.com/office/drawing/2014/main" id="{9E580F8C-2D05-4EEB-8E8D-37F19F5C7DE0}"/>
                </a:ext>
              </a:extLst>
            </p:cNvPr>
            <p:cNvSpPr/>
            <p:nvPr/>
          </p:nvSpPr>
          <p:spPr>
            <a:xfrm>
              <a:off x="1381522" y="3129878"/>
              <a:ext cx="1124397" cy="383665"/>
            </a:xfrm>
            <a:prstGeom prst="rect">
              <a:avLst/>
            </a:prstGeom>
            <a:noFill/>
            <a:ln w="9525" cap="flat" cmpd="sng" algn="ctr">
              <a:solidFill>
                <a:srgbClr val="29417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Firefox.app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" name="Rectangle 34">
              <a:extLst>
                <a:ext uri="{FF2B5EF4-FFF2-40B4-BE49-F238E27FC236}">
                  <a16:creationId xmlns:a16="http://schemas.microsoft.com/office/drawing/2014/main" id="{4F031891-EB25-4C45-9060-BEC3D732A4E8}"/>
                </a:ext>
              </a:extLst>
            </p:cNvPr>
            <p:cNvSpPr/>
            <p:nvPr/>
          </p:nvSpPr>
          <p:spPr>
            <a:xfrm>
              <a:off x="128425" y="3129878"/>
              <a:ext cx="1121219" cy="383665"/>
            </a:xfrm>
            <a:prstGeom prst="rect">
              <a:avLst/>
            </a:prstGeom>
            <a:noFill/>
            <a:ln w="9525" cap="flat" cmpd="sng" algn="ctr">
              <a:solidFill>
                <a:srgbClr val="29417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Mail.app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7" name="Straight Connector 35">
              <a:extLst>
                <a:ext uri="{FF2B5EF4-FFF2-40B4-BE49-F238E27FC236}">
                  <a16:creationId xmlns:a16="http://schemas.microsoft.com/office/drawing/2014/main" id="{7BE6DE20-AEE3-4AAB-AC69-176B08B9D467}"/>
                </a:ext>
              </a:extLst>
            </p:cNvPr>
            <p:cNvCxnSpPr>
              <a:stCxn id="76" idx="2"/>
              <a:endCxn id="85" idx="0"/>
            </p:cNvCxnSpPr>
            <p:nvPr/>
          </p:nvCxnSpPr>
          <p:spPr>
            <a:xfrm rot="16200000" flipH="1">
              <a:off x="1539214" y="2725370"/>
              <a:ext cx="191833" cy="617182"/>
            </a:xfrm>
            <a:prstGeom prst="line">
              <a:avLst/>
            </a:prstGeom>
            <a:noFill/>
            <a:ln w="25400" cap="flat" cmpd="sng" algn="ctr">
              <a:solidFill>
                <a:srgbClr val="29417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8" name="Straight Connector 39">
              <a:extLst>
                <a:ext uri="{FF2B5EF4-FFF2-40B4-BE49-F238E27FC236}">
                  <a16:creationId xmlns:a16="http://schemas.microsoft.com/office/drawing/2014/main" id="{A67006E0-3BBC-4B88-BCEE-07ADB66A9237}"/>
                </a:ext>
              </a:extLst>
            </p:cNvPr>
            <p:cNvCxnSpPr>
              <a:stCxn id="76" idx="2"/>
              <a:endCxn id="86" idx="0"/>
            </p:cNvCxnSpPr>
            <p:nvPr/>
          </p:nvCxnSpPr>
          <p:spPr>
            <a:xfrm rot="5400000">
              <a:off x="911871" y="2715209"/>
              <a:ext cx="191833" cy="637504"/>
            </a:xfrm>
            <a:prstGeom prst="line">
              <a:avLst/>
            </a:prstGeom>
            <a:noFill/>
            <a:ln w="25400" cap="flat" cmpd="sng" algn="ctr">
              <a:solidFill>
                <a:srgbClr val="29417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89" name="Rectangle 42">
              <a:extLst>
                <a:ext uri="{FF2B5EF4-FFF2-40B4-BE49-F238E27FC236}">
                  <a16:creationId xmlns:a16="http://schemas.microsoft.com/office/drawing/2014/main" id="{E41D3278-328A-41CA-9717-1CF29DADFE46}"/>
                </a:ext>
              </a:extLst>
            </p:cNvPr>
            <p:cNvSpPr/>
            <p:nvPr/>
          </p:nvSpPr>
          <p:spPr>
            <a:xfrm>
              <a:off x="3444328" y="3129876"/>
              <a:ext cx="993738" cy="383665"/>
            </a:xfrm>
            <a:prstGeom prst="rect">
              <a:avLst/>
            </a:prstGeom>
            <a:noFill/>
            <a:ln w="9525" cap="flat" cmpd="sng" algn="ctr">
              <a:solidFill>
                <a:srgbClr val="29417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Shared</a:t>
              </a:r>
            </a:p>
          </p:txBody>
        </p:sp>
        <p:cxnSp>
          <p:nvCxnSpPr>
            <p:cNvPr id="90" name="Straight Connector 43">
              <a:extLst>
                <a:ext uri="{FF2B5EF4-FFF2-40B4-BE49-F238E27FC236}">
                  <a16:creationId xmlns:a16="http://schemas.microsoft.com/office/drawing/2014/main" id="{7D27C27F-5FCF-462D-8A62-94521319EB41}"/>
                </a:ext>
              </a:extLst>
            </p:cNvPr>
            <p:cNvCxnSpPr>
              <a:stCxn id="77" idx="2"/>
              <a:endCxn id="89" idx="0"/>
            </p:cNvCxnSpPr>
            <p:nvPr/>
          </p:nvCxnSpPr>
          <p:spPr>
            <a:xfrm rot="16200000" flipH="1">
              <a:off x="3577002" y="2765680"/>
              <a:ext cx="191833" cy="536558"/>
            </a:xfrm>
            <a:prstGeom prst="line">
              <a:avLst/>
            </a:prstGeom>
            <a:noFill/>
            <a:ln w="25400" cap="flat" cmpd="sng" algn="ctr">
              <a:solidFill>
                <a:srgbClr val="29417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1" name="Rectangle 46">
              <a:extLst>
                <a:ext uri="{FF2B5EF4-FFF2-40B4-BE49-F238E27FC236}">
                  <a16:creationId xmlns:a16="http://schemas.microsoft.com/office/drawing/2014/main" id="{CE86C8B3-3ADD-4878-85A4-7247E07E1414}"/>
                </a:ext>
              </a:extLst>
            </p:cNvPr>
            <p:cNvSpPr/>
            <p:nvPr/>
          </p:nvSpPr>
          <p:spPr>
            <a:xfrm>
              <a:off x="2617761" y="3138102"/>
              <a:ext cx="786676" cy="383665"/>
            </a:xfrm>
            <a:prstGeom prst="rect">
              <a:avLst/>
            </a:prstGeom>
            <a:noFill/>
            <a:ln w="9525" cap="flat" cmpd="sng" algn="ctr">
              <a:solidFill>
                <a:srgbClr val="29417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messi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Rectangle 52">
              <a:extLst>
                <a:ext uri="{FF2B5EF4-FFF2-40B4-BE49-F238E27FC236}">
                  <a16:creationId xmlns:a16="http://schemas.microsoft.com/office/drawing/2014/main" id="{6032AABC-3E8E-45F5-9C5D-808B1D34716F}"/>
                </a:ext>
              </a:extLst>
            </p:cNvPr>
            <p:cNvSpPr/>
            <p:nvPr/>
          </p:nvSpPr>
          <p:spPr>
            <a:xfrm>
              <a:off x="2685329" y="3691521"/>
              <a:ext cx="1124396" cy="383665"/>
            </a:xfrm>
            <a:prstGeom prst="rect">
              <a:avLst/>
            </a:prstGeom>
            <a:noFill/>
            <a:ln w="9525" cap="flat" cmpd="sng" algn="ctr">
              <a:solidFill>
                <a:srgbClr val="29417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poem.txt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3" name="Straight Connector 53">
              <a:extLst>
                <a:ext uri="{FF2B5EF4-FFF2-40B4-BE49-F238E27FC236}">
                  <a16:creationId xmlns:a16="http://schemas.microsoft.com/office/drawing/2014/main" id="{A74BAFBC-3AFB-4E25-AEC7-D88A3F393539}"/>
                </a:ext>
              </a:extLst>
            </p:cNvPr>
            <p:cNvCxnSpPr>
              <a:stCxn id="91" idx="2"/>
              <a:endCxn id="92" idx="0"/>
            </p:cNvCxnSpPr>
            <p:nvPr/>
          </p:nvCxnSpPr>
          <p:spPr>
            <a:xfrm rot="16200000" flipH="1">
              <a:off x="3044436" y="3488430"/>
              <a:ext cx="169754" cy="236428"/>
            </a:xfrm>
            <a:prstGeom prst="line">
              <a:avLst/>
            </a:prstGeom>
            <a:noFill/>
            <a:ln w="25400" cap="flat" cmpd="sng" algn="ctr">
              <a:solidFill>
                <a:srgbClr val="29417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4" name="Rectangle 54">
              <a:extLst>
                <a:ext uri="{FF2B5EF4-FFF2-40B4-BE49-F238E27FC236}">
                  <a16:creationId xmlns:a16="http://schemas.microsoft.com/office/drawing/2014/main" id="{D4701611-08F2-4CDA-B699-0F87211C6AF5}"/>
                </a:ext>
              </a:extLst>
            </p:cNvPr>
            <p:cNvSpPr/>
            <p:nvPr/>
          </p:nvSpPr>
          <p:spPr>
            <a:xfrm>
              <a:off x="1493364" y="3691521"/>
              <a:ext cx="1124397" cy="383665"/>
            </a:xfrm>
            <a:prstGeom prst="rect">
              <a:avLst/>
            </a:prstGeom>
            <a:noFill/>
            <a:ln w="9525" cap="flat" cmpd="sng" algn="ctr">
              <a:solidFill>
                <a:srgbClr val="29417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image.jpg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5" name="Straight Connector 55">
              <a:extLst>
                <a:ext uri="{FF2B5EF4-FFF2-40B4-BE49-F238E27FC236}">
                  <a16:creationId xmlns:a16="http://schemas.microsoft.com/office/drawing/2014/main" id="{340C8276-6F0A-4C9D-8554-BB00A565A4DB}"/>
                </a:ext>
              </a:extLst>
            </p:cNvPr>
            <p:cNvCxnSpPr>
              <a:stCxn id="91" idx="2"/>
              <a:endCxn id="94" idx="0"/>
            </p:cNvCxnSpPr>
            <p:nvPr/>
          </p:nvCxnSpPr>
          <p:spPr>
            <a:xfrm rot="5400000">
              <a:off x="2448454" y="3128876"/>
              <a:ext cx="169754" cy="955536"/>
            </a:xfrm>
            <a:prstGeom prst="line">
              <a:avLst/>
            </a:prstGeom>
            <a:noFill/>
            <a:ln w="25400" cap="flat" cmpd="sng" algn="ctr">
              <a:solidFill>
                <a:srgbClr val="29417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6" name="Rectangle 57">
              <a:extLst>
                <a:ext uri="{FF2B5EF4-FFF2-40B4-BE49-F238E27FC236}">
                  <a16:creationId xmlns:a16="http://schemas.microsoft.com/office/drawing/2014/main" id="{FDF1E5AB-C86A-426E-AF0E-47A40B930C63}"/>
                </a:ext>
              </a:extLst>
            </p:cNvPr>
            <p:cNvSpPr/>
            <p:nvPr/>
          </p:nvSpPr>
          <p:spPr>
            <a:xfrm>
              <a:off x="125247" y="3691521"/>
              <a:ext cx="1124397" cy="383665"/>
            </a:xfrm>
            <a:prstGeom prst="rect">
              <a:avLst/>
            </a:prstGeom>
            <a:noFill/>
            <a:ln w="9525" cap="flat" cmpd="sng" algn="ctr">
              <a:solidFill>
                <a:srgbClr val="29417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Contents</a:t>
              </a:r>
            </a:p>
          </p:txBody>
        </p:sp>
        <p:cxnSp>
          <p:nvCxnSpPr>
            <p:cNvPr id="97" name="Straight Connector 58">
              <a:extLst>
                <a:ext uri="{FF2B5EF4-FFF2-40B4-BE49-F238E27FC236}">
                  <a16:creationId xmlns:a16="http://schemas.microsoft.com/office/drawing/2014/main" id="{50A77684-B226-43DE-B095-BEB66119570C}"/>
                </a:ext>
              </a:extLst>
            </p:cNvPr>
            <p:cNvCxnSpPr>
              <a:stCxn id="86" idx="2"/>
              <a:endCxn id="96" idx="0"/>
            </p:cNvCxnSpPr>
            <p:nvPr/>
          </p:nvCxnSpPr>
          <p:spPr>
            <a:xfrm rot="5400000">
              <a:off x="599252" y="3601738"/>
              <a:ext cx="177978" cy="1589"/>
            </a:xfrm>
            <a:prstGeom prst="line">
              <a:avLst/>
            </a:prstGeom>
            <a:noFill/>
            <a:ln w="25400" cap="flat" cmpd="sng" algn="ctr">
              <a:solidFill>
                <a:srgbClr val="29417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8" name="Rectangle 61">
              <a:extLst>
                <a:ext uri="{FF2B5EF4-FFF2-40B4-BE49-F238E27FC236}">
                  <a16:creationId xmlns:a16="http://schemas.microsoft.com/office/drawing/2014/main" id="{70E84CB2-D161-4461-8686-A2E48FB5998A}"/>
                </a:ext>
              </a:extLst>
            </p:cNvPr>
            <p:cNvSpPr/>
            <p:nvPr/>
          </p:nvSpPr>
          <p:spPr>
            <a:xfrm>
              <a:off x="125246" y="4246767"/>
              <a:ext cx="1124397" cy="383665"/>
            </a:xfrm>
            <a:prstGeom prst="rect">
              <a:avLst/>
            </a:prstGeom>
            <a:noFill/>
            <a:ln w="9525" cap="flat" cmpd="sng" algn="ctr">
              <a:solidFill>
                <a:srgbClr val="29417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MacOS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9" name="Straight Connector 62">
              <a:extLst>
                <a:ext uri="{FF2B5EF4-FFF2-40B4-BE49-F238E27FC236}">
                  <a16:creationId xmlns:a16="http://schemas.microsoft.com/office/drawing/2014/main" id="{7DDCA0AB-1638-4FFF-8607-D267B384DE98}"/>
                </a:ext>
              </a:extLst>
            </p:cNvPr>
            <p:cNvCxnSpPr>
              <a:stCxn id="96" idx="2"/>
              <a:endCxn id="98" idx="0"/>
            </p:cNvCxnSpPr>
            <p:nvPr/>
          </p:nvCxnSpPr>
          <p:spPr>
            <a:xfrm rot="5400000">
              <a:off x="601656" y="4160976"/>
              <a:ext cx="171581" cy="1"/>
            </a:xfrm>
            <a:prstGeom prst="line">
              <a:avLst/>
            </a:prstGeom>
            <a:noFill/>
            <a:ln w="25400" cap="flat" cmpd="sng" algn="ctr">
              <a:solidFill>
                <a:srgbClr val="29417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00" name="Rectangle 64">
              <a:extLst>
                <a:ext uri="{FF2B5EF4-FFF2-40B4-BE49-F238E27FC236}">
                  <a16:creationId xmlns:a16="http://schemas.microsoft.com/office/drawing/2014/main" id="{48D11EBF-E0EF-464B-BCDB-1CDC0BA5414A}"/>
                </a:ext>
              </a:extLst>
            </p:cNvPr>
            <p:cNvSpPr/>
            <p:nvPr/>
          </p:nvSpPr>
          <p:spPr>
            <a:xfrm>
              <a:off x="126042" y="4828879"/>
              <a:ext cx="1124397" cy="383665"/>
            </a:xfrm>
            <a:prstGeom prst="rect">
              <a:avLst/>
            </a:prstGeom>
            <a:noFill/>
            <a:ln w="9525" cap="flat" cmpd="sng" algn="ctr">
              <a:solidFill>
                <a:srgbClr val="29417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Mail</a:t>
              </a:r>
            </a:p>
          </p:txBody>
        </p:sp>
        <p:cxnSp>
          <p:nvCxnSpPr>
            <p:cNvPr id="101" name="Straight Connector 65">
              <a:extLst>
                <a:ext uri="{FF2B5EF4-FFF2-40B4-BE49-F238E27FC236}">
                  <a16:creationId xmlns:a16="http://schemas.microsoft.com/office/drawing/2014/main" id="{75DE64A7-4D09-432E-965B-128DD127FCDD}"/>
                </a:ext>
              </a:extLst>
            </p:cNvPr>
            <p:cNvCxnSpPr>
              <a:stCxn id="98" idx="2"/>
              <a:endCxn id="100" idx="0"/>
            </p:cNvCxnSpPr>
            <p:nvPr/>
          </p:nvCxnSpPr>
          <p:spPr>
            <a:xfrm rot="16200000" flipH="1">
              <a:off x="588620" y="4729257"/>
              <a:ext cx="198447" cy="796"/>
            </a:xfrm>
            <a:prstGeom prst="line">
              <a:avLst/>
            </a:prstGeom>
            <a:noFill/>
            <a:ln w="25400" cap="flat" cmpd="sng" algn="ctr">
              <a:solidFill>
                <a:srgbClr val="29417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02" name="Rectangle 67">
              <a:extLst>
                <a:ext uri="{FF2B5EF4-FFF2-40B4-BE49-F238E27FC236}">
                  <a16:creationId xmlns:a16="http://schemas.microsoft.com/office/drawing/2014/main" id="{8471A064-13BC-4DC4-A053-D1DE722A329A}"/>
                </a:ext>
              </a:extLst>
            </p:cNvPr>
            <p:cNvSpPr/>
            <p:nvPr/>
          </p:nvSpPr>
          <p:spPr>
            <a:xfrm>
              <a:off x="3942240" y="3691521"/>
              <a:ext cx="787076" cy="383665"/>
            </a:xfrm>
            <a:prstGeom prst="rect">
              <a:avLst/>
            </a:prstGeom>
            <a:noFill/>
            <a:ln w="9525" cap="flat" cmpd="sng" algn="ctr">
              <a:solidFill>
                <a:srgbClr val="29417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Canon</a:t>
              </a:r>
            </a:p>
          </p:txBody>
        </p:sp>
        <p:cxnSp>
          <p:nvCxnSpPr>
            <p:cNvPr id="103" name="Straight Connector 68">
              <a:extLst>
                <a:ext uri="{FF2B5EF4-FFF2-40B4-BE49-F238E27FC236}">
                  <a16:creationId xmlns:a16="http://schemas.microsoft.com/office/drawing/2014/main" id="{CA4E7626-1094-4E9F-AD57-6C72AB75B5DF}"/>
                </a:ext>
              </a:extLst>
            </p:cNvPr>
            <p:cNvCxnSpPr>
              <a:stCxn id="89" idx="2"/>
              <a:endCxn id="102" idx="0"/>
            </p:cNvCxnSpPr>
            <p:nvPr/>
          </p:nvCxnSpPr>
          <p:spPr>
            <a:xfrm rot="16200000" flipH="1">
              <a:off x="4049497" y="3405240"/>
              <a:ext cx="177980" cy="394581"/>
            </a:xfrm>
            <a:prstGeom prst="line">
              <a:avLst/>
            </a:prstGeom>
            <a:noFill/>
            <a:ln w="25400" cap="flat" cmpd="sng" algn="ctr">
              <a:solidFill>
                <a:srgbClr val="29417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04" name="TextBox 300">
            <a:extLst>
              <a:ext uri="{FF2B5EF4-FFF2-40B4-BE49-F238E27FC236}">
                <a16:creationId xmlns:a16="http://schemas.microsoft.com/office/drawing/2014/main" id="{6585B3F2-3739-4B96-9E56-36702FCA90D4}"/>
              </a:ext>
            </a:extLst>
          </p:cNvPr>
          <p:cNvSpPr txBox="1"/>
          <p:nvPr/>
        </p:nvSpPr>
        <p:spPr bwMode="auto">
          <a:xfrm>
            <a:off x="4854753" y="1737744"/>
            <a:ext cx="428924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The file system is the OS component that organizes files and provides a way to create, access, and modify files</a:t>
            </a:r>
          </a:p>
        </p:txBody>
      </p:sp>
      <p:sp>
        <p:nvSpPr>
          <p:cNvPr id="105" name="TextBox 301">
            <a:extLst>
              <a:ext uri="{FF2B5EF4-FFF2-40B4-BE49-F238E27FC236}">
                <a16:creationId xmlns:a16="http://schemas.microsoft.com/office/drawing/2014/main" id="{5D4C5E50-C3E3-43DE-9256-A8427D07A83C}"/>
              </a:ext>
            </a:extLst>
          </p:cNvPr>
          <p:cNvSpPr txBox="1"/>
          <p:nvPr/>
        </p:nvSpPr>
        <p:spPr bwMode="auto">
          <a:xfrm>
            <a:off x="4854753" y="3491465"/>
            <a:ext cx="42862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Files are organized into a tree structure</a:t>
            </a:r>
          </a:p>
        </p:txBody>
      </p:sp>
      <p:grpSp>
        <p:nvGrpSpPr>
          <p:cNvPr id="106" name="Group 352">
            <a:extLst>
              <a:ext uri="{FF2B5EF4-FFF2-40B4-BE49-F238E27FC236}">
                <a16:creationId xmlns:a16="http://schemas.microsoft.com/office/drawing/2014/main" id="{9C2597A0-AF7F-460E-875F-A202EDCBE126}"/>
              </a:ext>
            </a:extLst>
          </p:cNvPr>
          <p:cNvGrpSpPr/>
          <p:nvPr/>
        </p:nvGrpSpPr>
        <p:grpSpPr>
          <a:xfrm>
            <a:off x="125246" y="1461801"/>
            <a:ext cx="4604070" cy="3168630"/>
            <a:chOff x="1987379" y="4830488"/>
            <a:chExt cx="4604070" cy="3168630"/>
          </a:xfrm>
        </p:grpSpPr>
        <p:cxnSp>
          <p:nvCxnSpPr>
            <p:cNvPr id="107" name="Straight Arrow Connector 303">
              <a:extLst>
                <a:ext uri="{FF2B5EF4-FFF2-40B4-BE49-F238E27FC236}">
                  <a16:creationId xmlns:a16="http://schemas.microsoft.com/office/drawing/2014/main" id="{ECEEDB52-7F27-41E6-B47B-980F34F9207D}"/>
                </a:ext>
              </a:extLst>
            </p:cNvPr>
            <p:cNvCxnSpPr/>
            <p:nvPr/>
          </p:nvCxnSpPr>
          <p:spPr>
            <a:xfrm>
              <a:off x="3423062" y="5073534"/>
              <a:ext cx="562200" cy="15706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08" name="TextBox 315">
              <a:extLst>
                <a:ext uri="{FF2B5EF4-FFF2-40B4-BE49-F238E27FC236}">
                  <a16:creationId xmlns:a16="http://schemas.microsoft.com/office/drawing/2014/main" id="{4A1F040D-B84E-4465-95FC-02BB47019189}"/>
                </a:ext>
              </a:extLst>
            </p:cNvPr>
            <p:cNvSpPr txBox="1"/>
            <p:nvPr/>
          </p:nvSpPr>
          <p:spPr bwMode="auto">
            <a:xfrm>
              <a:off x="2211177" y="4830488"/>
              <a:ext cx="1313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root folder</a:t>
              </a:r>
            </a:p>
          </p:txBody>
        </p:sp>
        <p:sp>
          <p:nvSpPr>
            <p:cNvPr id="109" name="Rectangle 316">
              <a:extLst>
                <a:ext uri="{FF2B5EF4-FFF2-40B4-BE49-F238E27FC236}">
                  <a16:creationId xmlns:a16="http://schemas.microsoft.com/office/drawing/2014/main" id="{0A4F8460-041D-4602-B98D-A5A99E585F09}"/>
                </a:ext>
              </a:extLst>
            </p:cNvPr>
            <p:cNvSpPr/>
            <p:nvPr/>
          </p:nvSpPr>
          <p:spPr>
            <a:xfrm>
              <a:off x="3985262" y="5030543"/>
              <a:ext cx="1124397" cy="383665"/>
            </a:xfrm>
            <a:prstGeom prst="rect">
              <a:avLst/>
            </a:prstGeom>
            <a:solidFill>
              <a:srgbClr val="748CBC"/>
            </a:solidFill>
            <a:ln w="9525" cap="flat" cmpd="sng" algn="ctr">
              <a:solidFill>
                <a:srgbClr val="29417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</a:t>
              </a:r>
            </a:p>
          </p:txBody>
        </p:sp>
        <p:sp>
          <p:nvSpPr>
            <p:cNvPr id="110" name="Rectangle 317">
              <a:extLst>
                <a:ext uri="{FF2B5EF4-FFF2-40B4-BE49-F238E27FC236}">
                  <a16:creationId xmlns:a16="http://schemas.microsoft.com/office/drawing/2014/main" id="{49F85B89-388B-4F72-8310-3602F2970A26}"/>
                </a:ext>
              </a:extLst>
            </p:cNvPr>
            <p:cNvSpPr/>
            <p:nvPr/>
          </p:nvSpPr>
          <p:spPr>
            <a:xfrm>
              <a:off x="2571492" y="5923066"/>
              <a:ext cx="1234360" cy="383665"/>
            </a:xfrm>
            <a:prstGeom prst="rect">
              <a:avLst/>
            </a:prstGeom>
            <a:solidFill>
              <a:srgbClr val="748CBC"/>
            </a:solidFill>
            <a:ln w="9525" cap="flat" cmpd="sng" algn="ctr">
              <a:solidFill>
                <a:srgbClr val="29417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Applications</a:t>
              </a:r>
            </a:p>
          </p:txBody>
        </p:sp>
        <p:sp>
          <p:nvSpPr>
            <p:cNvPr id="111" name="Rectangle 318">
              <a:extLst>
                <a:ext uri="{FF2B5EF4-FFF2-40B4-BE49-F238E27FC236}">
                  <a16:creationId xmlns:a16="http://schemas.microsoft.com/office/drawing/2014/main" id="{A9B08E00-7577-45F7-9613-DD999B9A60F5}"/>
                </a:ext>
              </a:extLst>
            </p:cNvPr>
            <p:cNvSpPr/>
            <p:nvPr/>
          </p:nvSpPr>
          <p:spPr>
            <a:xfrm>
              <a:off x="4873232" y="5923064"/>
              <a:ext cx="787080" cy="383665"/>
            </a:xfrm>
            <a:prstGeom prst="rect">
              <a:avLst/>
            </a:prstGeom>
            <a:solidFill>
              <a:srgbClr val="748CBC"/>
            </a:solidFill>
            <a:ln w="9525" cap="flat" cmpd="sng" algn="ctr">
              <a:solidFill>
                <a:srgbClr val="29417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Users</a:t>
              </a:r>
            </a:p>
          </p:txBody>
        </p:sp>
        <p:sp>
          <p:nvSpPr>
            <p:cNvPr id="112" name="Rectangle 319">
              <a:extLst>
                <a:ext uri="{FF2B5EF4-FFF2-40B4-BE49-F238E27FC236}">
                  <a16:creationId xmlns:a16="http://schemas.microsoft.com/office/drawing/2014/main" id="{EF7AB8DA-BE38-4AF1-81E6-1C04E94844CA}"/>
                </a:ext>
              </a:extLst>
            </p:cNvPr>
            <p:cNvSpPr/>
            <p:nvPr/>
          </p:nvSpPr>
          <p:spPr>
            <a:xfrm>
              <a:off x="4085762" y="5923065"/>
              <a:ext cx="562992" cy="383665"/>
            </a:xfrm>
            <a:prstGeom prst="rect">
              <a:avLst/>
            </a:prstGeom>
            <a:solidFill>
              <a:srgbClr val="748CBC"/>
            </a:solidFill>
            <a:ln w="9525" cap="flat" cmpd="sng" algn="ctr">
              <a:solidFill>
                <a:srgbClr val="29417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bin</a:t>
              </a:r>
            </a:p>
          </p:txBody>
        </p:sp>
        <p:sp>
          <p:nvSpPr>
            <p:cNvPr id="113" name="Rectangle 320">
              <a:extLst>
                <a:ext uri="{FF2B5EF4-FFF2-40B4-BE49-F238E27FC236}">
                  <a16:creationId xmlns:a16="http://schemas.microsoft.com/office/drawing/2014/main" id="{9C4429A0-21E3-4681-B9D1-9B2C7E68F768}"/>
                </a:ext>
              </a:extLst>
            </p:cNvPr>
            <p:cNvSpPr/>
            <p:nvPr/>
          </p:nvSpPr>
          <p:spPr>
            <a:xfrm>
              <a:off x="5912463" y="5923067"/>
              <a:ext cx="568813" cy="383665"/>
            </a:xfrm>
            <a:prstGeom prst="rect">
              <a:avLst/>
            </a:prstGeom>
            <a:solidFill>
              <a:srgbClr val="748CBC"/>
            </a:solidFill>
            <a:ln w="9525" cap="flat" cmpd="sng" algn="ctr">
              <a:solidFill>
                <a:srgbClr val="29417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4" name="Straight Connector 321">
              <a:extLst>
                <a:ext uri="{FF2B5EF4-FFF2-40B4-BE49-F238E27FC236}">
                  <a16:creationId xmlns:a16="http://schemas.microsoft.com/office/drawing/2014/main" id="{7B81950A-E423-4862-BEB6-7C5F7F87098A}"/>
                </a:ext>
              </a:extLst>
            </p:cNvPr>
            <p:cNvCxnSpPr>
              <a:stCxn id="109" idx="2"/>
              <a:endCxn id="110" idx="0"/>
            </p:cNvCxnSpPr>
            <p:nvPr/>
          </p:nvCxnSpPr>
          <p:spPr>
            <a:xfrm rot="5400000">
              <a:off x="3613638" y="4989243"/>
              <a:ext cx="508858" cy="1358789"/>
            </a:xfrm>
            <a:prstGeom prst="line">
              <a:avLst/>
            </a:prstGeom>
            <a:noFill/>
            <a:ln w="25400" cap="flat" cmpd="sng" algn="ctr">
              <a:solidFill>
                <a:srgbClr val="29417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5" name="Straight Connector 322">
              <a:extLst>
                <a:ext uri="{FF2B5EF4-FFF2-40B4-BE49-F238E27FC236}">
                  <a16:creationId xmlns:a16="http://schemas.microsoft.com/office/drawing/2014/main" id="{B1299F6F-EA10-47FD-93E5-011D0C059073}"/>
                </a:ext>
              </a:extLst>
            </p:cNvPr>
            <p:cNvCxnSpPr>
              <a:stCxn id="109" idx="2"/>
              <a:endCxn id="112" idx="0"/>
            </p:cNvCxnSpPr>
            <p:nvPr/>
          </p:nvCxnSpPr>
          <p:spPr>
            <a:xfrm rot="5400000">
              <a:off x="4202932" y="5578535"/>
              <a:ext cx="508857" cy="180203"/>
            </a:xfrm>
            <a:prstGeom prst="line">
              <a:avLst/>
            </a:prstGeom>
            <a:noFill/>
            <a:ln w="25400" cap="flat" cmpd="sng" algn="ctr">
              <a:solidFill>
                <a:srgbClr val="29417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6" name="Straight Connector 323">
              <a:extLst>
                <a:ext uri="{FF2B5EF4-FFF2-40B4-BE49-F238E27FC236}">
                  <a16:creationId xmlns:a16="http://schemas.microsoft.com/office/drawing/2014/main" id="{D7469F63-D6B3-4506-8303-4AE26400B9DC}"/>
                </a:ext>
              </a:extLst>
            </p:cNvPr>
            <p:cNvCxnSpPr>
              <a:stCxn id="109" idx="2"/>
              <a:endCxn id="111" idx="0"/>
            </p:cNvCxnSpPr>
            <p:nvPr/>
          </p:nvCxnSpPr>
          <p:spPr>
            <a:xfrm rot="16200000" flipH="1">
              <a:off x="4652688" y="5308980"/>
              <a:ext cx="508856" cy="719311"/>
            </a:xfrm>
            <a:prstGeom prst="line">
              <a:avLst/>
            </a:prstGeom>
            <a:noFill/>
            <a:ln w="25400" cap="flat" cmpd="sng" algn="ctr">
              <a:solidFill>
                <a:srgbClr val="29417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7" name="Straight Connector 324">
              <a:extLst>
                <a:ext uri="{FF2B5EF4-FFF2-40B4-BE49-F238E27FC236}">
                  <a16:creationId xmlns:a16="http://schemas.microsoft.com/office/drawing/2014/main" id="{F34C28B3-02EE-46B4-A9DE-C6079B160F7D}"/>
                </a:ext>
              </a:extLst>
            </p:cNvPr>
            <p:cNvCxnSpPr>
              <a:stCxn id="109" idx="2"/>
              <a:endCxn id="113" idx="0"/>
            </p:cNvCxnSpPr>
            <p:nvPr/>
          </p:nvCxnSpPr>
          <p:spPr>
            <a:xfrm rot="16200000" flipH="1">
              <a:off x="5117736" y="4843932"/>
              <a:ext cx="508859" cy="1649409"/>
            </a:xfrm>
            <a:prstGeom prst="line">
              <a:avLst/>
            </a:prstGeom>
            <a:noFill/>
            <a:ln w="25400" cap="flat" cmpd="sng" algn="ctr">
              <a:solidFill>
                <a:srgbClr val="29417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8" name="Straight Connector 326">
              <a:extLst>
                <a:ext uri="{FF2B5EF4-FFF2-40B4-BE49-F238E27FC236}">
                  <a16:creationId xmlns:a16="http://schemas.microsoft.com/office/drawing/2014/main" id="{0CFCB992-5C68-446C-9A82-1898DE1C5356}"/>
                </a:ext>
              </a:extLst>
            </p:cNvPr>
            <p:cNvCxnSpPr>
              <a:stCxn id="111" idx="2"/>
              <a:endCxn id="125" idx="0"/>
            </p:cNvCxnSpPr>
            <p:nvPr/>
          </p:nvCxnSpPr>
          <p:spPr>
            <a:xfrm rot="5400000">
              <a:off x="4974084" y="6205877"/>
              <a:ext cx="191836" cy="393540"/>
            </a:xfrm>
            <a:prstGeom prst="line">
              <a:avLst/>
            </a:prstGeom>
            <a:noFill/>
            <a:ln w="25400" cap="flat" cmpd="sng" algn="ctr">
              <a:solidFill>
                <a:srgbClr val="29417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9" name="Rectangle 327">
              <a:extLst>
                <a:ext uri="{FF2B5EF4-FFF2-40B4-BE49-F238E27FC236}">
                  <a16:creationId xmlns:a16="http://schemas.microsoft.com/office/drawing/2014/main" id="{02386FCB-23AC-4F59-BC89-E8C679837B1D}"/>
                </a:ext>
              </a:extLst>
            </p:cNvPr>
            <p:cNvSpPr/>
            <p:nvPr/>
          </p:nvSpPr>
          <p:spPr>
            <a:xfrm>
              <a:off x="3243655" y="6498564"/>
              <a:ext cx="1124397" cy="383665"/>
            </a:xfrm>
            <a:prstGeom prst="rect">
              <a:avLst/>
            </a:prstGeom>
            <a:solidFill>
              <a:srgbClr val="748CBC"/>
            </a:solidFill>
            <a:ln w="9525" cap="flat" cmpd="sng" algn="ctr">
              <a:solidFill>
                <a:srgbClr val="29417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Firefox.app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Rectangle 328">
              <a:extLst>
                <a:ext uri="{FF2B5EF4-FFF2-40B4-BE49-F238E27FC236}">
                  <a16:creationId xmlns:a16="http://schemas.microsoft.com/office/drawing/2014/main" id="{6445886B-1A21-4461-89F0-38E276574016}"/>
                </a:ext>
              </a:extLst>
            </p:cNvPr>
            <p:cNvSpPr/>
            <p:nvPr/>
          </p:nvSpPr>
          <p:spPr>
            <a:xfrm>
              <a:off x="1990558" y="6498564"/>
              <a:ext cx="1121219" cy="383665"/>
            </a:xfrm>
            <a:prstGeom prst="rect">
              <a:avLst/>
            </a:prstGeom>
            <a:solidFill>
              <a:srgbClr val="748CBC"/>
            </a:solidFill>
            <a:ln w="9525" cap="flat" cmpd="sng" algn="ctr">
              <a:solidFill>
                <a:srgbClr val="29417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Mail.app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1" name="Straight Connector 329">
              <a:extLst>
                <a:ext uri="{FF2B5EF4-FFF2-40B4-BE49-F238E27FC236}">
                  <a16:creationId xmlns:a16="http://schemas.microsoft.com/office/drawing/2014/main" id="{89BBC4D9-5CB1-4C8A-9EB6-D717847A8BA1}"/>
                </a:ext>
              </a:extLst>
            </p:cNvPr>
            <p:cNvCxnSpPr>
              <a:stCxn id="110" idx="2"/>
              <a:endCxn id="119" idx="0"/>
            </p:cNvCxnSpPr>
            <p:nvPr/>
          </p:nvCxnSpPr>
          <p:spPr>
            <a:xfrm rot="16200000" flipH="1">
              <a:off x="3401347" y="6094056"/>
              <a:ext cx="191833" cy="617182"/>
            </a:xfrm>
            <a:prstGeom prst="line">
              <a:avLst/>
            </a:prstGeom>
            <a:noFill/>
            <a:ln w="25400" cap="flat" cmpd="sng" algn="ctr">
              <a:solidFill>
                <a:srgbClr val="29417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2" name="Straight Connector 330">
              <a:extLst>
                <a:ext uri="{FF2B5EF4-FFF2-40B4-BE49-F238E27FC236}">
                  <a16:creationId xmlns:a16="http://schemas.microsoft.com/office/drawing/2014/main" id="{A7862A8A-CF68-4690-A968-B5A1541897C9}"/>
                </a:ext>
              </a:extLst>
            </p:cNvPr>
            <p:cNvCxnSpPr>
              <a:stCxn id="110" idx="2"/>
              <a:endCxn id="120" idx="0"/>
            </p:cNvCxnSpPr>
            <p:nvPr/>
          </p:nvCxnSpPr>
          <p:spPr>
            <a:xfrm rot="5400000">
              <a:off x="2774004" y="6083895"/>
              <a:ext cx="191833" cy="637504"/>
            </a:xfrm>
            <a:prstGeom prst="line">
              <a:avLst/>
            </a:prstGeom>
            <a:noFill/>
            <a:ln w="25400" cap="flat" cmpd="sng" algn="ctr">
              <a:solidFill>
                <a:srgbClr val="29417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23" name="Rectangle 331">
              <a:extLst>
                <a:ext uri="{FF2B5EF4-FFF2-40B4-BE49-F238E27FC236}">
                  <a16:creationId xmlns:a16="http://schemas.microsoft.com/office/drawing/2014/main" id="{D1F361F9-4824-4844-A6D2-F3DC4C1D26B0}"/>
                </a:ext>
              </a:extLst>
            </p:cNvPr>
            <p:cNvSpPr/>
            <p:nvPr/>
          </p:nvSpPr>
          <p:spPr>
            <a:xfrm>
              <a:off x="5306461" y="6498562"/>
              <a:ext cx="993738" cy="383665"/>
            </a:xfrm>
            <a:prstGeom prst="rect">
              <a:avLst/>
            </a:prstGeom>
            <a:solidFill>
              <a:srgbClr val="748CBC"/>
            </a:solidFill>
            <a:ln w="9525" cap="flat" cmpd="sng" algn="ctr">
              <a:solidFill>
                <a:srgbClr val="29417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Shared</a:t>
              </a:r>
            </a:p>
          </p:txBody>
        </p:sp>
        <p:cxnSp>
          <p:nvCxnSpPr>
            <p:cNvPr id="124" name="Straight Connector 332">
              <a:extLst>
                <a:ext uri="{FF2B5EF4-FFF2-40B4-BE49-F238E27FC236}">
                  <a16:creationId xmlns:a16="http://schemas.microsoft.com/office/drawing/2014/main" id="{0840A0C1-7BC1-453C-9BD4-F08AC664DCE1}"/>
                </a:ext>
              </a:extLst>
            </p:cNvPr>
            <p:cNvCxnSpPr>
              <a:stCxn id="111" idx="2"/>
              <a:endCxn id="123" idx="0"/>
            </p:cNvCxnSpPr>
            <p:nvPr/>
          </p:nvCxnSpPr>
          <p:spPr>
            <a:xfrm rot="16200000" flipH="1">
              <a:off x="5439135" y="6134366"/>
              <a:ext cx="191833" cy="536558"/>
            </a:xfrm>
            <a:prstGeom prst="line">
              <a:avLst/>
            </a:prstGeom>
            <a:noFill/>
            <a:ln w="25400" cap="flat" cmpd="sng" algn="ctr">
              <a:solidFill>
                <a:srgbClr val="29417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25" name="Rectangle 333">
              <a:extLst>
                <a:ext uri="{FF2B5EF4-FFF2-40B4-BE49-F238E27FC236}">
                  <a16:creationId xmlns:a16="http://schemas.microsoft.com/office/drawing/2014/main" id="{9858D45A-5590-49B5-9178-6EB0369F3294}"/>
                </a:ext>
              </a:extLst>
            </p:cNvPr>
            <p:cNvSpPr/>
            <p:nvPr/>
          </p:nvSpPr>
          <p:spPr>
            <a:xfrm>
              <a:off x="4479894" y="6498565"/>
              <a:ext cx="786676" cy="383665"/>
            </a:xfrm>
            <a:prstGeom prst="rect">
              <a:avLst/>
            </a:prstGeom>
            <a:solidFill>
              <a:srgbClr val="748CBC"/>
            </a:solidFill>
            <a:ln w="9525" cap="flat" cmpd="sng" algn="ctr">
              <a:solidFill>
                <a:srgbClr val="29417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messi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Rectangle 339">
              <a:extLst>
                <a:ext uri="{FF2B5EF4-FFF2-40B4-BE49-F238E27FC236}">
                  <a16:creationId xmlns:a16="http://schemas.microsoft.com/office/drawing/2014/main" id="{C11C01C3-F349-46B2-AD37-750845DD01E5}"/>
                </a:ext>
              </a:extLst>
            </p:cNvPr>
            <p:cNvSpPr/>
            <p:nvPr/>
          </p:nvSpPr>
          <p:spPr>
            <a:xfrm>
              <a:off x="1987380" y="7060207"/>
              <a:ext cx="1124397" cy="383665"/>
            </a:xfrm>
            <a:prstGeom prst="rect">
              <a:avLst/>
            </a:prstGeom>
            <a:solidFill>
              <a:srgbClr val="748CBC"/>
            </a:solidFill>
            <a:ln w="9525" cap="flat" cmpd="sng" algn="ctr">
              <a:solidFill>
                <a:srgbClr val="29417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Contents</a:t>
              </a:r>
            </a:p>
          </p:txBody>
        </p:sp>
        <p:cxnSp>
          <p:nvCxnSpPr>
            <p:cNvPr id="127" name="Straight Connector 340">
              <a:extLst>
                <a:ext uri="{FF2B5EF4-FFF2-40B4-BE49-F238E27FC236}">
                  <a16:creationId xmlns:a16="http://schemas.microsoft.com/office/drawing/2014/main" id="{78D59478-FD73-46FD-8D8D-929E4606EB31}"/>
                </a:ext>
              </a:extLst>
            </p:cNvPr>
            <p:cNvCxnSpPr>
              <a:stCxn id="120" idx="2"/>
              <a:endCxn id="126" idx="0"/>
            </p:cNvCxnSpPr>
            <p:nvPr/>
          </p:nvCxnSpPr>
          <p:spPr>
            <a:xfrm rot="5400000">
              <a:off x="2461385" y="6970424"/>
              <a:ext cx="177978" cy="1589"/>
            </a:xfrm>
            <a:prstGeom prst="line">
              <a:avLst/>
            </a:prstGeom>
            <a:noFill/>
            <a:ln w="25400" cap="flat" cmpd="sng" algn="ctr">
              <a:solidFill>
                <a:srgbClr val="29417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28" name="Rectangle 341">
              <a:extLst>
                <a:ext uri="{FF2B5EF4-FFF2-40B4-BE49-F238E27FC236}">
                  <a16:creationId xmlns:a16="http://schemas.microsoft.com/office/drawing/2014/main" id="{A15ADF73-3ECD-42B5-B576-2C5793C5AFF2}"/>
                </a:ext>
              </a:extLst>
            </p:cNvPr>
            <p:cNvSpPr/>
            <p:nvPr/>
          </p:nvSpPr>
          <p:spPr>
            <a:xfrm>
              <a:off x="1987379" y="7615453"/>
              <a:ext cx="1124397" cy="383665"/>
            </a:xfrm>
            <a:prstGeom prst="rect">
              <a:avLst/>
            </a:prstGeom>
            <a:solidFill>
              <a:srgbClr val="748CBC"/>
            </a:solidFill>
            <a:ln w="9525" cap="flat" cmpd="sng" algn="ctr">
              <a:solidFill>
                <a:srgbClr val="29417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MacOS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9" name="Straight Connector 342">
              <a:extLst>
                <a:ext uri="{FF2B5EF4-FFF2-40B4-BE49-F238E27FC236}">
                  <a16:creationId xmlns:a16="http://schemas.microsoft.com/office/drawing/2014/main" id="{7D7BCD7E-05EC-47F7-8D73-5C4D670A3CDD}"/>
                </a:ext>
              </a:extLst>
            </p:cNvPr>
            <p:cNvCxnSpPr>
              <a:stCxn id="126" idx="2"/>
              <a:endCxn id="128" idx="0"/>
            </p:cNvCxnSpPr>
            <p:nvPr/>
          </p:nvCxnSpPr>
          <p:spPr>
            <a:xfrm rot="5400000">
              <a:off x="2463789" y="7529662"/>
              <a:ext cx="171581" cy="1"/>
            </a:xfrm>
            <a:prstGeom prst="line">
              <a:avLst/>
            </a:prstGeom>
            <a:noFill/>
            <a:ln w="25400" cap="flat" cmpd="sng" algn="ctr">
              <a:solidFill>
                <a:srgbClr val="29417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30" name="Rectangle 345">
              <a:extLst>
                <a:ext uri="{FF2B5EF4-FFF2-40B4-BE49-F238E27FC236}">
                  <a16:creationId xmlns:a16="http://schemas.microsoft.com/office/drawing/2014/main" id="{57C6F81A-ED97-443E-86F8-4E04E51FC129}"/>
                </a:ext>
              </a:extLst>
            </p:cNvPr>
            <p:cNvSpPr/>
            <p:nvPr/>
          </p:nvSpPr>
          <p:spPr>
            <a:xfrm>
              <a:off x="5804373" y="7068429"/>
              <a:ext cx="787076" cy="383665"/>
            </a:xfrm>
            <a:prstGeom prst="rect">
              <a:avLst/>
            </a:prstGeom>
            <a:solidFill>
              <a:srgbClr val="748CBC"/>
            </a:solidFill>
            <a:ln w="9525" cap="flat" cmpd="sng" algn="ctr">
              <a:solidFill>
                <a:srgbClr val="29417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Canon</a:t>
              </a:r>
            </a:p>
          </p:txBody>
        </p:sp>
        <p:cxnSp>
          <p:nvCxnSpPr>
            <p:cNvPr id="131" name="Straight Connector 346">
              <a:extLst>
                <a:ext uri="{FF2B5EF4-FFF2-40B4-BE49-F238E27FC236}">
                  <a16:creationId xmlns:a16="http://schemas.microsoft.com/office/drawing/2014/main" id="{65D04B47-C576-4FB3-A6A6-BB4CDFF138F7}"/>
                </a:ext>
              </a:extLst>
            </p:cNvPr>
            <p:cNvCxnSpPr>
              <a:stCxn id="123" idx="2"/>
              <a:endCxn id="130" idx="0"/>
            </p:cNvCxnSpPr>
            <p:nvPr/>
          </p:nvCxnSpPr>
          <p:spPr>
            <a:xfrm rot="16200000" flipH="1">
              <a:off x="5907519" y="6778037"/>
              <a:ext cx="186202" cy="394581"/>
            </a:xfrm>
            <a:prstGeom prst="line">
              <a:avLst/>
            </a:prstGeom>
            <a:noFill/>
            <a:ln w="25400" cap="flat" cmpd="sng" algn="ctr">
              <a:solidFill>
                <a:srgbClr val="29417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32" name="TextBox 350">
            <a:extLst>
              <a:ext uri="{FF2B5EF4-FFF2-40B4-BE49-F238E27FC236}">
                <a16:creationId xmlns:a16="http://schemas.microsoft.com/office/drawing/2014/main" id="{8E80EBF8-6D98-42C4-B1AA-14F79F971711}"/>
              </a:ext>
            </a:extLst>
          </p:cNvPr>
          <p:cNvSpPr txBox="1"/>
          <p:nvPr/>
        </p:nvSpPr>
        <p:spPr bwMode="auto">
          <a:xfrm>
            <a:off x="4854753" y="3890996"/>
            <a:ext cx="39717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7388" marR="0" lvl="1" indent="-2301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94171"/>
              </a:buClr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folders (or directories)</a:t>
            </a:r>
          </a:p>
          <a:p>
            <a:pPr marL="687388" marR="0" lvl="1" indent="-2301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3" name="TextBox 351">
            <a:extLst>
              <a:ext uri="{FF2B5EF4-FFF2-40B4-BE49-F238E27FC236}">
                <a16:creationId xmlns:a16="http://schemas.microsoft.com/office/drawing/2014/main" id="{F7CF6EEB-D8AB-46D0-A1C3-030C7B8EA2E4}"/>
              </a:ext>
            </a:extLst>
          </p:cNvPr>
          <p:cNvSpPr txBox="1"/>
          <p:nvPr/>
        </p:nvSpPr>
        <p:spPr bwMode="auto">
          <a:xfrm>
            <a:off x="4854753" y="3892824"/>
            <a:ext cx="39717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7388" marR="0" lvl="1" indent="-2301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94171"/>
              </a:buClr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folders (or directories)</a:t>
            </a:r>
          </a:p>
          <a:p>
            <a:pPr marL="687388" marR="0" lvl="1" indent="-2301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94171"/>
              </a:buClr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regular files</a:t>
            </a:r>
          </a:p>
        </p:txBody>
      </p:sp>
      <p:cxnSp>
        <p:nvCxnSpPr>
          <p:cNvPr id="134" name="Straight Arrow Connector 354">
            <a:extLst>
              <a:ext uri="{FF2B5EF4-FFF2-40B4-BE49-F238E27FC236}">
                <a16:creationId xmlns:a16="http://schemas.microsoft.com/office/drawing/2014/main" id="{EE812F60-5718-4581-A8D5-A58E6FC6FF25}"/>
              </a:ext>
            </a:extLst>
          </p:cNvPr>
          <p:cNvCxnSpPr>
            <a:endCxn id="100" idx="3"/>
          </p:cNvCxnSpPr>
          <p:nvPr/>
        </p:nvCxnSpPr>
        <p:spPr>
          <a:xfrm rot="10800000" flipV="1">
            <a:off x="1250440" y="4828878"/>
            <a:ext cx="362393" cy="19183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5" name="Straight Arrow Connector 359">
            <a:extLst>
              <a:ext uri="{FF2B5EF4-FFF2-40B4-BE49-F238E27FC236}">
                <a16:creationId xmlns:a16="http://schemas.microsoft.com/office/drawing/2014/main" id="{312C375F-9FD9-4452-A623-905495F87AA2}"/>
              </a:ext>
            </a:extLst>
          </p:cNvPr>
          <p:cNvCxnSpPr/>
          <p:nvPr/>
        </p:nvCxnSpPr>
        <p:spPr>
          <a:xfrm rot="5400000" flipH="1" flipV="1">
            <a:off x="1835412" y="4328482"/>
            <a:ext cx="440302" cy="10049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6" name="Straight Arrow Connector 360">
            <a:extLst>
              <a:ext uri="{FF2B5EF4-FFF2-40B4-BE49-F238E27FC236}">
                <a16:creationId xmlns:a16="http://schemas.microsoft.com/office/drawing/2014/main" id="{46AEBCB4-2A5B-47E1-B784-EBC570337FFC}"/>
              </a:ext>
            </a:extLst>
          </p:cNvPr>
          <p:cNvCxnSpPr/>
          <p:nvPr/>
        </p:nvCxnSpPr>
        <p:spPr>
          <a:xfrm rot="16200000" flipV="1">
            <a:off x="3125778" y="4280329"/>
            <a:ext cx="440303" cy="19680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7" name="TextBox 361">
            <a:extLst>
              <a:ext uri="{FF2B5EF4-FFF2-40B4-BE49-F238E27FC236}">
                <a16:creationId xmlns:a16="http://schemas.microsoft.com/office/drawing/2014/main" id="{A35206BE-955A-47BB-85D5-19A9E7EB21EA}"/>
              </a:ext>
            </a:extLst>
          </p:cNvPr>
          <p:cNvSpPr txBox="1"/>
          <p:nvPr/>
        </p:nvSpPr>
        <p:spPr bwMode="auto">
          <a:xfrm>
            <a:off x="3074933" y="4473367"/>
            <a:ext cx="9753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text file</a:t>
            </a:r>
          </a:p>
        </p:txBody>
      </p:sp>
      <p:sp>
        <p:nvSpPr>
          <p:cNvPr id="138" name="TextBox 362">
            <a:extLst>
              <a:ext uri="{FF2B5EF4-FFF2-40B4-BE49-F238E27FC236}">
                <a16:creationId xmlns:a16="http://schemas.microsoft.com/office/drawing/2014/main" id="{8746F5E5-1092-4C48-B983-B2BEE46C22A0}"/>
              </a:ext>
            </a:extLst>
          </p:cNvPr>
          <p:cNvSpPr txBox="1"/>
          <p:nvPr/>
        </p:nvSpPr>
        <p:spPr bwMode="auto">
          <a:xfrm>
            <a:off x="1512325" y="4473367"/>
            <a:ext cx="12216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binary file</a:t>
            </a:r>
          </a:p>
        </p:txBody>
      </p:sp>
      <p:sp>
        <p:nvSpPr>
          <p:cNvPr id="139" name="TextBox 382">
            <a:extLst>
              <a:ext uri="{FF2B5EF4-FFF2-40B4-BE49-F238E27FC236}">
                <a16:creationId xmlns:a16="http://schemas.microsoft.com/office/drawing/2014/main" id="{5FD03AEA-7898-4400-A2ED-40F1B2CF4090}"/>
              </a:ext>
            </a:extLst>
          </p:cNvPr>
          <p:cNvSpPr txBox="1"/>
          <p:nvPr/>
        </p:nvSpPr>
        <p:spPr bwMode="auto">
          <a:xfrm>
            <a:off x="4438067" y="4659343"/>
            <a:ext cx="471863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While every file and folder has a name, it is the file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pathname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that identifies the file </a:t>
            </a:r>
          </a:p>
        </p:txBody>
      </p:sp>
      <p:sp>
        <p:nvSpPr>
          <p:cNvPr id="140" name="Rectangle 384">
            <a:extLst>
              <a:ext uri="{FF2B5EF4-FFF2-40B4-BE49-F238E27FC236}">
                <a16:creationId xmlns:a16="http://schemas.microsoft.com/office/drawing/2014/main" id="{1D77BFBC-F9BD-46DF-A5A1-03EE14C6267D}"/>
              </a:ext>
            </a:extLst>
          </p:cNvPr>
          <p:cNvSpPr/>
          <p:nvPr/>
        </p:nvSpPr>
        <p:spPr>
          <a:xfrm>
            <a:off x="4622322" y="3138102"/>
            <a:ext cx="1124397" cy="383665"/>
          </a:xfrm>
          <a:prstGeom prst="rect">
            <a:avLst/>
          </a:prstGeom>
          <a:noFill/>
          <a:ln w="9525" cap="flat" cmpd="sng" algn="ctr">
            <a:solidFill>
              <a:srgbClr val="29417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poem.txt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1" name="Straight Connector 385">
            <a:extLst>
              <a:ext uri="{FF2B5EF4-FFF2-40B4-BE49-F238E27FC236}">
                <a16:creationId xmlns:a16="http://schemas.microsoft.com/office/drawing/2014/main" id="{8185A45F-E1B8-458B-A577-C1A1076C6711}"/>
              </a:ext>
            </a:extLst>
          </p:cNvPr>
          <p:cNvCxnSpPr>
            <a:stCxn id="113" idx="2"/>
            <a:endCxn id="140" idx="0"/>
          </p:cNvCxnSpPr>
          <p:nvPr/>
        </p:nvCxnSpPr>
        <p:spPr>
          <a:xfrm rot="16200000" flipH="1">
            <a:off x="4659601" y="2613181"/>
            <a:ext cx="200057" cy="849784"/>
          </a:xfrm>
          <a:prstGeom prst="line">
            <a:avLst/>
          </a:prstGeom>
          <a:noFill/>
          <a:ln w="25400" cap="flat" cmpd="sng" algn="ctr">
            <a:solidFill>
              <a:srgbClr val="29417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2" name="TextBox 388">
            <a:extLst>
              <a:ext uri="{FF2B5EF4-FFF2-40B4-BE49-F238E27FC236}">
                <a16:creationId xmlns:a16="http://schemas.microsoft.com/office/drawing/2014/main" id="{FB8D8E7A-19AE-463A-82DB-79CF92A56968}"/>
              </a:ext>
            </a:extLst>
          </p:cNvPr>
          <p:cNvSpPr txBox="1"/>
          <p:nvPr/>
        </p:nvSpPr>
        <p:spPr bwMode="auto">
          <a:xfrm>
            <a:off x="174367" y="5450397"/>
            <a:ext cx="410881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Absolute pathnames</a:t>
            </a:r>
          </a:p>
          <a:p>
            <a:pPr marL="747713" marR="0" lvl="1" indent="-29051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94171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var/poem.txt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7713" marR="0" lvl="1" indent="-29051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94171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/Users/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messi/poem.txt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7713" marR="0" lvl="1" indent="-29051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94171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/Applications/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Mail.app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143" name="TextBox 418">
            <a:extLst>
              <a:ext uri="{FF2B5EF4-FFF2-40B4-BE49-F238E27FC236}">
                <a16:creationId xmlns:a16="http://schemas.microsoft.com/office/drawing/2014/main" id="{9C9E2845-AA69-4AE4-A4AD-5AFCFB795A27}"/>
              </a:ext>
            </a:extLst>
          </p:cNvPr>
          <p:cNvSpPr txBox="1"/>
          <p:nvPr/>
        </p:nvSpPr>
        <p:spPr bwMode="auto">
          <a:xfrm>
            <a:off x="2223629" y="5450397"/>
            <a:ext cx="701666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Relative pathnames (relative to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current working directory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)</a:t>
            </a:r>
          </a:p>
          <a:p>
            <a:pPr marL="747713" marR="0" lvl="1" indent="-29051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94171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messi/poem.txt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7713" marR="0" lvl="1" indent="-29051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94171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messi/image.jpg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7713" marR="0" lvl="1" indent="-29051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94171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Shared</a:t>
            </a:r>
          </a:p>
        </p:txBody>
      </p:sp>
    </p:spTree>
    <p:extLst>
      <p:ext uri="{BB962C8B-B14F-4D97-AF65-F5344CB8AC3E}">
        <p14:creationId xmlns:p14="http://schemas.microsoft.com/office/powerpoint/2010/main" val="68686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32" grpId="0"/>
      <p:bldP spid="132" grpId="1"/>
      <p:bldP spid="133" grpId="0"/>
      <p:bldP spid="137" grpId="0"/>
      <p:bldP spid="137" grpId="1"/>
      <p:bldP spid="138" grpId="0"/>
      <p:bldP spid="138" grpId="1"/>
      <p:bldP spid="139" grpId="0"/>
      <p:bldP spid="140" grpId="0" animBg="1"/>
      <p:bldP spid="142" grpId="0"/>
      <p:bldP spid="142" grpId="1"/>
      <p:bldP spid="1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86A0813-6D2A-41D5-B513-9A4D24A51286}"/>
              </a:ext>
            </a:extLst>
          </p:cNvPr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Opening and closing a file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" name="TextBox 74">
            <a:extLst>
              <a:ext uri="{FF2B5EF4-FFF2-40B4-BE49-F238E27FC236}">
                <a16:creationId xmlns:a16="http://schemas.microsoft.com/office/drawing/2014/main" id="{7E97B323-FBBE-4232-A1CE-0DBA51072912}"/>
              </a:ext>
            </a:extLst>
          </p:cNvPr>
          <p:cNvSpPr txBox="1"/>
          <p:nvPr/>
        </p:nvSpPr>
        <p:spPr bwMode="auto">
          <a:xfrm>
            <a:off x="709358" y="2002118"/>
            <a:ext cx="4557658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Processing a file consists of:</a:t>
            </a:r>
          </a:p>
          <a:p>
            <a:pPr marL="747713" marR="0" lvl="1" indent="-29051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94171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Opening the file</a:t>
            </a:r>
          </a:p>
          <a:p>
            <a:pPr marL="747713" marR="0" lvl="1" indent="-29051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94171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Reading from and/or writing to the file</a:t>
            </a:r>
          </a:p>
          <a:p>
            <a:pPr marL="747713" marR="0" lvl="1" indent="-29051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94171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Closing the file</a:t>
            </a:r>
          </a:p>
        </p:txBody>
      </p:sp>
      <p:sp>
        <p:nvSpPr>
          <p:cNvPr id="15" name="TextBox 75">
            <a:extLst>
              <a:ext uri="{FF2B5EF4-FFF2-40B4-BE49-F238E27FC236}">
                <a16:creationId xmlns:a16="http://schemas.microsoft.com/office/drawing/2014/main" id="{770F2246-4FD3-4BB3-AA2B-D30D03B75CCA}"/>
              </a:ext>
            </a:extLst>
          </p:cNvPr>
          <p:cNvSpPr txBox="1"/>
          <p:nvPr/>
        </p:nvSpPr>
        <p:spPr bwMode="auto">
          <a:xfrm>
            <a:off x="3948379" y="4662897"/>
            <a:ext cx="5065059" cy="20313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open('sample.txt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Traceback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(most recent call last):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File "&lt;pyshell#50&gt;", line 1, in &lt;module&gt;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open('sample.txt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IOError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[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Errno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2] No such file or directory: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sample.txt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6" name="TextBox 76">
            <a:extLst>
              <a:ext uri="{FF2B5EF4-FFF2-40B4-BE49-F238E27FC236}">
                <a16:creationId xmlns:a16="http://schemas.microsoft.com/office/drawing/2014/main" id="{83E75ED1-AA1F-4064-8843-A6CA43D1340F}"/>
              </a:ext>
            </a:extLst>
          </p:cNvPr>
          <p:cNvSpPr txBox="1"/>
          <p:nvPr/>
        </p:nvSpPr>
        <p:spPr bwMode="auto">
          <a:xfrm>
            <a:off x="3948379" y="4662897"/>
            <a:ext cx="5065059" cy="20313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open('sample.txt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Traceback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(most recent call last):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File "&lt;pyshell#50&gt;", line 1, in &lt;module&gt;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open('sample.txt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IOError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[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Errno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2] No such file or directory: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sample.txt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open('example.txt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7" name="TextBox 77">
            <a:extLst>
              <a:ext uri="{FF2B5EF4-FFF2-40B4-BE49-F238E27FC236}">
                <a16:creationId xmlns:a16="http://schemas.microsoft.com/office/drawing/2014/main" id="{B12F2F6F-B8AD-4E2C-B6E3-DD88B77706EF}"/>
              </a:ext>
            </a:extLst>
          </p:cNvPr>
          <p:cNvSpPr txBox="1"/>
          <p:nvPr/>
        </p:nvSpPr>
        <p:spPr bwMode="auto">
          <a:xfrm>
            <a:off x="3948380" y="4662897"/>
            <a:ext cx="5065059" cy="203132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open('sample.txt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Traceback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(most recent call last):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File "&lt;pyshell#50&gt;", line 1, in &lt;module&gt;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open('sample.txt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IOError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[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Errno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2] No such file or directory: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sample.txt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open('example.txt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 '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infile.close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8" name="TextBox 78">
            <a:extLst>
              <a:ext uri="{FF2B5EF4-FFF2-40B4-BE49-F238E27FC236}">
                <a16:creationId xmlns:a16="http://schemas.microsoft.com/office/drawing/2014/main" id="{E74AD940-896A-4B48-9131-DE1BB758970F}"/>
              </a:ext>
            </a:extLst>
          </p:cNvPr>
          <p:cNvSpPr txBox="1"/>
          <p:nvPr/>
        </p:nvSpPr>
        <p:spPr bwMode="auto">
          <a:xfrm>
            <a:off x="709358" y="3293291"/>
            <a:ext cx="65875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Built-in function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 is used to open a file</a:t>
            </a:r>
          </a:p>
          <a:p>
            <a:pPr marL="687388" marR="0" lvl="1" indent="-2301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94171"/>
              </a:buClr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TextBox 79">
            <a:extLst>
              <a:ext uri="{FF2B5EF4-FFF2-40B4-BE49-F238E27FC236}">
                <a16:creationId xmlns:a16="http://schemas.microsoft.com/office/drawing/2014/main" id="{2357E220-88F2-4306-932F-971A3DA8406B}"/>
              </a:ext>
            </a:extLst>
          </p:cNvPr>
          <p:cNvSpPr txBox="1"/>
          <p:nvPr/>
        </p:nvSpPr>
        <p:spPr bwMode="auto">
          <a:xfrm>
            <a:off x="709357" y="3293291"/>
            <a:ext cx="691064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</a:endParaRPr>
          </a:p>
          <a:p>
            <a:pPr marL="687388" marR="0" lvl="1" indent="-2301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94171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</a:p>
          <a:p>
            <a:pPr marL="687388" marR="0" lvl="1" indent="-2301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94171"/>
              </a:buClr>
              <a:buSzTx/>
              <a:buFont typeface="Arial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687388" marR="0" lvl="1" indent="-2301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94171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The second (optional) argument is the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file mode</a:t>
            </a:r>
          </a:p>
        </p:txBody>
      </p:sp>
      <p:sp>
        <p:nvSpPr>
          <p:cNvPr id="20" name="TextBox 80">
            <a:extLst>
              <a:ext uri="{FF2B5EF4-FFF2-40B4-BE49-F238E27FC236}">
                <a16:creationId xmlns:a16="http://schemas.microsoft.com/office/drawing/2014/main" id="{C5D15FE7-3065-4C53-B9A7-C8F3A3F5827A}"/>
              </a:ext>
            </a:extLst>
          </p:cNvPr>
          <p:cNvSpPr txBox="1"/>
          <p:nvPr/>
        </p:nvSpPr>
        <p:spPr bwMode="auto">
          <a:xfrm>
            <a:off x="709358" y="3293291"/>
            <a:ext cx="691064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</a:endParaRPr>
          </a:p>
          <a:p>
            <a:pPr marL="687388" marR="0" lvl="1" indent="-2301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94171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The first input argument is the file pathname, whether absolute or relative with respect to the current working directory</a:t>
            </a:r>
          </a:p>
          <a:p>
            <a:pPr marL="687388" marR="0" lvl="1" indent="-2301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94171"/>
              </a:buClr>
              <a:buSzTx/>
              <a:buFont typeface="Arial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1" name="TextBox 81">
            <a:extLst>
              <a:ext uri="{FF2B5EF4-FFF2-40B4-BE49-F238E27FC236}">
                <a16:creationId xmlns:a16="http://schemas.microsoft.com/office/drawing/2014/main" id="{01E9EC78-23B3-4B5A-AF48-41A861F8733B}"/>
              </a:ext>
            </a:extLst>
          </p:cNvPr>
          <p:cNvSpPr txBox="1"/>
          <p:nvPr/>
        </p:nvSpPr>
        <p:spPr bwMode="auto">
          <a:xfrm>
            <a:off x="5935557" y="2540000"/>
            <a:ext cx="30778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File mode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is used to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open a file for reading (rather than, say, writing)</a:t>
            </a:r>
          </a:p>
        </p:txBody>
      </p:sp>
      <p:sp>
        <p:nvSpPr>
          <p:cNvPr id="22" name="TextBox 82">
            <a:extLst>
              <a:ext uri="{FF2B5EF4-FFF2-40B4-BE49-F238E27FC236}">
                <a16:creationId xmlns:a16="http://schemas.microsoft.com/office/drawing/2014/main" id="{1A160384-D78D-41A8-80B0-395D63A8B838}"/>
              </a:ext>
            </a:extLst>
          </p:cNvPr>
          <p:cNvSpPr txBox="1"/>
          <p:nvPr/>
        </p:nvSpPr>
        <p:spPr bwMode="auto">
          <a:xfrm>
            <a:off x="343648" y="5370783"/>
            <a:ext cx="3604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A “file” object is of a type that supports several “file” methods, including method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</a:rPr>
              <a:t> that closes the file</a:t>
            </a:r>
          </a:p>
        </p:txBody>
      </p:sp>
      <p:sp>
        <p:nvSpPr>
          <p:cNvPr id="23" name="TextBox 83">
            <a:extLst>
              <a:ext uri="{FF2B5EF4-FFF2-40B4-BE49-F238E27FC236}">
                <a16:creationId xmlns:a16="http://schemas.microsoft.com/office/drawing/2014/main" id="{A84ACF62-EE88-44F1-A3E6-65003B424317}"/>
              </a:ext>
            </a:extLst>
          </p:cNvPr>
          <p:cNvSpPr txBox="1"/>
          <p:nvPr/>
        </p:nvSpPr>
        <p:spPr bwMode="auto">
          <a:xfrm>
            <a:off x="709358" y="3293291"/>
            <a:ext cx="3997114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</a:endParaRPr>
          </a:p>
          <a:p>
            <a:pPr marL="687388" marR="0" lvl="1" indent="-2301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94171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</a:p>
          <a:p>
            <a:pPr marL="687388" marR="0" lvl="1" indent="-2301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94171"/>
              </a:buClr>
              <a:buSzTx/>
              <a:buFont typeface="Arial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687388" marR="0" lvl="1" indent="-2301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94171"/>
              </a:buClr>
              <a:buSzTx/>
              <a:buFont typeface="Arial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687388" marR="0" lvl="1" indent="-2301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94171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Returns a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“file”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object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30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8" grpId="0"/>
      <p:bldP spid="19" grpId="0"/>
      <p:bldP spid="20" grpId="0"/>
      <p:bldP spid="22" grpId="0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3477</Words>
  <Application>Microsoft Office PowerPoint</Application>
  <PresentationFormat>Breedbeeld</PresentationFormat>
  <Paragraphs>720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Lucida Grande</vt:lpstr>
      <vt:lpstr>Wingdings</vt:lpstr>
      <vt:lpstr>Kantoorthema</vt:lpstr>
      <vt:lpstr>1_Kantoorthema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Bart van Eijkelenburg</dc:creator>
  <cp:lastModifiedBy>Bart van Eijkelenburg</cp:lastModifiedBy>
  <cp:revision>4</cp:revision>
  <dcterms:created xsi:type="dcterms:W3CDTF">2020-09-21T17:56:54Z</dcterms:created>
  <dcterms:modified xsi:type="dcterms:W3CDTF">2023-06-14T10:16:45Z</dcterms:modified>
</cp:coreProperties>
</file>