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85988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68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76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82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42386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22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67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28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62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661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6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E33BC6F-B971-4257-ABD7-148CC31540DC}" type="datetimeFigureOut">
              <a:rPr lang="nl-NL" smtClean="0"/>
              <a:t>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92A012-F102-424B-9DFB-2B186C55BBC5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03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863D2-D981-DD8A-B2BF-593C4ECAB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Stationszuil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9E149F-D829-D991-E54F-6438D9A88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nl-NL" dirty="0"/>
            </a:br>
            <a:r>
              <a:rPr lang="nl-NL" dirty="0"/>
              <a:t>Aimane Chakiri</a:t>
            </a:r>
          </a:p>
        </p:txBody>
      </p:sp>
    </p:spTree>
    <p:extLst>
      <p:ext uri="{BB962C8B-B14F-4D97-AF65-F5344CB8AC3E}">
        <p14:creationId xmlns:p14="http://schemas.microsoft.com/office/powerpoint/2010/main" val="240913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AA3DC-B0A4-DE11-1419-40ECE1B4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nl-NL" sz="9600" dirty="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DF4926-C2AF-61C8-1DCE-D6F367E1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0" y="4686301"/>
            <a:ext cx="1524000" cy="1181099"/>
          </a:xfrm>
        </p:spPr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9808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0978-BC6E-9664-B57C-3277C404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32304"/>
            <a:ext cx="9601200" cy="1485900"/>
          </a:xfrm>
        </p:spPr>
        <p:txBody>
          <a:bodyPr/>
          <a:lstStyle/>
          <a:p>
            <a:pPr algn="ctr"/>
            <a:r>
              <a:rPr lang="nl-NL" dirty="0"/>
              <a:t>Bedankt voor het luisteren!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8E2DE6-69C1-7C89-13D8-5B144FBD6B0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30184" y="5867400"/>
            <a:ext cx="2642616" cy="304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8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9F321-52EA-0B12-13CB-A7A711F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Indeling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2ADC32-B763-6FC7-4807-281E32A1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r>
              <a:rPr lang="nl-NL" dirty="0"/>
              <a:t>Doelstelling</a:t>
            </a:r>
          </a:p>
          <a:p>
            <a:r>
              <a:rPr lang="nl-NL" dirty="0"/>
              <a:t>Module 1: De stationszuil</a:t>
            </a:r>
          </a:p>
          <a:p>
            <a:r>
              <a:rPr lang="nl-NL" dirty="0"/>
              <a:t>Module 2: De database</a:t>
            </a:r>
          </a:p>
          <a:p>
            <a:r>
              <a:rPr lang="nl-NL" dirty="0"/>
              <a:t>Module 2: Moderatie</a:t>
            </a:r>
          </a:p>
          <a:p>
            <a:r>
              <a:rPr lang="nl-NL" dirty="0"/>
              <a:t>Module 3: Stationshalscherm</a:t>
            </a:r>
          </a:p>
          <a:p>
            <a:r>
              <a:rPr lang="nl-NL" dirty="0"/>
              <a:t>Reflectie</a:t>
            </a:r>
          </a:p>
          <a:p>
            <a:r>
              <a:rPr lang="nl-NL" dirty="0"/>
              <a:t>Eindresultaat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4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CF03F-EC83-2F51-6E68-D53CB17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F7563D-58A8-4C3F-1E8C-A83F6AE7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28750"/>
            <a:ext cx="9601200" cy="3581400"/>
          </a:xfrm>
        </p:spPr>
        <p:txBody>
          <a:bodyPr/>
          <a:lstStyle/>
          <a:p>
            <a:r>
              <a:rPr lang="nl-NL" dirty="0"/>
              <a:t>Stationszuil</a:t>
            </a:r>
            <a:br>
              <a:rPr lang="nl-NL" dirty="0"/>
            </a:br>
            <a:r>
              <a:rPr lang="nl-NL" dirty="0"/>
              <a:t>- Python</a:t>
            </a:r>
            <a:br>
              <a:rPr lang="nl-NL" dirty="0"/>
            </a:br>
            <a:r>
              <a:rPr lang="nl-NL" dirty="0"/>
              <a:t>- Berichten ontvangen</a:t>
            </a:r>
          </a:p>
          <a:p>
            <a:r>
              <a:rPr lang="nl-NL" dirty="0"/>
              <a:t>Moderatie</a:t>
            </a:r>
            <a:br>
              <a:rPr lang="nl-NL" dirty="0"/>
            </a:br>
            <a:r>
              <a:rPr lang="nl-NL" dirty="0"/>
              <a:t>- Python</a:t>
            </a:r>
            <a:br>
              <a:rPr lang="nl-NL" dirty="0"/>
            </a:br>
            <a:r>
              <a:rPr lang="nl-NL" dirty="0"/>
              <a:t>- PostgreSQL</a:t>
            </a:r>
            <a:br>
              <a:rPr lang="nl-NL" dirty="0"/>
            </a:br>
            <a:r>
              <a:rPr lang="nl-NL" dirty="0"/>
              <a:t>- Azure</a:t>
            </a:r>
            <a:br>
              <a:rPr lang="nl-NL" dirty="0"/>
            </a:br>
            <a:r>
              <a:rPr lang="nl-NL" dirty="0"/>
              <a:t>- Berichten controleren</a:t>
            </a:r>
          </a:p>
          <a:p>
            <a:r>
              <a:rPr lang="nl-NL" dirty="0"/>
              <a:t>Stationshalscherm</a:t>
            </a:r>
            <a:br>
              <a:rPr lang="nl-NL" dirty="0"/>
            </a:br>
            <a:r>
              <a:rPr lang="nl-NL" dirty="0"/>
              <a:t>- Python GUI</a:t>
            </a:r>
            <a:br>
              <a:rPr lang="nl-NL" dirty="0"/>
            </a:br>
            <a:r>
              <a:rPr lang="nl-NL" dirty="0"/>
              <a:t>- Tonen van berichten</a:t>
            </a:r>
          </a:p>
        </p:txBody>
      </p:sp>
    </p:spTree>
    <p:extLst>
      <p:ext uri="{BB962C8B-B14F-4D97-AF65-F5344CB8AC3E}">
        <p14:creationId xmlns:p14="http://schemas.microsoft.com/office/powerpoint/2010/main" val="403634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58EF8-B267-76B2-9CF9-90280B8D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	1: De stationszuil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5FBB4D-DFF8-531B-C4F4-9C7FFA37E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28750"/>
            <a:ext cx="9601200" cy="3581400"/>
          </a:xfrm>
        </p:spPr>
        <p:txBody>
          <a:bodyPr/>
          <a:lstStyle/>
          <a:p>
            <a:r>
              <a:rPr lang="nl-NL" dirty="0"/>
              <a:t>Python</a:t>
            </a:r>
          </a:p>
          <a:p>
            <a:r>
              <a:rPr lang="nl-NL" dirty="0"/>
              <a:t>Berichten van reizigers</a:t>
            </a:r>
          </a:p>
          <a:p>
            <a:r>
              <a:rPr lang="nl-NL" dirty="0"/>
              <a:t>Opslaan van verschillende data</a:t>
            </a:r>
          </a:p>
          <a:p>
            <a:r>
              <a:rPr lang="nl-NL" dirty="0"/>
              <a:t>CSV-document</a:t>
            </a:r>
          </a:p>
        </p:txBody>
      </p:sp>
      <p:pic>
        <p:nvPicPr>
          <p:cNvPr id="5" name="Afbeelding 4" descr="Afbeelding met clipart, Graphics, symbool, tekenfilm&#10;&#10;Automatisch gegenereerde beschrijving">
            <a:extLst>
              <a:ext uri="{FF2B5EF4-FFF2-40B4-BE49-F238E27FC236}">
                <a16:creationId xmlns:a16="http://schemas.microsoft.com/office/drawing/2014/main" id="{C6E89CF3-E06B-F205-2038-72F5A0E02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43075"/>
            <a:ext cx="1687246" cy="1847850"/>
          </a:xfrm>
          <a:prstGeom prst="rect">
            <a:avLst/>
          </a:prstGeom>
        </p:spPr>
      </p:pic>
      <p:pic>
        <p:nvPicPr>
          <p:cNvPr id="9" name="Afbeelding 8" descr="Afbeelding met Graphics, schermopname, Lettertype, logo&#10;&#10;Automatisch gegenereerde beschrijving">
            <a:extLst>
              <a:ext uri="{FF2B5EF4-FFF2-40B4-BE49-F238E27FC236}">
                <a16:creationId xmlns:a16="http://schemas.microsoft.com/office/drawing/2014/main" id="{05AB5563-75EF-B2D1-8AC5-E98DB1942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99" y="1307015"/>
            <a:ext cx="1855701" cy="21219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F4A279C7-C913-D305-DC6B-78B1AD296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2888" y="4284041"/>
            <a:ext cx="912622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8ED7D-699E-2A9B-9F71-C7166803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2: De database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2E207D2-4F56-6EA1-8555-2D2C9F55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PostgreSQL</a:t>
            </a:r>
            <a:br>
              <a:rPr lang="nl-NL" dirty="0"/>
            </a:br>
            <a:r>
              <a:rPr lang="nl-NL" dirty="0"/>
              <a:t>- DDL</a:t>
            </a:r>
            <a:br>
              <a:rPr lang="nl-NL" dirty="0"/>
            </a:br>
            <a:r>
              <a:rPr lang="nl-NL" dirty="0"/>
              <a:t>- DML</a:t>
            </a:r>
          </a:p>
          <a:p>
            <a:r>
              <a:rPr lang="nl-NL" dirty="0"/>
              <a:t>Azure</a:t>
            </a:r>
          </a:p>
          <a:p>
            <a:r>
              <a:rPr lang="nl-NL" dirty="0"/>
              <a:t>SSH</a:t>
            </a:r>
          </a:p>
          <a:p>
            <a:r>
              <a:rPr lang="nl-NL" dirty="0"/>
              <a:t>Ubuntu Linux</a:t>
            </a:r>
          </a:p>
        </p:txBody>
      </p:sp>
      <p:pic>
        <p:nvPicPr>
          <p:cNvPr id="5" name="Afbeelding 4" descr="Afbeelding met clipart, Graphics, symbool, ontwerp&#10;&#10;Automatisch gegenereerde beschrijving">
            <a:extLst>
              <a:ext uri="{FF2B5EF4-FFF2-40B4-BE49-F238E27FC236}">
                <a16:creationId xmlns:a16="http://schemas.microsoft.com/office/drawing/2014/main" id="{7F59C8B6-2F1E-8916-571C-99FCFD65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710112"/>
            <a:ext cx="1828800" cy="1885892"/>
          </a:xfrm>
          <a:prstGeom prst="rect">
            <a:avLst/>
          </a:prstGeom>
        </p:spPr>
      </p:pic>
      <p:pic>
        <p:nvPicPr>
          <p:cNvPr id="7" name="Afbeelding 6" descr="Afbeelding met schermopname, Elektrisch blauw, Graphics, lijn&#10;&#10;Automatisch gegenereerde beschrijving">
            <a:extLst>
              <a:ext uri="{FF2B5EF4-FFF2-40B4-BE49-F238E27FC236}">
                <a16:creationId xmlns:a16="http://schemas.microsoft.com/office/drawing/2014/main" id="{A855E97B-302F-2153-4FA4-4C0B9577D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5804"/>
            <a:ext cx="1885892" cy="1885892"/>
          </a:xfrm>
          <a:prstGeom prst="rect">
            <a:avLst/>
          </a:prstGeom>
        </p:spPr>
      </p:pic>
      <p:pic>
        <p:nvPicPr>
          <p:cNvPr id="9" name="Afbeelding 8" descr="Afbeelding met speelgoed, vogel, Dierfiguur, Rubberen eendje&#10;&#10;Automatisch gegenereerde beschrijving">
            <a:extLst>
              <a:ext uri="{FF2B5EF4-FFF2-40B4-BE49-F238E27FC236}">
                <a16:creationId xmlns:a16="http://schemas.microsoft.com/office/drawing/2014/main" id="{4CB73FD5-7FBF-8A0B-680B-185615644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401" y="409575"/>
            <a:ext cx="1719702" cy="2038350"/>
          </a:xfrm>
          <a:prstGeom prst="rect">
            <a:avLst/>
          </a:prstGeom>
        </p:spPr>
      </p:pic>
      <p:pic>
        <p:nvPicPr>
          <p:cNvPr id="10" name="Afbeelding 9" descr="Afbeelding met tekst, schermopname, diagram, Rechthoek&#10;&#10;Automatisch gegenereerde beschrijving">
            <a:extLst>
              <a:ext uri="{FF2B5EF4-FFF2-40B4-BE49-F238E27FC236}">
                <a16:creationId xmlns:a16="http://schemas.microsoft.com/office/drawing/2014/main" id="{60BE2762-3758-6B58-E37E-146A8EA82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240" y="2562225"/>
            <a:ext cx="829176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82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0AF63-AE5E-A240-B1CE-7A6C6E81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2: Moderatie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CCFAF2-0767-2EC2-2A83-081FED765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28750"/>
            <a:ext cx="9601200" cy="3581400"/>
          </a:xfrm>
        </p:spPr>
        <p:txBody>
          <a:bodyPr/>
          <a:lstStyle/>
          <a:p>
            <a:r>
              <a:rPr lang="nl-NL" dirty="0"/>
              <a:t>Inlog systeem</a:t>
            </a:r>
          </a:p>
          <a:p>
            <a:r>
              <a:rPr lang="nl-NL" dirty="0"/>
              <a:t>Controleren van het CSV-document</a:t>
            </a:r>
          </a:p>
          <a:p>
            <a:r>
              <a:rPr lang="nl-NL" dirty="0"/>
              <a:t>PostgreSQL database</a:t>
            </a:r>
          </a:p>
          <a:p>
            <a:r>
              <a:rPr lang="nl-NL" dirty="0"/>
              <a:t>Azure</a:t>
            </a:r>
          </a:p>
          <a:p>
            <a:r>
              <a:rPr lang="nl-NL" dirty="0"/>
              <a:t>Ubuntu, Linux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8213B1AC-9132-573D-3276-C4EABFEA6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5260658"/>
            <a:ext cx="9345329" cy="80021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7013C97D-E637-2459-1AB1-EF3D5291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604" y="2904831"/>
            <a:ext cx="508706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DBF26-6335-B14C-63C9-67C2F73C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Module 3: Stationshalscherm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5A2162-E6A4-3394-B1F1-91DA9D81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28750"/>
            <a:ext cx="9601200" cy="3581400"/>
          </a:xfrm>
        </p:spPr>
        <p:txBody>
          <a:bodyPr/>
          <a:lstStyle/>
          <a:p>
            <a:r>
              <a:rPr lang="nl-NL" dirty="0"/>
              <a:t>Python</a:t>
            </a:r>
          </a:p>
          <a:p>
            <a:r>
              <a:rPr lang="nl-NL" dirty="0"/>
              <a:t>PostgreSQL</a:t>
            </a:r>
          </a:p>
          <a:p>
            <a:r>
              <a:rPr lang="nl-NL" dirty="0"/>
              <a:t>Tkinter</a:t>
            </a:r>
          </a:p>
          <a:p>
            <a:r>
              <a:rPr lang="nl-NL" dirty="0"/>
              <a:t>GUI</a:t>
            </a:r>
          </a:p>
          <a:p>
            <a:r>
              <a:rPr lang="nl-NL" dirty="0"/>
              <a:t>Dynamisch</a:t>
            </a:r>
          </a:p>
          <a:p>
            <a:endParaRPr lang="nl-NL" dirty="0"/>
          </a:p>
        </p:txBody>
      </p:sp>
      <p:pic>
        <p:nvPicPr>
          <p:cNvPr id="5" name="Afbeelding 4" descr="Afbeelding met logo, tekst, Graphics, clipart&#10;&#10;Automatisch gegenereerde beschrijving">
            <a:extLst>
              <a:ext uri="{FF2B5EF4-FFF2-40B4-BE49-F238E27FC236}">
                <a16:creationId xmlns:a16="http://schemas.microsoft.com/office/drawing/2014/main" id="{EDCA5A85-9B13-8FE2-3760-6D749E3B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907" y="1915797"/>
            <a:ext cx="1762985" cy="17629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E67F5BA-C86E-6CEA-053C-60A134E49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964" y="5219700"/>
            <a:ext cx="5236485" cy="136836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BCEDBFFF-F1DD-F188-1AB2-D8CFB9A5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550" y="3085067"/>
            <a:ext cx="4466650" cy="350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E9D61-143B-725C-BA8B-7724C85F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  <a:br>
              <a:rPr lang="nl-NL" dirty="0"/>
            </a:br>
            <a:r>
              <a:rPr lang="nl-NL" dirty="0"/>
              <a:t>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920848-4858-1E67-B6C3-59D1C0ED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0" y="2171700"/>
            <a:ext cx="8172450" cy="3581400"/>
          </a:xfrm>
        </p:spPr>
        <p:txBody>
          <a:bodyPr/>
          <a:lstStyle/>
          <a:p>
            <a:r>
              <a:rPr lang="nl-NL" dirty="0"/>
              <a:t>Leer proces</a:t>
            </a:r>
          </a:p>
          <a:p>
            <a:r>
              <a:rPr lang="nl-NL" dirty="0"/>
              <a:t>Ongeduldig</a:t>
            </a:r>
          </a:p>
          <a:p>
            <a:r>
              <a:rPr lang="nl-NL" dirty="0"/>
              <a:t>Van geen structuur naar meer structuur</a:t>
            </a:r>
          </a:p>
          <a:p>
            <a:r>
              <a:rPr lang="nl-NL" dirty="0"/>
              <a:t>Planning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96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BDF81C-7CF7-827A-CB15-724FD9A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Eindresultaat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6D4F78-5B44-3F40-97DC-D24A47AF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0" y="1733550"/>
            <a:ext cx="11296650" cy="5276850"/>
          </a:xfrm>
        </p:spPr>
        <p:txBody>
          <a:bodyPr>
            <a:normAutofit/>
          </a:bodyPr>
          <a:lstStyle/>
          <a:p>
            <a:r>
              <a:rPr lang="nl-NL" dirty="0"/>
              <a:t>Stationszuil</a:t>
            </a:r>
            <a:br>
              <a:rPr lang="nl-NL" dirty="0"/>
            </a:br>
            <a:r>
              <a:rPr lang="nl-NL" dirty="0"/>
              <a:t>- Ontvangt berichten</a:t>
            </a:r>
            <a:br>
              <a:rPr lang="nl-NL" dirty="0"/>
            </a:br>
            <a:r>
              <a:rPr lang="nl-NL" dirty="0"/>
              <a:t>- Slaat andere relevante data op</a:t>
            </a:r>
          </a:p>
          <a:p>
            <a:r>
              <a:rPr lang="nl-NL" dirty="0"/>
              <a:t>Moderatie systeem</a:t>
            </a:r>
            <a:br>
              <a:rPr lang="nl-NL" dirty="0"/>
            </a:br>
            <a:r>
              <a:rPr lang="nl-NL" dirty="0"/>
              <a:t>- Inlog</a:t>
            </a:r>
            <a:br>
              <a:rPr lang="nl-NL" dirty="0"/>
            </a:br>
            <a:r>
              <a:rPr lang="nl-NL" dirty="0"/>
              <a:t>- Beoordelingen</a:t>
            </a:r>
            <a:br>
              <a:rPr lang="nl-NL" dirty="0"/>
            </a:br>
            <a:r>
              <a:rPr lang="nl-NL" dirty="0"/>
              <a:t>- Connectie met database</a:t>
            </a:r>
          </a:p>
          <a:p>
            <a:r>
              <a:rPr lang="nl-NL" dirty="0"/>
              <a:t>Stationshalscherm</a:t>
            </a:r>
            <a:br>
              <a:rPr lang="nl-NL" dirty="0"/>
            </a:br>
            <a:r>
              <a:rPr lang="nl-NL" dirty="0"/>
              <a:t>- Beschikbaar op elk station</a:t>
            </a:r>
            <a:br>
              <a:rPr lang="nl-NL" dirty="0"/>
            </a:br>
            <a:r>
              <a:rPr lang="nl-NL" dirty="0"/>
              <a:t>- Connectie met database</a:t>
            </a:r>
            <a:br>
              <a:rPr lang="nl-NL" dirty="0"/>
            </a:br>
            <a:r>
              <a:rPr lang="nl-NL" dirty="0"/>
              <a:t>- Dynamisch</a:t>
            </a:r>
          </a:p>
          <a:p>
            <a:r>
              <a:rPr lang="nl-NL" dirty="0"/>
              <a:t>Korte uitleg en presentatie van het eindresultaat</a:t>
            </a:r>
          </a:p>
        </p:txBody>
      </p:sp>
    </p:spTree>
    <p:extLst>
      <p:ext uri="{BB962C8B-B14F-4D97-AF65-F5344CB8AC3E}">
        <p14:creationId xmlns:p14="http://schemas.microsoft.com/office/powerpoint/2010/main" val="3214625507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133</TotalTime>
  <Words>184</Words>
  <Application>Microsoft Office PowerPoint</Application>
  <PresentationFormat>Breedbeeld</PresentationFormat>
  <Paragraphs>50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3" baseType="lpstr">
      <vt:lpstr>Franklin Gothic Book</vt:lpstr>
      <vt:lpstr>Bijgesneden</vt:lpstr>
      <vt:lpstr>Project Stationszuil</vt:lpstr>
      <vt:lpstr>Indeling</vt:lpstr>
      <vt:lpstr>Doelstelling </vt:lpstr>
      <vt:lpstr>Module 1: De stationszuil</vt:lpstr>
      <vt:lpstr>Module 2: De database</vt:lpstr>
      <vt:lpstr>Module 2: Moderatie</vt:lpstr>
      <vt:lpstr>Module 3: Stationshalscherm</vt:lpstr>
      <vt:lpstr>Reflectie  </vt:lpstr>
      <vt:lpstr>Eindresultaat</vt:lpstr>
      <vt:lpstr>Vragen</vt:lpstr>
      <vt:lpstr>Bedankt voor het luisteren!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Stationszuil</dc:title>
  <dc:creator>Chakiri, M.A. (Mohamed Amine)</dc:creator>
  <cp:lastModifiedBy>Chakiri, M.A. (Mohamed Amine)</cp:lastModifiedBy>
  <cp:revision>3</cp:revision>
  <dcterms:created xsi:type="dcterms:W3CDTF">2023-11-03T22:47:31Z</dcterms:created>
  <dcterms:modified xsi:type="dcterms:W3CDTF">2023-11-06T12:55:29Z</dcterms:modified>
</cp:coreProperties>
</file>