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483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26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07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96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77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2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9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09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7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249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65309D-0631-4212-9B62-69DCD0578482}" type="datetimeFigureOut">
              <a:rPr lang="nl-NL" smtClean="0"/>
              <a:t>1-2-2024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67498DC-1938-46D4-9334-CE856A3C44F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42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F48EB-AB58-0DD0-7BB2-CCA488C99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643" y="2638199"/>
            <a:ext cx="8361229" cy="2098226"/>
          </a:xfrm>
        </p:spPr>
        <p:txBody>
          <a:bodyPr/>
          <a:lstStyle/>
          <a:p>
            <a:r>
              <a:rPr lang="nl-NL" dirty="0"/>
              <a:t>PROJECT STEAM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0C8501-E68B-0FCD-53C8-2F3C298C0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 descr="Afbeelding met Graphics, cirkel, clipart, tekenfilm&#10;&#10;Automatisch gegenereerde beschrijving">
            <a:extLst>
              <a:ext uri="{FF2B5EF4-FFF2-40B4-BE49-F238E27FC236}">
                <a16:creationId xmlns:a16="http://schemas.microsoft.com/office/drawing/2014/main" id="{7357E27E-AA20-CB3A-5157-D22691A68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70" y="543693"/>
            <a:ext cx="2295787" cy="22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CAEA-E8A5-CFDA-D91A-7C1F54F4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EINDRESULTAAT / DEMO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E38E208-1DC8-575B-F595-0FD9BA6CA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722" y="2286000"/>
            <a:ext cx="5758955" cy="3581400"/>
          </a:xfrm>
        </p:spPr>
      </p:pic>
    </p:spTree>
    <p:extLst>
      <p:ext uri="{BB962C8B-B14F-4D97-AF65-F5344CB8AC3E}">
        <p14:creationId xmlns:p14="http://schemas.microsoft.com/office/powerpoint/2010/main" val="273084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64BD7-52A7-C0E9-EAF8-CEBCBD95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75317"/>
            <a:ext cx="9601200" cy="1485900"/>
          </a:xfrm>
        </p:spPr>
        <p:txBody>
          <a:bodyPr/>
          <a:lstStyle/>
          <a:p>
            <a:pPr algn="ctr"/>
            <a:r>
              <a:rPr lang="nl-NL" dirty="0"/>
              <a:t>REFLECTIE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84EEF0-16E7-6287-EAD8-858C9A5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94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69026-4D9C-D4DB-DDC8-FA5594B8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81355"/>
            <a:ext cx="9601200" cy="1485900"/>
          </a:xfrm>
        </p:spPr>
        <p:txBody>
          <a:bodyPr/>
          <a:lstStyle/>
          <a:p>
            <a:pPr algn="ctr"/>
            <a:r>
              <a:rPr lang="nl-NL" dirty="0"/>
              <a:t>Bedankt voor jullie aandacht!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280433-4717-F926-0152-516D8EBB7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4290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400" dirty="0"/>
              <a:t>Vragen?!</a:t>
            </a:r>
          </a:p>
        </p:txBody>
      </p:sp>
    </p:spTree>
    <p:extLst>
      <p:ext uri="{BB962C8B-B14F-4D97-AF65-F5344CB8AC3E}">
        <p14:creationId xmlns:p14="http://schemas.microsoft.com/office/powerpoint/2010/main" val="153515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3A1CF-C47C-2AF8-2612-E0055408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B13954-62A0-73EB-D226-61442CF2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  <a:p>
            <a:r>
              <a:rPr lang="nl-NL" dirty="0"/>
              <a:t>Ontwerp en proces (BIM, CSC, AI, SD, TI)</a:t>
            </a:r>
          </a:p>
          <a:p>
            <a:r>
              <a:rPr lang="nl-NL" dirty="0"/>
              <a:t>Eindresultaat / DEMO</a:t>
            </a:r>
          </a:p>
          <a:p>
            <a:r>
              <a:rPr lang="nl-NL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39501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AD66D-161C-A5BC-4F31-B073853F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BF46D5-0263-155F-5114-261B126C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Verschillende ICT disciplines</a:t>
            </a:r>
          </a:p>
          <a:p>
            <a:r>
              <a:rPr lang="nl-NL" dirty="0"/>
              <a:t>Werkgever: </a:t>
            </a:r>
            <a:r>
              <a:rPr lang="nl-NL" dirty="0" err="1"/>
              <a:t>Steam</a:t>
            </a:r>
            <a:endParaRPr lang="nl-NL" dirty="0"/>
          </a:p>
          <a:p>
            <a:r>
              <a:rPr lang="nl-NL" dirty="0"/>
              <a:t>Basisapplicatie</a:t>
            </a:r>
          </a:p>
          <a:p>
            <a:r>
              <a:rPr lang="nl-NL" dirty="0"/>
              <a:t>Customer </a:t>
            </a:r>
            <a:r>
              <a:rPr lang="nl-NL" dirty="0" err="1"/>
              <a:t>Journey</a:t>
            </a:r>
            <a:r>
              <a:rPr lang="nl-NL" dirty="0"/>
              <a:t> Canvas</a:t>
            </a:r>
          </a:p>
          <a:p>
            <a:r>
              <a:rPr lang="nl-NL" dirty="0"/>
              <a:t>Statistiekalgoritmen</a:t>
            </a:r>
          </a:p>
          <a:p>
            <a:r>
              <a:rPr lang="nl-NL" dirty="0"/>
              <a:t>Toepassing hardware</a:t>
            </a:r>
          </a:p>
        </p:txBody>
      </p:sp>
    </p:spTree>
    <p:extLst>
      <p:ext uri="{BB962C8B-B14F-4D97-AF65-F5344CB8AC3E}">
        <p14:creationId xmlns:p14="http://schemas.microsoft.com/office/powerpoint/2010/main" val="2868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2DEE2-3224-454E-AA22-BA45DB5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1B6908-E4BF-E114-2BC0-C123B35D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Customer </a:t>
            </a:r>
            <a:r>
              <a:rPr lang="nl-NL" dirty="0" err="1"/>
              <a:t>Journey</a:t>
            </a:r>
            <a:r>
              <a:rPr lang="nl-NL" dirty="0"/>
              <a:t> Map</a:t>
            </a:r>
          </a:p>
          <a:p>
            <a:r>
              <a:rPr lang="nl-NL" dirty="0"/>
              <a:t>Business Model Canvas</a:t>
            </a:r>
          </a:p>
          <a:p>
            <a:r>
              <a:rPr lang="nl-NL" dirty="0"/>
              <a:t>Value </a:t>
            </a:r>
            <a:r>
              <a:rPr lang="nl-NL" dirty="0" err="1"/>
              <a:t>Proposition</a:t>
            </a:r>
            <a:r>
              <a:rPr lang="nl-NL" dirty="0"/>
              <a:t> Canvas</a:t>
            </a:r>
          </a:p>
          <a:p>
            <a:r>
              <a:rPr lang="nl-NL" dirty="0"/>
              <a:t>Stakeholderanalyse</a:t>
            </a:r>
          </a:p>
        </p:txBody>
      </p:sp>
      <p:pic>
        <p:nvPicPr>
          <p:cNvPr id="11" name="Afbeelding 10" descr="Afbeelding met tekst, schermopname, diagram, cirkel&#10;&#10;Automatisch gegenereerde beschrijving">
            <a:extLst>
              <a:ext uri="{FF2B5EF4-FFF2-40B4-BE49-F238E27FC236}">
                <a16:creationId xmlns:a16="http://schemas.microsoft.com/office/drawing/2014/main" id="{84552B6B-F15C-99AD-62D5-003CC1B9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51" y="3545258"/>
            <a:ext cx="5233849" cy="3222870"/>
          </a:xfrm>
          <a:prstGeom prst="rect">
            <a:avLst/>
          </a:prstGeom>
        </p:spPr>
      </p:pic>
      <p:pic>
        <p:nvPicPr>
          <p:cNvPr id="13" name="Afbeelding 12" descr="Afbeelding met tekst, schermopname, Rechthoek, Lettertype&#10;&#10;Automatisch gegenereerde beschrijving">
            <a:extLst>
              <a:ext uri="{FF2B5EF4-FFF2-40B4-BE49-F238E27FC236}">
                <a16:creationId xmlns:a16="http://schemas.microsoft.com/office/drawing/2014/main" id="{E0CE70CA-3DC6-FBE2-61A4-F5F349ED3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51" y="771666"/>
            <a:ext cx="5233849" cy="277359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9ADAC79-3A78-D0DD-5619-362CE020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337" y="4294908"/>
            <a:ext cx="5046814" cy="26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1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028A3-3311-7681-8087-B502B61E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0C821F-F6D2-23C4-CDF3-DDA6E1B4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Voorbeeld resultaat uit BIM onderzoek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5B187B-089E-E1BF-5766-E66971BF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9" y="685800"/>
            <a:ext cx="3398981" cy="58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1801E-1C0B-BD21-E635-B4ECA13C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CSC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C1E906-EBF2-07DC-6E4A-AE126A63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Demo database</a:t>
            </a:r>
          </a:p>
          <a:p>
            <a:r>
              <a:rPr lang="nl-NL" dirty="0" err="1"/>
              <a:t>Steam</a:t>
            </a:r>
            <a:r>
              <a:rPr lang="nl-NL" dirty="0"/>
              <a:t> gebruikers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3DA40A-05F8-6C2B-E72D-F8D15912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637" y="3583708"/>
            <a:ext cx="8795071" cy="19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1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B9C73-86E4-7A26-9E3A-D5AA6DD3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C7AB4D-13D2-14EE-7FFD-5468E358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Algoritmes, gemiddelde prijs / lineaire regressie</a:t>
            </a:r>
          </a:p>
          <a:p>
            <a:r>
              <a:rPr lang="nl-NL" dirty="0"/>
              <a:t>Basis zoeksysteem</a:t>
            </a:r>
          </a:p>
          <a:p>
            <a:r>
              <a:rPr lang="nl-NL" dirty="0"/>
              <a:t>Sorteren</a:t>
            </a:r>
          </a:p>
          <a:p>
            <a:r>
              <a:rPr lang="nl-NL" dirty="0"/>
              <a:t>Visuele weergaves via grafieken</a:t>
            </a:r>
          </a:p>
        </p:txBody>
      </p:sp>
      <p:pic>
        <p:nvPicPr>
          <p:cNvPr id="4" name="Afbeelding 3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98E54445-CA64-0898-F798-24C9CD60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1" y="4067175"/>
            <a:ext cx="576072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05629-044C-97C5-9041-F92EA98E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25FBCC-D8A0-054A-088F-39727D7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Basisapplicatie en basisarchitectuur</a:t>
            </a:r>
          </a:p>
          <a:p>
            <a:r>
              <a:rPr lang="nl-NL" dirty="0" err="1"/>
              <a:t>Streamlit</a:t>
            </a:r>
            <a:endParaRPr lang="nl-NL" dirty="0"/>
          </a:p>
          <a:p>
            <a:r>
              <a:rPr lang="nl-NL" dirty="0"/>
              <a:t>Strak en stilistisch</a:t>
            </a:r>
          </a:p>
          <a:p>
            <a:r>
              <a:rPr lang="nl-NL" dirty="0"/>
              <a:t>Meerdere pagina’s</a:t>
            </a:r>
          </a:p>
        </p:txBody>
      </p:sp>
      <p:pic>
        <p:nvPicPr>
          <p:cNvPr id="5" name="Afbeelding 4" descr="Afbeelding met Graphics, grafische vormgeving, Lettertype, logo&#10;&#10;Automatisch gegenereerde beschrijving">
            <a:extLst>
              <a:ext uri="{FF2B5EF4-FFF2-40B4-BE49-F238E27FC236}">
                <a16:creationId xmlns:a16="http://schemas.microsoft.com/office/drawing/2014/main" id="{5F71C2A3-C1D2-557D-7A86-2856373C4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58" y="3851564"/>
            <a:ext cx="4175723" cy="244301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10EED7A-0DCA-F428-A043-CFD1E5B1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22" y="563418"/>
            <a:ext cx="4868533" cy="30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A9458-EA87-A470-7B27-87EF58FF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9E2969-6092-41AA-618F-E5FEC582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Online vrienden lijst</a:t>
            </a:r>
          </a:p>
          <a:p>
            <a:r>
              <a:rPr lang="nl-NL" dirty="0"/>
              <a:t>Login-systeem</a:t>
            </a:r>
          </a:p>
          <a:p>
            <a:r>
              <a:rPr lang="nl-NL" dirty="0"/>
              <a:t>RFID-systeem</a:t>
            </a:r>
          </a:p>
          <a:p>
            <a:r>
              <a:rPr lang="nl-NL" dirty="0"/>
              <a:t>Review-systeem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Wat ging er minder goed?</a:t>
            </a:r>
          </a:p>
        </p:txBody>
      </p:sp>
      <p:pic>
        <p:nvPicPr>
          <p:cNvPr id="4" name="Afbeelding 3" descr="Afbeelding met computer, elektronica, kabel, Elektrische bedrading&#10;&#10;Automatisch gegenereerde beschrijving">
            <a:extLst>
              <a:ext uri="{FF2B5EF4-FFF2-40B4-BE49-F238E27FC236}">
                <a16:creationId xmlns:a16="http://schemas.microsoft.com/office/drawing/2014/main" id="{017FE57F-1E62-22B5-072B-EFDFE44F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12" y="4728933"/>
            <a:ext cx="3782788" cy="2129067"/>
          </a:xfrm>
          <a:prstGeom prst="rect">
            <a:avLst/>
          </a:prstGeom>
        </p:spPr>
      </p:pic>
      <p:pic>
        <p:nvPicPr>
          <p:cNvPr id="5" name="Afbeelding 4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50862730-8554-93F9-E890-06776A58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104" y="456150"/>
            <a:ext cx="2478896" cy="42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51266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Bijgesneden</Template>
  <TotalTime>111</TotalTime>
  <Words>106</Words>
  <Application>Microsoft Office PowerPoint</Application>
  <PresentationFormat>Breedbeeld</PresentationFormat>
  <Paragraphs>44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4" baseType="lpstr">
      <vt:lpstr>Franklin Gothic Book</vt:lpstr>
      <vt:lpstr>Bijgesneden</vt:lpstr>
      <vt:lpstr>PROJECT STEAM</vt:lpstr>
      <vt:lpstr>INHOUD</vt:lpstr>
      <vt:lpstr>DOELSTELLING</vt:lpstr>
      <vt:lpstr>BIM</vt:lpstr>
      <vt:lpstr>PowerPoint-presentatie</vt:lpstr>
      <vt:lpstr>CSC</vt:lpstr>
      <vt:lpstr>AI</vt:lpstr>
      <vt:lpstr>SD</vt:lpstr>
      <vt:lpstr>TI</vt:lpstr>
      <vt:lpstr>EINDRESULTAAT / DEMO</vt:lpstr>
      <vt:lpstr>REFLECTIE</vt:lpstr>
      <vt:lpstr>Bedankt voor jullie aandacht!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STEAM</dc:title>
  <dc:creator>Chakiri, M.A. (Mohamed Amine)</dc:creator>
  <cp:lastModifiedBy>Chakiri, M.A. (Mohamed Amine)</cp:lastModifiedBy>
  <cp:revision>2</cp:revision>
  <dcterms:created xsi:type="dcterms:W3CDTF">2024-01-31T21:00:09Z</dcterms:created>
  <dcterms:modified xsi:type="dcterms:W3CDTF">2024-02-01T13:43:33Z</dcterms:modified>
</cp:coreProperties>
</file>