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279" r:id="rId5"/>
    <p:sldId id="287" r:id="rId6"/>
    <p:sldId id="288" r:id="rId7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AF629F-9BAB-41C7-95DF-5045521CD124}" v="238" dt="2025-02-05T10:44:58.7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7650E45-4150-774C-926C-C38E8D3D53A2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4" name="Marcador de Posição de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/>
              <a:t>Clique para editar os Estilos de título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6521FDE-8B98-8341-81C2-8A3D3E8A17A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70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094F-44ED-46E6-A51E-52761DD3C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6428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A4A20-9E70-4ADF-93C1-5AE458194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224" y="749808"/>
            <a:ext cx="6812280" cy="4206240"/>
          </a:xfrm>
        </p:spPr>
        <p:txBody>
          <a:bodyPr rtlCol="0" anchor="t">
            <a:normAutofit/>
          </a:bodyPr>
          <a:lstStyle>
            <a:lvl1pPr algn="l">
              <a:defRPr sz="6000">
                <a:solidFill>
                  <a:srgbClr val="FFFFFF"/>
                </a:solidFill>
              </a:defRPr>
            </a:lvl1pPr>
          </a:lstStyle>
          <a:p>
            <a:pPr rtl="0"/>
            <a:r>
              <a:rPr lang="pt-pt"/>
              <a:t>Clique para editar o estilo do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A1A2C5-995E-4938-A286-FF484EFA5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223" y="5257800"/>
            <a:ext cx="6812279" cy="130759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/>
              <a:t>Clique para editar o estilo do subtítulo do Modelo Global</a:t>
            </a:r>
          </a:p>
        </p:txBody>
      </p:sp>
      <p:sp>
        <p:nvSpPr>
          <p:cNvPr id="8" name="Marcador de Posição da Imagem 16">
            <a:extLst>
              <a:ext uri="{FF2B5EF4-FFF2-40B4-BE49-F238E27FC236}">
                <a16:creationId xmlns:a16="http://schemas.microsoft.com/office/drawing/2014/main" id="{C6A8E625-65C2-D767-7DCE-651B5503EA6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/>
              <a:t>Clique para adicionar uma fotografia</a:t>
            </a:r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upl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9580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9045" y="363854"/>
            <a:ext cx="10780955" cy="1243717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4000"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pt"/>
              <a:t>Clique para adicionar um título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77C13D6-1FC2-78F6-EBE9-2E851CAD7B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9288" y="2523744"/>
            <a:ext cx="2862072" cy="3566160"/>
          </a:xfrm>
        </p:spPr>
        <p:txBody>
          <a:bodyPr rtlCol="0"/>
          <a:lstStyle>
            <a:lvl1pPr marL="0" indent="0">
              <a:spcAft>
                <a:spcPts val="1200"/>
              </a:spcAft>
              <a:buNone/>
              <a:defRPr sz="2000"/>
            </a:lvl1pPr>
            <a:lvl2pPr marL="2286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2pPr>
            <a:lvl3pPr marL="6858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3pPr>
            <a:lvl4pPr marL="11430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4pPr>
            <a:lvl5pPr marL="16002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 rtl="0"/>
            <a:r>
              <a:rPr lang="pt-pt"/>
              <a:t>Clique para editar os Estilos de título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5" name="Marcador de Posição de Conteúdo 3">
            <a:extLst>
              <a:ext uri="{FF2B5EF4-FFF2-40B4-BE49-F238E27FC236}">
                <a16:creationId xmlns:a16="http://schemas.microsoft.com/office/drawing/2014/main" id="{7E978FE6-72A5-C193-FEA5-1EE9D77AD95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867912" y="2523744"/>
            <a:ext cx="7808976" cy="3694176"/>
          </a:xfrm>
        </p:spPr>
        <p:txBody>
          <a:bodyPr rtlCol="0"/>
          <a:lstStyle>
            <a:lvl1pPr marL="0" indent="0">
              <a:buNone/>
              <a:defRPr sz="2000"/>
            </a:lvl1pPr>
            <a:lvl2pPr marL="2286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2pPr>
            <a:lvl3pPr marL="6858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3pPr>
            <a:lvl4pPr marL="11430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4pPr>
            <a:lvl5pPr marL="16002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 rtl="0"/>
            <a:r>
              <a:rPr lang="pt-pt"/>
              <a:t>Clique para editar os Estilos de título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6" name="Marcador de Posição do Rodapé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050" b="0" i="0" u="none" strike="noStrike" kern="120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Título da apresentação</a:t>
            </a:r>
          </a:p>
        </p:txBody>
      </p:sp>
      <p:sp>
        <p:nvSpPr>
          <p:cNvPr id="7" name="Marcador de Posição da Data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pt-pt">
                <a:solidFill>
                  <a:prstClr val="black"/>
                </a:solidFill>
              </a:rPr>
              <a:t>DE 20XX</a:t>
            </a:r>
          </a:p>
        </p:txBody>
      </p:sp>
      <p:sp>
        <p:nvSpPr>
          <p:cNvPr id="8" name="Marcador de Posição do Número do Diapositivo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5908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upl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9580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9045" y="363854"/>
            <a:ext cx="10780955" cy="1243717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4000"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pt"/>
              <a:t>Clique para adicionar um título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77C13D6-1FC2-78F6-EBE9-2E851CAD7B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9288" y="2295144"/>
            <a:ext cx="6464808" cy="4379976"/>
          </a:xfrm>
        </p:spPr>
        <p:txBody>
          <a:bodyPr rtlCol="0"/>
          <a:lstStyle>
            <a:lvl1pPr marL="228600" indent="-228600">
              <a:buFont typeface="Arial" panose="020B0604020202020204" pitchFamily="34" charset="0"/>
              <a:buChar char="•"/>
              <a:defRPr sz="2000"/>
            </a:lvl1pPr>
            <a:lvl2pPr marL="685800">
              <a:spcBef>
                <a:spcPts val="500"/>
              </a:spcBef>
              <a:buClr>
                <a:schemeClr val="accent3">
                  <a:lumMod val="50000"/>
                </a:schemeClr>
              </a:buClr>
              <a:defRPr/>
            </a:lvl2pPr>
            <a:lvl3pPr marL="1143000">
              <a:spcBef>
                <a:spcPts val="500"/>
              </a:spcBef>
              <a:buClr>
                <a:schemeClr val="accent3">
                  <a:lumMod val="50000"/>
                </a:schemeClr>
              </a:buClr>
              <a:defRPr/>
            </a:lvl3pPr>
            <a:lvl4pPr marL="1600200">
              <a:spcBef>
                <a:spcPts val="500"/>
              </a:spcBef>
              <a:buClr>
                <a:schemeClr val="accent3">
                  <a:lumMod val="50000"/>
                </a:schemeClr>
              </a:buClr>
              <a:defRPr/>
            </a:lvl4pPr>
            <a:lvl5pPr marL="2057400">
              <a:spcBef>
                <a:spcPts val="500"/>
              </a:spcBef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 rtl="0"/>
            <a:r>
              <a:rPr lang="pt-pt"/>
              <a:t>Clique para editar os Estilos de título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5" name="Marcador de Posição de Conteúdo 3">
            <a:extLst>
              <a:ext uri="{FF2B5EF4-FFF2-40B4-BE49-F238E27FC236}">
                <a16:creationId xmlns:a16="http://schemas.microsoft.com/office/drawing/2014/main" id="{7E978FE6-72A5-C193-FEA5-1EE9D77AD95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71816" y="2295144"/>
            <a:ext cx="3749040" cy="3840480"/>
          </a:xfrm>
        </p:spPr>
        <p:txBody>
          <a:bodyPr rtlCol="0"/>
          <a:lstStyle>
            <a:lvl1pPr marL="0" indent="0">
              <a:buNone/>
              <a:defRPr sz="2000"/>
            </a:lvl1pPr>
            <a:lvl2pPr marL="2286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2pPr>
            <a:lvl3pPr marL="6858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3pPr>
            <a:lvl4pPr marL="11430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4pPr>
            <a:lvl5pPr marL="16002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 rtl="0"/>
            <a:r>
              <a:rPr lang="pt-pt"/>
              <a:t>Clique para editar os Estilos de título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6" name="Marcador de Posição do Rodapé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050" b="0" i="0" u="none" strike="noStrike" kern="120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Título da apresentação</a:t>
            </a:r>
          </a:p>
        </p:txBody>
      </p:sp>
      <p:sp>
        <p:nvSpPr>
          <p:cNvPr id="7" name="Marcador de Posição da Data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pt-pt">
                <a:solidFill>
                  <a:prstClr val="black"/>
                </a:solidFill>
              </a:rPr>
              <a:t>DE 20XX</a:t>
            </a:r>
          </a:p>
        </p:txBody>
      </p:sp>
      <p:sp>
        <p:nvSpPr>
          <p:cNvPr id="8" name="Marcador de Posição do Número do Diapositivo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8257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9580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9045" y="363854"/>
            <a:ext cx="10780955" cy="1243717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4000"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pt"/>
              <a:t>Clique para adicionar um título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77C13D6-1FC2-78F6-EBE9-2E851CAD7B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9288" y="2523744"/>
            <a:ext cx="10707624" cy="3657600"/>
          </a:xfrm>
        </p:spPr>
        <p:txBody>
          <a:bodyPr rtlCol="0"/>
          <a:lstStyle>
            <a:lvl1pPr marL="228600" indent="-228600">
              <a:buFont typeface="Arial" panose="020B0604020202020204" pitchFamily="34" charset="0"/>
              <a:buChar char="•"/>
              <a:defRPr sz="2000"/>
            </a:lvl1pPr>
            <a:lvl2pPr marL="685800">
              <a:spcBef>
                <a:spcPts val="500"/>
              </a:spcBef>
              <a:buClr>
                <a:schemeClr val="accent3">
                  <a:lumMod val="50000"/>
                </a:schemeClr>
              </a:buClr>
              <a:defRPr/>
            </a:lvl2pPr>
            <a:lvl3pPr marL="1143000">
              <a:spcBef>
                <a:spcPts val="500"/>
              </a:spcBef>
              <a:buClr>
                <a:schemeClr val="accent3">
                  <a:lumMod val="50000"/>
                </a:schemeClr>
              </a:buClr>
              <a:defRPr/>
            </a:lvl3pPr>
            <a:lvl4pPr marL="1600200">
              <a:spcBef>
                <a:spcPts val="500"/>
              </a:spcBef>
              <a:buClr>
                <a:schemeClr val="accent3">
                  <a:lumMod val="50000"/>
                </a:schemeClr>
              </a:buClr>
              <a:defRPr/>
            </a:lvl4pPr>
            <a:lvl5pPr marL="2057400">
              <a:spcBef>
                <a:spcPts val="500"/>
              </a:spcBef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 rtl="0"/>
            <a:r>
              <a:rPr lang="pt-pt"/>
              <a:t>Clique para editar os Estilos de título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6" name="Marcador de Posição do Rodapé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050" b="0" i="0" u="none" strike="noStrike" kern="120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Título da apresentação</a:t>
            </a:r>
          </a:p>
        </p:txBody>
      </p:sp>
      <p:sp>
        <p:nvSpPr>
          <p:cNvPr id="7" name="Marcador de Posição da Data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pt-pt">
                <a:solidFill>
                  <a:prstClr val="black"/>
                </a:solidFill>
              </a:rPr>
              <a:t>DE 20XX</a:t>
            </a:r>
          </a:p>
        </p:txBody>
      </p:sp>
      <p:sp>
        <p:nvSpPr>
          <p:cNvPr id="8" name="Marcador de Posição do Número do Diapositivo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0439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D920A8F-16C2-B12B-3951-097B62DB8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525079"/>
            <a:ext cx="12192000" cy="33329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2AF23EB-182C-6270-2663-CB53680A4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813048"/>
            <a:ext cx="10780776" cy="2651760"/>
          </a:xfrm>
        </p:spPr>
        <p:txBody>
          <a:bodyPr rtlCol="0" anchor="ctr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pt-pt"/>
              <a:t>Clique para editar o estilo do título do Modelo Global</a:t>
            </a:r>
          </a:p>
        </p:txBody>
      </p:sp>
      <p:sp>
        <p:nvSpPr>
          <p:cNvPr id="19" name="Marcador de Posição da Imagem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7900416" cy="3529584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/>
              <a:t>Clique para adicionar uma fotografia</a:t>
            </a:r>
          </a:p>
        </p:txBody>
      </p:sp>
      <p:sp>
        <p:nvSpPr>
          <p:cNvPr id="24" name="Marcador de Posição do Texto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1051560"/>
            <a:ext cx="3566160" cy="155448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pt-pt"/>
              <a:t>Clique para adicionar texto</a:t>
            </a:r>
          </a:p>
        </p:txBody>
      </p:sp>
    </p:spTree>
    <p:extLst>
      <p:ext uri="{BB962C8B-B14F-4D97-AF65-F5344CB8AC3E}">
        <p14:creationId xmlns:p14="http://schemas.microsoft.com/office/powerpoint/2010/main" val="1993282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69087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0"/>
            <a:ext cx="3648456" cy="5358384"/>
          </a:xfrm>
        </p:spPr>
        <p:txBody>
          <a:bodyPr rtlCol="0" anchor="b">
            <a:normAutofit/>
          </a:bodyPr>
          <a:lstStyle>
            <a:lvl1pPr>
              <a:defRPr sz="4000" spc="-20" baseline="0">
                <a:solidFill>
                  <a:schemeClr val="bg1"/>
                </a:solidFill>
              </a:defRPr>
            </a:lvl1pPr>
          </a:lstStyle>
          <a:p>
            <a:pPr rtl="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Marcador de Posição da Imagem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690872" y="0"/>
            <a:ext cx="7498080" cy="3419856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/>
              <a:t>Clique para adicionar uma fotografia</a:t>
            </a:r>
          </a:p>
        </p:txBody>
      </p:sp>
      <p:sp>
        <p:nvSpPr>
          <p:cNvPr id="24" name="Marcador de Posição do Texto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84064" y="3841750"/>
            <a:ext cx="6601968" cy="2296083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 rtl="0"/>
            <a:r>
              <a:rPr lang="pt-pt"/>
              <a:t>Clique para adicionar texto</a:t>
            </a:r>
          </a:p>
        </p:txBody>
      </p:sp>
      <p:sp>
        <p:nvSpPr>
          <p:cNvPr id="13" name="Marcador de Posição do Rodapé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/>
              <a:t>Título da apresentação</a:t>
            </a:r>
          </a:p>
        </p:txBody>
      </p:sp>
      <p:sp>
        <p:nvSpPr>
          <p:cNvPr id="14" name="Marcador de Posição da Data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pt-pt">
                <a:solidFill>
                  <a:prstClr val="black"/>
                </a:solidFill>
              </a:rPr>
              <a:t>DE 20XX</a:t>
            </a:r>
          </a:p>
        </p:txBody>
      </p:sp>
      <p:sp>
        <p:nvSpPr>
          <p:cNvPr id="15" name="Marcador de Posição do Número do Diapositivo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1859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bra de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Marcador de Posição da Imagem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 rtlCol="0" anchor="b"/>
          <a:lstStyle>
            <a:lvl1pPr marL="0" indent="0" algn="ctr">
              <a:buNone/>
              <a:defRPr/>
            </a:lvl1pPr>
          </a:lstStyle>
          <a:p>
            <a:pPr rtl="0"/>
            <a:r>
              <a:rPr lang="pt-pt"/>
              <a:t>Clique para adicionar uma fotografia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 rtlCol="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 rtl="0"/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534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com imagem à esquer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3560" y="685800"/>
            <a:ext cx="5943600" cy="4379976"/>
          </a:xfrm>
        </p:spPr>
        <p:txBody>
          <a:bodyPr rtlCol="0" anchor="t">
            <a:normAutofit/>
          </a:bodyPr>
          <a:lstStyle>
            <a:lvl1pPr>
              <a:defRPr sz="6000" spc="-20" baseline="0">
                <a:solidFill>
                  <a:schemeClr val="bg1"/>
                </a:solidFill>
              </a:defRPr>
            </a:lvl1pPr>
          </a:lstStyle>
          <a:p>
            <a:pPr rtl="0"/>
            <a:endParaRPr lang="en-US" sz="6000" dirty="0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3560" y="5065776"/>
            <a:ext cx="5945393" cy="1108335"/>
          </a:xfrm>
        </p:spPr>
        <p:txBody>
          <a:bodyPr rtlCol="0" anchor="b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14" name="Marcador de Posição da Imagem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105400" cy="6858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/>
              <a:t>Clique para adicionar uma fotografia</a:t>
            </a:r>
          </a:p>
        </p:txBody>
      </p:sp>
    </p:spTree>
    <p:extLst>
      <p:ext uri="{BB962C8B-B14F-4D97-AF65-F5344CB8AC3E}">
        <p14:creationId xmlns:p14="http://schemas.microsoft.com/office/powerpoint/2010/main" val="2002010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06577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85800"/>
            <a:ext cx="3867912" cy="5504688"/>
          </a:xfrm>
        </p:spPr>
        <p:txBody>
          <a:bodyPr rtlCol="0" anchor="ctr">
            <a:normAutofit/>
          </a:bodyPr>
          <a:lstStyle>
            <a:lvl1pPr>
              <a:defRPr sz="4000" spc="-20" baseline="0">
                <a:solidFill>
                  <a:schemeClr val="bg1"/>
                </a:solidFill>
              </a:defRPr>
            </a:lvl1pPr>
          </a:lstStyle>
          <a:p>
            <a:pPr rtl="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Marcador de Posição da Imagem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065776" y="0"/>
            <a:ext cx="7123176" cy="196596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/>
              <a:t>Clique para adicionar uma fotografia</a:t>
            </a:r>
          </a:p>
        </p:txBody>
      </p:sp>
      <p:sp>
        <p:nvSpPr>
          <p:cNvPr id="24" name="Marcador de Posição do Texto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24144" y="2496312"/>
            <a:ext cx="5705856" cy="3822192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 rtl="0"/>
            <a:r>
              <a:rPr lang="pt-pt"/>
              <a:t>Clique para adicionar texto</a:t>
            </a:r>
          </a:p>
        </p:txBody>
      </p:sp>
      <p:sp>
        <p:nvSpPr>
          <p:cNvPr id="13" name="Marcador de Posição do Rodapé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/>
              <a:t>Título da apresentação</a:t>
            </a:r>
          </a:p>
        </p:txBody>
      </p:sp>
      <p:sp>
        <p:nvSpPr>
          <p:cNvPr id="14" name="Marcador de Posição da Data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pt-pt">
                <a:solidFill>
                  <a:prstClr val="black"/>
                </a:solidFill>
              </a:rPr>
              <a:t>DE 20XX</a:t>
            </a:r>
          </a:p>
        </p:txBody>
      </p:sp>
      <p:sp>
        <p:nvSpPr>
          <p:cNvPr id="15" name="Marcador de Posição do Número do Diapositivo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8149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bra de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Marcador de Posição da Imagem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pt"/>
              <a:t>Clique para adicionar uma fotografia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46A403-3582-ABB6-755A-ED7896C19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018520" cy="4105656"/>
          </a:xfrm>
          <a:gradFill flip="none" rotWithShape="1"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10800000" scaled="1"/>
            <a:tileRect/>
          </a:gradFill>
        </p:spPr>
        <p:txBody>
          <a:bodyPr lIns="822960" rtlCol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pt-pt"/>
              <a:t>Clique para editar o estilo do título do Modelo Global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0B191740-DD54-A5D6-67AB-87EEAB0DD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05656"/>
            <a:ext cx="11018519" cy="2459736"/>
          </a:xfrm>
          <a:gradFill flip="none" rotWithShape="1"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10800000" scaled="1"/>
            <a:tileRect/>
          </a:gradFill>
        </p:spPr>
        <p:txBody>
          <a:bodyPr lIns="822960" tIns="457200"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/>
              <a:t>Clique para editar o estilo do subtítulo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3820439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up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9580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9045" y="363854"/>
            <a:ext cx="10780955" cy="1243717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4000"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pt"/>
              <a:t>Clique para adicionar um título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77C13D6-1FC2-78F6-EBE9-2E851CAD7B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9288" y="2377440"/>
            <a:ext cx="5157216" cy="3840480"/>
          </a:xfrm>
        </p:spPr>
        <p:txBody>
          <a:bodyPr rtlCol="0"/>
          <a:lstStyle>
            <a:lvl1pPr marL="0" indent="0">
              <a:buNone/>
              <a:defRPr sz="2000"/>
            </a:lvl1pPr>
            <a:lvl2pPr marL="2286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2pPr>
            <a:lvl3pPr marL="6858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3pPr>
            <a:lvl4pPr marL="11430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4pPr>
            <a:lvl5pPr marL="16002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 rtl="0"/>
            <a:r>
              <a:rPr lang="pt-pt"/>
              <a:t>Clique para editar os Estilos de título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5" name="Marcador de Posição de Conteúdo 3">
            <a:extLst>
              <a:ext uri="{FF2B5EF4-FFF2-40B4-BE49-F238E27FC236}">
                <a16:creationId xmlns:a16="http://schemas.microsoft.com/office/drawing/2014/main" id="{7E978FE6-72A5-C193-FEA5-1EE9D77AD95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54496" y="2377440"/>
            <a:ext cx="5157216" cy="3840480"/>
          </a:xfrm>
        </p:spPr>
        <p:txBody>
          <a:bodyPr rtlCol="0"/>
          <a:lstStyle>
            <a:lvl1pPr marL="0" indent="0">
              <a:buNone/>
              <a:defRPr sz="2000"/>
            </a:lvl1pPr>
            <a:lvl2pPr marL="2286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2pPr>
            <a:lvl3pPr marL="6858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3pPr>
            <a:lvl4pPr marL="11430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4pPr>
            <a:lvl5pPr marL="16002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 rtl="0"/>
            <a:r>
              <a:rPr lang="pt-pt"/>
              <a:t>Clique para editar os Estilos de título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6" name="Marcador de Posição do Rodapé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050" b="0" i="0" u="none" strike="noStrike" kern="120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Título da apresentação</a:t>
            </a:r>
          </a:p>
        </p:txBody>
      </p:sp>
      <p:sp>
        <p:nvSpPr>
          <p:cNvPr id="7" name="Marcador de Posição da Data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pt-pt">
                <a:solidFill>
                  <a:prstClr val="black"/>
                </a:solidFill>
              </a:rPr>
              <a:t>DE 20XX</a:t>
            </a:r>
          </a:p>
        </p:txBody>
      </p:sp>
      <p:sp>
        <p:nvSpPr>
          <p:cNvPr id="8" name="Marcador de Posição do Número do Diapositivo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652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up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23176" y="-1"/>
            <a:ext cx="506577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26680" y="667512"/>
            <a:ext cx="3867912" cy="5522976"/>
          </a:xfrm>
        </p:spPr>
        <p:txBody>
          <a:bodyPr rtlCol="0" anchor="ctr">
            <a:normAutofit/>
          </a:bodyPr>
          <a:lstStyle>
            <a:lvl1pPr algn="l">
              <a:lnSpc>
                <a:spcPct val="100000"/>
              </a:lnSpc>
              <a:defRPr sz="4000"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pt"/>
              <a:t>Clique para adicionar um título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77C13D6-1FC2-78F6-EBE9-2E851CAD7B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8136" y="859536"/>
            <a:ext cx="5166360" cy="1499616"/>
          </a:xfrm>
        </p:spPr>
        <p:txBody>
          <a:bodyPr rtlCol="0"/>
          <a:lstStyle>
            <a:lvl1pPr marL="512064" indent="-512064">
              <a:buClr>
                <a:schemeClr val="accent3">
                  <a:lumMod val="50000"/>
                </a:schemeClr>
              </a:buClr>
              <a:buFont typeface="+mj-lt"/>
              <a:buAutoNum type="arabicPeriod"/>
              <a:defRPr sz="2000"/>
            </a:lvl1pPr>
            <a:lvl2pPr marL="1097280" indent="-457200">
              <a:spcBef>
                <a:spcPts val="1000"/>
              </a:spcBef>
              <a:buClr>
                <a:schemeClr val="accent3">
                  <a:lumMod val="50000"/>
                </a:schemeClr>
              </a:buClr>
              <a:buFont typeface="+mj-lt"/>
              <a:buAutoNum type="alphaLcPeriod"/>
              <a:defRPr/>
            </a:lvl2pPr>
            <a:lvl3pPr marL="164592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3pPr>
            <a:lvl4pPr marL="11430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4pPr>
            <a:lvl5pPr marL="16002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 rtl="0"/>
            <a:r>
              <a:rPr lang="pt-pt"/>
              <a:t>Clique para editar os Estilos de título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</p:txBody>
      </p:sp>
      <p:sp>
        <p:nvSpPr>
          <p:cNvPr id="5" name="Marcador de Posição de Conteúdo 3">
            <a:extLst>
              <a:ext uri="{FF2B5EF4-FFF2-40B4-BE49-F238E27FC236}">
                <a16:creationId xmlns:a16="http://schemas.microsoft.com/office/drawing/2014/main" id="{7E978FE6-72A5-C193-FEA5-1EE9D77AD95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2706624"/>
            <a:ext cx="5084064" cy="3383280"/>
          </a:xfrm>
        </p:spPr>
        <p:txBody>
          <a:bodyPr rtlCol="0"/>
          <a:lstStyle>
            <a:lvl1pPr marL="0" indent="0">
              <a:buNone/>
              <a:defRPr sz="2000"/>
            </a:lvl1pPr>
            <a:lvl2pPr marL="2286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2pPr>
            <a:lvl3pPr marL="6858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3pPr>
            <a:lvl4pPr marL="11430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4pPr>
            <a:lvl5pPr marL="16002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 rtl="0"/>
            <a:r>
              <a:rPr lang="pt-pt"/>
              <a:t>Clique para editar os Estilos de título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6" name="Marcador de Posição do Rodapé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050" b="0" i="0" u="none" strike="noStrike" kern="120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Título da apresentação</a:t>
            </a:r>
          </a:p>
        </p:txBody>
      </p:sp>
      <p:sp>
        <p:nvSpPr>
          <p:cNvPr id="7" name="Marcador de Posição da Data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pt-pt"/>
              <a:t>DE 20XX</a:t>
            </a:r>
          </a:p>
        </p:txBody>
      </p:sp>
      <p:sp>
        <p:nvSpPr>
          <p:cNvPr id="8" name="Marcador de Posição do Número do Diapositivo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fld id="{06B786C7-B8F9-4072-AAAA-17258464D730}" type="slidenum">
              <a:rPr lang="en-US" smtClean="0"/>
              <a:pPr rtl="0"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824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upl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9580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9045" y="363854"/>
            <a:ext cx="10780955" cy="1243717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4000"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pt"/>
              <a:t>Clique para adicionar um título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77C13D6-1FC2-78F6-EBE9-2E851CAD7B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9288" y="2615184"/>
            <a:ext cx="5614416" cy="3840480"/>
          </a:xfrm>
        </p:spPr>
        <p:txBody>
          <a:bodyPr rtlCol="0"/>
          <a:lstStyle>
            <a:lvl1pPr marL="0" indent="0">
              <a:spcAft>
                <a:spcPts val="1200"/>
              </a:spcAft>
              <a:buNone/>
              <a:defRPr sz="2000"/>
            </a:lvl1pPr>
            <a:lvl2pPr marL="2286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2pPr>
            <a:lvl3pPr marL="6858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3pPr>
            <a:lvl4pPr marL="11430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4pPr>
            <a:lvl5pPr marL="16002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 rtl="0"/>
            <a:r>
              <a:rPr lang="pt-pt"/>
              <a:t>Clique para editar os Estilos de título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5" name="Marcador de Posição de Conteúdo 3">
            <a:extLst>
              <a:ext uri="{FF2B5EF4-FFF2-40B4-BE49-F238E27FC236}">
                <a16:creationId xmlns:a16="http://schemas.microsoft.com/office/drawing/2014/main" id="{7E978FE6-72A5-C193-FEA5-1EE9D77AD95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123176" y="1958009"/>
            <a:ext cx="5068824" cy="4899991"/>
          </a:xfrm>
        </p:spPr>
        <p:txBody>
          <a:bodyPr rtlCol="0"/>
          <a:lstStyle>
            <a:lvl1pPr marL="0" indent="0">
              <a:buNone/>
              <a:defRPr sz="2000"/>
            </a:lvl1pPr>
            <a:lvl2pPr marL="2286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2pPr>
            <a:lvl3pPr marL="6858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3pPr>
            <a:lvl4pPr marL="11430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4pPr>
            <a:lvl5pPr marL="16002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 rtl="0"/>
            <a:r>
              <a:rPr lang="pt-pt"/>
              <a:t>Clique para editar os Estilos de título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6" name="Marcador de Posição do Rodapé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050" b="0" i="0" u="none" strike="noStrike" kern="120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Título da apresentação</a:t>
            </a:r>
          </a:p>
        </p:txBody>
      </p:sp>
      <p:sp>
        <p:nvSpPr>
          <p:cNvPr id="7" name="Marcador de Posição da Data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pt-pt">
                <a:solidFill>
                  <a:prstClr val="black"/>
                </a:solidFill>
              </a:rPr>
              <a:t>DE 20XX</a:t>
            </a:r>
          </a:p>
        </p:txBody>
      </p:sp>
      <p:sp>
        <p:nvSpPr>
          <p:cNvPr id="8" name="Marcador de Posição do Número do Diapositivo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9420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pt"/>
              <a:t>Clique para editar o estilo do título do Modelo Global</a:t>
            </a:r>
            <a:endParaRPr lang="en-US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/>
              <a:t>Clique para editar os Estilos de título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pPr rtl="0"/>
            <a:fld id="{EE518CBA-D8B4-47B2-892B-826C26D1B466}" type="datetimeFigureOut">
              <a:rPr lang="en-US" smtClean="0"/>
              <a:pPr rtl="0"/>
              <a:t>2/5/2025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pPr rtl="0"/>
            <a:endParaRPr lang="en-US" sz="1050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pPr rtl="0"/>
            <a:fld id="{0D4885A8-DDA8-4FCF-AB25-DA8F78EC7557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7" r:id="rId3"/>
    <p:sldLayoutId id="2147483668" r:id="rId4"/>
    <p:sldLayoutId id="2147483669" r:id="rId5"/>
    <p:sldLayoutId id="2147483662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hris.theserenos.com/blog/2017/06/13/backup-your-stuff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ngall.com/backup-png/download/30457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24631" y="960965"/>
            <a:ext cx="6812280" cy="4206240"/>
          </a:xfrm>
        </p:spPr>
        <p:txBody>
          <a:bodyPr rtlCol="0" anchor="t">
            <a:noAutofit/>
          </a:bodyPr>
          <a:lstStyle/>
          <a:p>
            <a:pPr algn="ctr"/>
            <a:r>
              <a:rPr lang="pt-pt" dirty="0"/>
              <a:t> TRABALHO SOBRE   BACKUPS</a:t>
            </a:r>
            <a:endParaRPr lang="pt-pt"/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6BBE0348-1527-4055-BA8A-E2754222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223" y="5257800"/>
            <a:ext cx="6812279" cy="1307592"/>
          </a:xfrm>
        </p:spPr>
        <p:txBody>
          <a:bodyPr rtlCol="0" anchor="t">
            <a:normAutofit/>
          </a:bodyPr>
          <a:lstStyle/>
          <a:p>
            <a:r>
              <a:rPr lang="pt-pt" dirty="0"/>
              <a:t>Aimar Monteiro</a:t>
            </a:r>
          </a:p>
        </p:txBody>
      </p:sp>
      <p:pic>
        <p:nvPicPr>
          <p:cNvPr id="5" name="Marcador de Posição da Imagem 4" descr="Vista das montanhas ao pôr do sol">
            <a:extLst>
              <a:ext uri="{FF2B5EF4-FFF2-40B4-BE49-F238E27FC236}">
                <a16:creationId xmlns:a16="http://schemas.microsoft.com/office/drawing/2014/main" id="{A33E67C0-6C95-48DB-97CC-8CE8D36C05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 r="25"/>
          <a:stretch/>
        </p:blipFill>
        <p:spPr>
          <a:xfrm>
            <a:off x="8113533" y="0"/>
            <a:ext cx="4082983" cy="6858000"/>
          </a:xfrm>
        </p:spPr>
      </p:pic>
      <p:pic>
        <p:nvPicPr>
          <p:cNvPr id="2" name="Imagem 1" descr="Uma imagem com texto, computador portátil, computador, balança&#10;&#10;Os conteúdos gerados pela IA podem estar incorretos.">
            <a:extLst>
              <a:ext uri="{FF2B5EF4-FFF2-40B4-BE49-F238E27FC236}">
                <a16:creationId xmlns:a16="http://schemas.microsoft.com/office/drawing/2014/main" id="{C0F135F9-F298-D4CD-F58E-F889BBA273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005589" y="4591"/>
            <a:ext cx="418641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652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4">
            <a:extLst>
              <a:ext uri="{FF2B5EF4-FFF2-40B4-BE49-F238E27FC236}">
                <a16:creationId xmlns:a16="http://schemas.microsoft.com/office/drawing/2014/main" id="{8DED76B9-5273-4139-ACC9-B6E36ADE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0"/>
            <a:ext cx="3648456" cy="5358384"/>
          </a:xfrm>
        </p:spPr>
        <p:txBody>
          <a:bodyPr rtlCol="0">
            <a:noAutofit/>
          </a:bodyPr>
          <a:lstStyle/>
          <a:p>
            <a:r>
              <a:rPr lang="pt-pt" dirty="0"/>
              <a:t>O QUE É UM BACKUP</a:t>
            </a:r>
          </a:p>
        </p:txBody>
      </p:sp>
      <p:pic>
        <p:nvPicPr>
          <p:cNvPr id="28" name="Marcador de Posição da Imagem 25" descr="Vista das montanhas com um nevoeiro ligeiro e baixo, com estrelas e nuvens no céu">
            <a:extLst>
              <a:ext uri="{FF2B5EF4-FFF2-40B4-BE49-F238E27FC236}">
                <a16:creationId xmlns:a16="http://schemas.microsoft.com/office/drawing/2014/main" id="{942CFB23-F3C8-8053-C30A-7D86AAE4183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21770" b="21770"/>
          <a:stretch/>
        </p:blipFill>
        <p:spPr>
          <a:xfrm>
            <a:off x="4690872" y="0"/>
            <a:ext cx="7498080" cy="3419856"/>
          </a:xfrm>
        </p:spPr>
      </p:pic>
      <p:sp>
        <p:nvSpPr>
          <p:cNvPr id="18" name="Marcador de Posição do Texto 17">
            <a:extLst>
              <a:ext uri="{FF2B5EF4-FFF2-40B4-BE49-F238E27FC236}">
                <a16:creationId xmlns:a16="http://schemas.microsoft.com/office/drawing/2014/main" id="{87F2C169-25EA-4609-BC8A-BCA7C433EE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4064" y="3428619"/>
            <a:ext cx="6601968" cy="341613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pt" sz="1600" dirty="0">
                <a:solidFill>
                  <a:srgbClr val="333333"/>
                </a:solidFill>
                <a:ea typeface="+mn-lt"/>
                <a:cs typeface="+mn-lt"/>
              </a:rPr>
              <a:t>Backup é uma cópia de segurança de seus arquivos. O termo em inglês é muito utilizado por empresas e pessoas que guardam documentos, imagens, vídeos e outros arquivos no computador ou na nuvem – hospedados em redes online como </a:t>
            </a:r>
            <a:r>
              <a:rPr lang="pt-pt" sz="1600" b="1" dirty="0">
                <a:solidFill>
                  <a:srgbClr val="333333"/>
                </a:solidFill>
                <a:ea typeface="+mn-lt"/>
                <a:cs typeface="+mn-lt"/>
              </a:rPr>
              <a:t>Dropbox</a:t>
            </a:r>
            <a:r>
              <a:rPr lang="pt-pt" sz="1600" dirty="0">
                <a:solidFill>
                  <a:srgbClr val="333333"/>
                </a:solidFill>
                <a:ea typeface="+mn-lt"/>
                <a:cs typeface="+mn-lt"/>
              </a:rPr>
              <a:t> e </a:t>
            </a:r>
            <a:r>
              <a:rPr lang="pt-pt" sz="1600" b="1" dirty="0">
                <a:solidFill>
                  <a:srgbClr val="333333"/>
                </a:solidFill>
                <a:ea typeface="+mn-lt"/>
                <a:cs typeface="+mn-lt"/>
              </a:rPr>
              <a:t>Google Drive</a:t>
            </a:r>
            <a:r>
              <a:rPr lang="pt-pt" sz="1600" dirty="0">
                <a:solidFill>
                  <a:srgbClr val="333333"/>
                </a:solidFill>
                <a:ea typeface="+mn-lt"/>
                <a:cs typeface="+mn-lt"/>
              </a:rPr>
              <a:t>. Em outras palavras, fazer backup é o processo de criar uma cópia dos dados de um dispositivo ou sistema de armazenamento de dados, como um PC, celular, servidor, nuvem, </a:t>
            </a:r>
            <a:r>
              <a:rPr lang="pt-pt" sz="1600" b="1" dirty="0">
                <a:solidFill>
                  <a:srgbClr val="333333"/>
                </a:solidFill>
                <a:ea typeface="+mn-lt"/>
                <a:cs typeface="+mn-lt"/>
              </a:rPr>
              <a:t>WhatsApp</a:t>
            </a:r>
            <a:r>
              <a:rPr lang="pt-pt" sz="1600" dirty="0">
                <a:solidFill>
                  <a:srgbClr val="333333"/>
                </a:solidFill>
                <a:ea typeface="+mn-lt"/>
                <a:cs typeface="+mn-lt"/>
              </a:rPr>
              <a:t>, entre outros, para proteger as informações importantes contra a perda ou corrupção.</a:t>
            </a:r>
            <a:endParaRPr lang="pt-pt" sz="1600" dirty="0"/>
          </a:p>
        </p:txBody>
      </p:sp>
      <p:pic>
        <p:nvPicPr>
          <p:cNvPr id="2" name="Imagem 1" descr="Uma imagem com preto, escuridão&#10;&#10;Os conteúdos gerados pela IA podem estar incorretos.">
            <a:extLst>
              <a:ext uri="{FF2B5EF4-FFF2-40B4-BE49-F238E27FC236}">
                <a16:creationId xmlns:a16="http://schemas.microsoft.com/office/drawing/2014/main" id="{507D24CE-6CC8-7DC9-EE2D-907E19D430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33351" y="161531"/>
            <a:ext cx="4001058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9194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94B5DF-DEAE-A430-EE8D-36F171D49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OS TIPOS DE BACKUP</a:t>
            </a:r>
          </a:p>
        </p:txBody>
      </p:sp>
      <p:pic>
        <p:nvPicPr>
          <p:cNvPr id="5" name="Marcador de Posição da Imagem 4">
            <a:extLst>
              <a:ext uri="{FF2B5EF4-FFF2-40B4-BE49-F238E27FC236}">
                <a16:creationId xmlns:a16="http://schemas.microsoft.com/office/drawing/2014/main" id="{0766EEE7-8B51-FB7C-BD29-F1BCEC6B5B8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3042" b="13042"/>
          <a:stretch/>
        </p:blipFill>
        <p:spPr/>
      </p:pic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1618874-D764-05AA-3BBC-5634CB0EA9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4064" y="3419437"/>
            <a:ext cx="6601968" cy="319579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solidFill>
                  <a:srgbClr val="292929"/>
                </a:solidFill>
                <a:latin typeface="Helvetica"/>
                <a:cs typeface="Helvetica"/>
              </a:rPr>
              <a:t>Backup Completo</a:t>
            </a:r>
            <a:endParaRPr lang="pt-PT" dirty="0"/>
          </a:p>
          <a:p>
            <a:pPr>
              <a:lnSpc>
                <a:spcPct val="150000"/>
              </a:lnSpc>
            </a:pPr>
            <a:r>
              <a:rPr lang="pt-PT" dirty="0">
                <a:solidFill>
                  <a:srgbClr val="292929"/>
                </a:solidFill>
                <a:latin typeface="Helvetica"/>
                <a:cs typeface="Helvetica"/>
              </a:rPr>
              <a:t>Backup Incremental</a:t>
            </a:r>
            <a:endParaRPr lang="pt-PT" dirty="0"/>
          </a:p>
          <a:p>
            <a:pPr>
              <a:lnSpc>
                <a:spcPct val="150000"/>
              </a:lnSpc>
            </a:pPr>
            <a:r>
              <a:rPr lang="pt-PT" dirty="0">
                <a:solidFill>
                  <a:srgbClr val="292929"/>
                </a:solidFill>
                <a:latin typeface="Helvetica"/>
                <a:cs typeface="Helvetica"/>
              </a:rPr>
              <a:t>Backup Diferencial</a:t>
            </a:r>
            <a:endParaRPr lang="pt-PT" dirty="0"/>
          </a:p>
          <a:p>
            <a:pPr>
              <a:lnSpc>
                <a:spcPct val="150000"/>
              </a:lnSpc>
            </a:pPr>
            <a:r>
              <a:rPr lang="pt-PT" dirty="0">
                <a:solidFill>
                  <a:srgbClr val="292929"/>
                </a:solidFill>
                <a:latin typeface="Helvetica"/>
                <a:cs typeface="Helvetica"/>
              </a:rPr>
              <a:t>Backup Espelhado</a:t>
            </a:r>
            <a:endParaRPr lang="pt-PT" dirty="0"/>
          </a:p>
          <a:p>
            <a:pPr>
              <a:lnSpc>
                <a:spcPct val="150000"/>
              </a:lnSpc>
            </a:pPr>
            <a:r>
              <a:rPr lang="pt-PT" dirty="0">
                <a:solidFill>
                  <a:srgbClr val="292929"/>
                </a:solidFill>
                <a:latin typeface="Helvetica"/>
                <a:cs typeface="Helvetica"/>
              </a:rPr>
              <a:t>Backup Local</a:t>
            </a:r>
            <a:endParaRPr lang="pt-PT" dirty="0"/>
          </a:p>
          <a:p>
            <a:pPr>
              <a:lnSpc>
                <a:spcPct val="150000"/>
              </a:lnSpc>
            </a:pPr>
            <a:r>
              <a:rPr lang="pt-PT" dirty="0">
                <a:solidFill>
                  <a:srgbClr val="292929"/>
                </a:solidFill>
                <a:latin typeface="Helvetica"/>
                <a:cs typeface="Helvetica"/>
              </a:rPr>
              <a:t>Backup Externo</a:t>
            </a:r>
            <a:endParaRPr lang="pt-PT" dirty="0"/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1295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2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Design_win32_CP_v3" id="{814715DD-6C76-4F1A-ACBC-CB50DF76A204}" vid="{32B98461-600B-47E5-8B97-25031B2AA79C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Background xmlns="71af3243-3dd4-4a8d-8c0d-dd76da1f02a5">false</Background>
    <Status xmlns="71af3243-3dd4-4a8d-8c0d-dd76da1f02a5">Not started</Status>
    <TaxCatchAll xmlns="230e9df3-be65-4c73-a93b-d1236ebd677e" xsi:nil="true"/>
    <ImageTagsTaxHTField xmlns="71af3243-3dd4-4a8d-8c0d-dd76da1f02a5">
      <Terms xmlns="http://schemas.microsoft.com/office/infopath/2007/PartnerControls"/>
    </ImageTagsTaxHTField>
    <Image xmlns="71af3243-3dd4-4a8d-8c0d-dd76da1f02a5">
      <Url xsi:nil="true"/>
      <Description xsi:nil="true"/>
    </Image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4B3662-E706-427A-8C63-55F1C5B1CAE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526E5B-BE06-44ED-944C-46B3BE1A406A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230e9df3-be65-4c73-a93b-d1236ebd677e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2DD5551C-388C-42EB-B1BB-B0BF4434BA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485</Words>
  <Application>Microsoft Office PowerPoint</Application>
  <PresentationFormat>Ecrã Panorâmico</PresentationFormat>
  <Paragraphs>113</Paragraphs>
  <Slides>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4" baseType="lpstr">
      <vt:lpstr>ColorBlockVTI</vt:lpstr>
      <vt:lpstr> TRABALHO SOBRE   BACKUPS</vt:lpstr>
      <vt:lpstr>O QUE É UM BACKUP</vt:lpstr>
      <vt:lpstr>OS TIPOS DE BACKUP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91</cp:revision>
  <dcterms:created xsi:type="dcterms:W3CDTF">2025-02-05T10:17:23Z</dcterms:created>
  <dcterms:modified xsi:type="dcterms:W3CDTF">2025-02-05T10:46:06Z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0x01010079F111ED35F8CC479449609E8A0923A6</vt:lpwstr>
  </property>
</Properties>
</file>