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CCDF-3F62-4CB6-959B-DF7D968A454C}" v="33" dt="2025-02-05T09:48:51.350"/>
    <p1510:client id="{3D1F2C98-E0D5-4CA2-96CC-26C80B77688E}" v="10" dt="2025-02-05T09:03:53.575"/>
    <p1510:client id="{571E9002-78D2-4DF9-8294-AB4A631A0706}" v="389" dt="2025-02-05T09:31:04.810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 varScale="1">
        <p:scale>
          <a:sx n="97" d="100"/>
          <a:sy n="97" d="100"/>
        </p:scale>
        <p:origin x="4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AD18B0-A3E3-43BD-816C-CD05A0627A77}" type="datetime1">
              <a:rPr lang="pt-PT" smtClean="0"/>
              <a:t>05/02/2025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C4EE72E-E5A5-44ED-A736-DB8D8EE9B4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D00A72-5DD8-4D1C-B505-2947D8994F3C}" type="datetime1">
              <a:rPr lang="pt-PT" noProof="0" smtClean="0"/>
              <a:t>05/02/2025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42FC2-A162-47B3-989B-571A6241496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942FC2-A162-47B3-989B-571A6241496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11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942FC2-A162-47B3-989B-571A6241496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00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rtl="0"/>
            <a:endParaRPr lang="pt-PT" noProof="0"/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a Imagem 8">
            <a:extLst>
              <a:ext uri="{FF2B5EF4-FFF2-40B4-BE49-F238E27FC236}">
                <a16:creationId xmlns:a16="http://schemas.microsoft.com/office/drawing/2014/main" id="{22C5EA6D-CE5E-44F2-95E5-1E87F504AD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F0A929-3212-4520-8030-2AD44A0AAA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5163" y="2438400"/>
            <a:ext cx="10852150" cy="3963988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73B8BD-0598-4710-9900-CFD8682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rtlCol="0" anchor="ctr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0480E68B-56A3-4BC6-8CCD-6708C87D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22DF9CC0-EB78-4426-B0D6-62268D2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010167B9-B6A1-4C18-A11C-5E41BDB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6C8D2EB3-722B-4A95-8F0C-E4BBA5E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o Texto 23">
            <a:extLst>
              <a:ext uri="{FF2B5EF4-FFF2-40B4-BE49-F238E27FC236}">
                <a16:creationId xmlns:a16="http://schemas.microsoft.com/office/drawing/2014/main" id="{11FC24B6-E967-42A6-8F96-DBB1BFE19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4793" y="2119211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25">
            <a:extLst>
              <a:ext uri="{FF2B5EF4-FFF2-40B4-BE49-F238E27FC236}">
                <a16:creationId xmlns:a16="http://schemas.microsoft.com/office/drawing/2014/main" id="{227584E0-1796-45AE-A691-1918676D9C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443" y="2671626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inserir um texto</a:t>
            </a:r>
          </a:p>
        </p:txBody>
      </p:sp>
      <p:sp>
        <p:nvSpPr>
          <p:cNvPr id="23" name="Marcador de Posição do Texto 23">
            <a:extLst>
              <a:ext uri="{FF2B5EF4-FFF2-40B4-BE49-F238E27FC236}">
                <a16:creationId xmlns:a16="http://schemas.microsoft.com/office/drawing/2014/main" id="{C7E3698B-A426-409C-94D0-F06ECD410B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649" y="2119211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D2F2C5F3-51E6-4531-9805-221591315C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9299" y="2671626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inserir um texto</a:t>
            </a:r>
          </a:p>
        </p:txBody>
      </p:sp>
      <p:sp>
        <p:nvSpPr>
          <p:cNvPr id="9" name="Marcador de Posição da Data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E9465D8-1640-4D12-B086-59416AFCB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7BE05B2-64AC-4F56-A098-D3A324E9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FB6CFD5-710B-4FF7-B75B-0174B9B7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66A28EB2-7446-4114-8BD6-4CB90B84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A6CE13-49E5-47C2-B720-1F236BBB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BA75683-8D5A-4D7B-AA95-90826766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arcador de Posição do Texto 23">
            <a:extLst>
              <a:ext uri="{FF2B5EF4-FFF2-40B4-BE49-F238E27FC236}">
                <a16:creationId xmlns:a16="http://schemas.microsoft.com/office/drawing/2014/main" id="{0014AA73-5311-4055-A626-89D8E23FF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9" name="Marcador de Posição do Texto 25">
            <a:extLst>
              <a:ext uri="{FF2B5EF4-FFF2-40B4-BE49-F238E27FC236}">
                <a16:creationId xmlns:a16="http://schemas.microsoft.com/office/drawing/2014/main" id="{929F4BD4-95C1-49C1-8ADF-A14CD5675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664768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inserir um texto</a:t>
            </a:r>
          </a:p>
        </p:txBody>
      </p:sp>
      <p:sp>
        <p:nvSpPr>
          <p:cNvPr id="48" name="Marcador de Posição do Texto 23">
            <a:extLst>
              <a:ext uri="{FF2B5EF4-FFF2-40B4-BE49-F238E27FC236}">
                <a16:creationId xmlns:a16="http://schemas.microsoft.com/office/drawing/2014/main" id="{92C6830C-1F44-4F12-B457-A08A9A6E5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3829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1" name="Marcador de Posição do Texto 25">
            <a:extLst>
              <a:ext uri="{FF2B5EF4-FFF2-40B4-BE49-F238E27FC236}">
                <a16:creationId xmlns:a16="http://schemas.microsoft.com/office/drawing/2014/main" id="{631066C0-5869-41D5-A6B8-519CA72AC0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664768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inserir um texto</a:t>
            </a:r>
          </a:p>
        </p:txBody>
      </p:sp>
      <p:sp>
        <p:nvSpPr>
          <p:cNvPr id="49" name="Marcador de Posição do Texto 23">
            <a:extLst>
              <a:ext uri="{FF2B5EF4-FFF2-40B4-BE49-F238E27FC236}">
                <a16:creationId xmlns:a16="http://schemas.microsoft.com/office/drawing/2014/main" id="{A05C520D-F031-4A59-B3AB-15CD169C1B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5931" y="2112353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3" name="Marcador de Posição do Texto 25">
            <a:extLst>
              <a:ext uri="{FF2B5EF4-FFF2-40B4-BE49-F238E27FC236}">
                <a16:creationId xmlns:a16="http://schemas.microsoft.com/office/drawing/2014/main" id="{918F424D-F90F-4352-B45D-8E23B4BA14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651053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inserir um texto</a:t>
            </a:r>
          </a:p>
        </p:txBody>
      </p:sp>
      <p:sp>
        <p:nvSpPr>
          <p:cNvPr id="9" name="Marcador de Posição da Data 3">
            <a:extLst>
              <a:ext uri="{FF2B5EF4-FFF2-40B4-BE49-F238E27FC236}">
                <a16:creationId xmlns:a16="http://schemas.microsoft.com/office/drawing/2014/main" id="{6CF1492E-55F0-4EDA-9C49-A4A834F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928D135F-F70E-4CF5-8CAB-4B58BA02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B0B1F2E7-88D6-4A13-81A3-A31E4E8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A548AA1-D42E-4FED-9B69-F476E264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8C03BD57-8867-4998-B3F3-82125EA37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52" name="Retângulo 5">
              <a:extLst>
                <a:ext uri="{FF2B5EF4-FFF2-40B4-BE49-F238E27FC236}">
                  <a16:creationId xmlns:a16="http://schemas.microsoft.com/office/drawing/2014/main" id="{AF4847DD-9F53-4840-86F2-4ADCD66C1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881FA255-D3EB-4D06-BDCA-3627242D6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Marcador de Posição da Imagem 18">
            <a:extLst>
              <a:ext uri="{FF2B5EF4-FFF2-40B4-BE49-F238E27FC236}">
                <a16:creationId xmlns:a16="http://schemas.microsoft.com/office/drawing/2014/main" id="{49B51FEE-9706-46CF-8CEF-5E1F009FFF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4011613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4" name="Marcador de Posição da Imagem 18">
            <a:extLst>
              <a:ext uri="{FF2B5EF4-FFF2-40B4-BE49-F238E27FC236}">
                <a16:creationId xmlns:a16="http://schemas.microsoft.com/office/drawing/2014/main" id="{C2EE5695-74F8-4071-8805-A537486F22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84863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5" name="Marcador de Posição da Imagem 18">
            <a:extLst>
              <a:ext uri="{FF2B5EF4-FFF2-40B4-BE49-F238E27FC236}">
                <a16:creationId xmlns:a16="http://schemas.microsoft.com/office/drawing/2014/main" id="{426DBDB7-E494-4BDA-BD74-10D41918C0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8887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6" name="Marcador de Posição da Imagem 18">
            <a:extLst>
              <a:ext uri="{FF2B5EF4-FFF2-40B4-BE49-F238E27FC236}">
                <a16:creationId xmlns:a16="http://schemas.microsoft.com/office/drawing/2014/main" id="{110C3059-EF0D-4175-A421-E59E738E9A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72912" y="4011331"/>
            <a:ext cx="2578100" cy="2303462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6" name="Marcador de Posição do Rodapé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 rtlCol="0"/>
          <a:lstStyle>
            <a:lvl1pPr marL="0" indent="0" algn="ctr">
              <a:buNone/>
              <a:defRPr i="1"/>
            </a:lvl1pPr>
          </a:lstStyle>
          <a:p>
            <a:pPr rtl="0"/>
            <a:endParaRPr lang="pt-PT" noProof="0"/>
          </a:p>
        </p:txBody>
      </p:sp>
      <p:sp>
        <p:nvSpPr>
          <p:cNvPr id="31" name="Marcador de Posição da Imagem 28">
            <a:extLst>
              <a:ext uri="{FF2B5EF4-FFF2-40B4-BE49-F238E27FC236}">
                <a16:creationId xmlns:a16="http://schemas.microsoft.com/office/drawing/2014/main" id="{2A95A91B-7863-4D63-9D9B-EB1E440C1D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539750"/>
            <a:ext cx="2768600" cy="57785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2" name="Marcador de Posição da Imagem 28">
            <a:extLst>
              <a:ext uri="{FF2B5EF4-FFF2-40B4-BE49-F238E27FC236}">
                <a16:creationId xmlns:a16="http://schemas.microsoft.com/office/drawing/2014/main" id="{AC55B2B7-A24A-4F78-B673-918F440A1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400" y="540000"/>
            <a:ext cx="2768600" cy="57785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F2472D78-AA98-4F36-B6D6-73FDDFE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26" name="Marcador de Posição do Rodapé 4">
            <a:extLst>
              <a:ext uri="{FF2B5EF4-FFF2-40B4-BE49-F238E27FC236}">
                <a16:creationId xmlns:a16="http://schemas.microsoft.com/office/drawing/2014/main" id="{389A6CF9-7AEC-41F9-B68D-D7919EE0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D01CF4E0-7641-49C6-B4CE-2753443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Conexão Reta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Conexão Reta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6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pt-PT" noProof="0"/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Marcador de Posição da Imagem 17">
            <a:extLst>
              <a:ext uri="{FF2B5EF4-FFF2-40B4-BE49-F238E27FC236}">
                <a16:creationId xmlns:a16="http://schemas.microsoft.com/office/drawing/2014/main" id="{6A17A7B9-79E8-403B-A59F-FC5E1C5034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2013" y="539750"/>
            <a:ext cx="4438650" cy="2754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Marcador de Posição da Imagem 17">
            <a:extLst>
              <a:ext uri="{FF2B5EF4-FFF2-40B4-BE49-F238E27FC236}">
                <a16:creationId xmlns:a16="http://schemas.microsoft.com/office/drawing/2014/main" id="{F2DFBA6D-4E5F-452E-AB45-0AE0600C5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2014" y="3563687"/>
            <a:ext cx="4438650" cy="2754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Rodapé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sp>
        <p:nvSpPr>
          <p:cNvPr id="42" name="Marcador de Posição da Imagem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Posição de Conteúdo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39" name="Marcador de Posição da Data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>
                <a:solidFill>
                  <a:srgbClr val="FFFFFF"/>
                </a:solidFill>
              </a:rPr>
              <a:t>DE 20XX</a:t>
            </a:r>
          </a:p>
        </p:txBody>
      </p:sp>
      <p:sp>
        <p:nvSpPr>
          <p:cNvPr id="40" name="Marcador de Posição do Rodapé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41" name="Marcador de Posição do Número do Diapositivo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10" name="Subtítulo 7">
            <a:extLst>
              <a:ext uri="{FF2B5EF4-FFF2-40B4-BE49-F238E27FC236}">
                <a16:creationId xmlns:a16="http://schemas.microsoft.com/office/drawing/2014/main" id="{33C29AD8-5547-4B1E-8E14-63A01F6B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rtl="0"/>
            <a:endParaRPr lang="pt-PT" noProof="0"/>
          </a:p>
        </p:txBody>
      </p:sp>
      <p:sp>
        <p:nvSpPr>
          <p:cNvPr id="35" name="Marcador de Posição da Imagem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Imagem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7" name="Marcador de Posição da Imagem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3035186"/>
            <a:ext cx="1481845" cy="787628"/>
            <a:chOff x="4987925" y="2840038"/>
            <a:chExt cx="2216150" cy="117792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PT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Conexão Reta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Conexão Reta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0C57E2F-CF72-48C4-856E-92187475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E4553B0-7C73-46E8-9FC4-383280D1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a Data 3">
            <a:extLst>
              <a:ext uri="{FF2B5EF4-FFF2-40B4-BE49-F238E27FC236}">
                <a16:creationId xmlns:a16="http://schemas.microsoft.com/office/drawing/2014/main" id="{C44832F9-70D2-44CF-ABB6-82AEA0F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3" name="Marcador de Posição do Rodapé 4">
            <a:extLst>
              <a:ext uri="{FF2B5EF4-FFF2-40B4-BE49-F238E27FC236}">
                <a16:creationId xmlns:a16="http://schemas.microsoft.com/office/drawing/2014/main" id="{D954CB3D-A29B-4523-A51B-9BBDA54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4" name="Marcador de Posição do Número do Diapositivo 5">
            <a:extLst>
              <a:ext uri="{FF2B5EF4-FFF2-40B4-BE49-F238E27FC236}">
                <a16:creationId xmlns:a16="http://schemas.microsoft.com/office/drawing/2014/main" id="{788D83C5-3820-4BD6-AFF4-74306090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197F15-FEA9-40D4-BDB0-13A77FECA8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44550" y="2319338"/>
            <a:ext cx="10502900" cy="37179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6F1404-6040-436F-A4F1-5A505FA30EA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82650" y="2441575"/>
            <a:ext cx="10426700" cy="347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rtlCol="0" anchor="b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88FC32C6-4CA8-4D0A-96AC-76733C2BC7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7" y="542924"/>
            <a:ext cx="11109663" cy="577239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6D5E1-C594-4160-9367-2B471F6C2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00" y="552841"/>
            <a:ext cx="11109663" cy="3560127"/>
          </a:xfrm>
          <a:gradFill flip="none" rotWithShape="0">
            <a:gsLst>
              <a:gs pos="0">
                <a:schemeClr val="bg1">
                  <a:alpha val="57000"/>
                </a:schemeClr>
              </a:gs>
              <a:gs pos="8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554480" rIns="1554480" bIns="914400" rtlCol="0" anchor="b"/>
          <a:lstStyle>
            <a:lvl1pPr algn="ctr">
              <a:lnSpc>
                <a:spcPct val="125000"/>
              </a:lnSpc>
              <a:spcBef>
                <a:spcPts val="1000"/>
              </a:spcBef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Subtítulo 5">
            <a:extLst>
              <a:ext uri="{FF2B5EF4-FFF2-40B4-BE49-F238E27FC236}">
                <a16:creationId xmlns:a16="http://schemas.microsoft.com/office/drawing/2014/main" id="{3C87561D-53CF-4295-8BCE-C9ACAA1D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4113212"/>
            <a:ext cx="11109999" cy="2201863"/>
          </a:xfrm>
          <a:gradFill flip="none" rotWithShape="0">
            <a:gsLst>
              <a:gs pos="0">
                <a:schemeClr val="bg1">
                  <a:alpha val="55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pPr rtl="0"/>
            <a:endParaRPr lang="pt-PT" noProof="0">
              <a:solidFill>
                <a:srgbClr val="FFFFFF"/>
              </a:solidFill>
            </a:endParaRPr>
          </a:p>
        </p:txBody>
      </p:sp>
      <p:sp>
        <p:nvSpPr>
          <p:cNvPr id="15" name="Marcador de Posição da Data 47">
            <a:extLst>
              <a:ext uri="{FF2B5EF4-FFF2-40B4-BE49-F238E27FC236}">
                <a16:creationId xmlns:a16="http://schemas.microsoft.com/office/drawing/2014/main" id="{A3B22F32-6863-413E-917C-18EA0DF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6" name="Marcador de Posição do Rodapé 48">
            <a:extLst>
              <a:ext uri="{FF2B5EF4-FFF2-40B4-BE49-F238E27FC236}">
                <a16:creationId xmlns:a16="http://schemas.microsoft.com/office/drawing/2014/main" id="{C1CD5745-E602-4F82-9381-B24C8EF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7" name="Marcador de Posição do Número do Diapositivo 49">
            <a:extLst>
              <a:ext uri="{FF2B5EF4-FFF2-40B4-BE49-F238E27FC236}">
                <a16:creationId xmlns:a16="http://schemas.microsoft.com/office/drawing/2014/main" id="{D8E278D8-BE28-49BF-B9CA-C679178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rtlCol="0" anchor="ctr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AA890-F3B6-4230-8A2F-DD9E9465AD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9625" y="2561936"/>
            <a:ext cx="10563225" cy="36576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rtlCol="0" anchor="ctr" anchorCtr="0">
            <a:normAutofit/>
          </a:bodyPr>
          <a:lstStyle>
            <a:lvl1pPr algn="ctr">
              <a:defRPr/>
            </a:lvl1pPr>
          </a:lstStyle>
          <a:p>
            <a:pPr algn="ctr" rtl="0"/>
            <a:endParaRPr lang="pt-PT" noProof="0"/>
          </a:p>
        </p:txBody>
      </p: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 noProof="0">
                <a:solidFill>
                  <a:prstClr val="white">
                    <a:alpha val="70000"/>
                  </a:prstClr>
                </a:solidFill>
              </a:rPr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0" i="0" u="none" strike="noStrike" kern="1200" cap="all" spc="300" normalizeH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pt-PT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90B97C32-7372-4D9A-A0A0-6F2241F038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118" y="3087039"/>
            <a:ext cx="1911096" cy="1965960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4" name="Marcador de Posição da Imagem 23">
            <a:extLst>
              <a:ext uri="{FF2B5EF4-FFF2-40B4-BE49-F238E27FC236}">
                <a16:creationId xmlns:a16="http://schemas.microsoft.com/office/drawing/2014/main" id="{0378C377-A361-48E0-AEBC-9F12D9AD16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5564" y="3087039"/>
            <a:ext cx="1911096" cy="1965960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5" name="Marcador de Posição da Imagem 23">
            <a:extLst>
              <a:ext uri="{FF2B5EF4-FFF2-40B4-BE49-F238E27FC236}">
                <a16:creationId xmlns:a16="http://schemas.microsoft.com/office/drawing/2014/main" id="{7408FAD3-D2B3-44C7-9776-1AEE177A56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7111" y="3087039"/>
            <a:ext cx="1911096" cy="1965960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6" name="Marcador de Posição da Imagem 23">
            <a:extLst>
              <a:ext uri="{FF2B5EF4-FFF2-40B4-BE49-F238E27FC236}">
                <a16:creationId xmlns:a16="http://schemas.microsoft.com/office/drawing/2014/main" id="{95B69376-075E-4ADD-8951-7AA803ED98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7360" y="3088342"/>
            <a:ext cx="1911096" cy="1965960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4D140088-7437-40A4-915A-8C6A04006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4286" y="5184096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8" name="Marcador de Posição do Texto 28">
            <a:extLst>
              <a:ext uri="{FF2B5EF4-FFF2-40B4-BE49-F238E27FC236}">
                <a16:creationId xmlns:a16="http://schemas.microsoft.com/office/drawing/2014/main" id="{D16C6DA5-6E20-4278-987D-7F06BECD01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4286" y="5511730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28">
            <a:extLst>
              <a:ext uri="{FF2B5EF4-FFF2-40B4-BE49-F238E27FC236}">
                <a16:creationId xmlns:a16="http://schemas.microsoft.com/office/drawing/2014/main" id="{81403DA3-24AD-4F2C-9B04-E13D2EF5EC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86732" y="5184096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28">
            <a:extLst>
              <a:ext uri="{FF2B5EF4-FFF2-40B4-BE49-F238E27FC236}">
                <a16:creationId xmlns:a16="http://schemas.microsoft.com/office/drawing/2014/main" id="{68071940-D84B-48FC-9C49-9EB10C4446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86732" y="5511730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1" name="Marcador de Posição do Texto 28">
            <a:extLst>
              <a:ext uri="{FF2B5EF4-FFF2-40B4-BE49-F238E27FC236}">
                <a16:creationId xmlns:a16="http://schemas.microsoft.com/office/drawing/2014/main" id="{B869EEDF-B38E-4B02-A836-582FA3E2A5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68279" y="5184096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2" name="Marcador de Posição do Texto 28">
            <a:extLst>
              <a:ext uri="{FF2B5EF4-FFF2-40B4-BE49-F238E27FC236}">
                <a16:creationId xmlns:a16="http://schemas.microsoft.com/office/drawing/2014/main" id="{A1B45D02-512E-4317-A61D-1639AD95A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279" y="5511730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3" name="Marcador de Posição do Texto 28">
            <a:extLst>
              <a:ext uri="{FF2B5EF4-FFF2-40B4-BE49-F238E27FC236}">
                <a16:creationId xmlns:a16="http://schemas.microsoft.com/office/drawing/2014/main" id="{E1377BD2-8341-4854-881E-303D741C5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49826" y="5184096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a Imagem 23">
            <a:extLst>
              <a:ext uri="{FF2B5EF4-FFF2-40B4-BE49-F238E27FC236}">
                <a16:creationId xmlns:a16="http://schemas.microsoft.com/office/drawing/2014/main" id="{39ECBC97-0523-42EE-A0F9-81A4E7F3143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8658" y="3087039"/>
            <a:ext cx="1911096" cy="1965960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24" name="Marcador de Posição do Texto 28">
            <a:extLst>
              <a:ext uri="{FF2B5EF4-FFF2-40B4-BE49-F238E27FC236}">
                <a16:creationId xmlns:a16="http://schemas.microsoft.com/office/drawing/2014/main" id="{ECD13DCF-6BA5-4241-95C2-32CB56BE23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49826" y="5511730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971D9D9-A449-4928-BBE2-05CF4449893F}"/>
              </a:ext>
            </a:extLst>
          </p:cNvPr>
          <p:cNvSpPr/>
          <p:nvPr userDrawn="1"/>
        </p:nvSpPr>
        <p:spPr>
          <a:xfrm>
            <a:off x="1080703" y="5799397"/>
            <a:ext cx="1506521" cy="26512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Marcador de Posição do Texto 28">
            <a:extLst>
              <a:ext uri="{FF2B5EF4-FFF2-40B4-BE49-F238E27FC236}">
                <a16:creationId xmlns:a16="http://schemas.microsoft.com/office/drawing/2014/main" id="{502C5E1A-5CD2-42BD-8EAB-BB309DC5EE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8528" y="5184096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2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28">
            <a:extLst>
              <a:ext uri="{FF2B5EF4-FFF2-40B4-BE49-F238E27FC236}">
                <a16:creationId xmlns:a16="http://schemas.microsoft.com/office/drawing/2014/main" id="{6383F6A4-E7F2-4684-B438-F6D0FBCEA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68528" y="5511730"/>
            <a:ext cx="1508760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338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D39607A7-8386-47DB-8578-DDEDD194E5D4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2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brielspider.blogspot.com/2010/10/reciclagem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ns.usp.br/?p=1532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rtlCol="0"/>
          <a:lstStyle/>
          <a:p>
            <a:r>
              <a:rPr lang="pt-PT" dirty="0"/>
              <a:t>A IMPORTÂNCIA DA RECICLAGEM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 rtlCol="0"/>
          <a:lstStyle/>
          <a:p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Aimar Monteiro</a:t>
            </a:r>
          </a:p>
        </p:txBody>
      </p:sp>
      <p:pic>
        <p:nvPicPr>
          <p:cNvPr id="20" name="Marcador de Posição da Imagem 19" descr="Grande plano de uma folha">
            <a:extLst>
              <a:ext uri="{FF2B5EF4-FFF2-40B4-BE49-F238E27FC236}">
                <a16:creationId xmlns:a16="http://schemas.microsoft.com/office/drawing/2014/main" id="{6E2D2D38-24AA-4E51-8201-BF33AE4158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38" y="539750"/>
            <a:ext cx="6670675" cy="5759450"/>
          </a:xfrm>
        </p:spPr>
      </p:pic>
      <p:sp>
        <p:nvSpPr>
          <p:cNvPr id="12" name="Retângulo 5">
            <a:extLst>
              <a:ext uri="{FF2B5EF4-FFF2-40B4-BE49-F238E27FC236}">
                <a16:creationId xmlns:a16="http://schemas.microsoft.com/office/drawing/2014/main" id="{BF82E292-DFEA-41F7-8541-66C7DFE60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43748" y="443198"/>
            <a:ext cx="6660000" cy="57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E0F762A-3D12-4AF4-BB58-779B598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Benefícios da reciclagem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E47B45E0-C5BD-427A-B5F6-0236AE52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359410" indent="-359410">
              <a:buChar char="ü"/>
            </a:pPr>
            <a:r>
              <a:rPr lang="en-US"/>
              <a:t>Reduz a quantidade de resíduos.</a:t>
            </a:r>
          </a:p>
          <a:p>
            <a:pPr marL="359410" indent="-359410">
              <a:buChar char="ü"/>
            </a:pPr>
            <a:r>
              <a:rPr lang="en-US"/>
              <a:t>Conserva os recursos naturais.</a:t>
            </a:r>
          </a:p>
          <a:p>
            <a:pPr marL="359410" indent="-359410">
              <a:buChar char="ü"/>
            </a:pPr>
            <a:r>
              <a:rPr lang="en-US"/>
              <a:t>Reduz a poluição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Posição da Imagem 10" descr="Uma imagem com clipart, Gráficos, ilustração&#10;&#10;Os conteúdos gerados pela IA podem estar incorretos.">
            <a:extLst>
              <a:ext uri="{FF2B5EF4-FFF2-40B4-BE49-F238E27FC236}">
                <a16:creationId xmlns:a16="http://schemas.microsoft.com/office/drawing/2014/main" id="{D7508FB8-9CBB-2BE8-F026-7AD70FFD0B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899" r="14431" b="-2"/>
          <a:stretch/>
        </p:blipFill>
        <p:spPr>
          <a:xfrm>
            <a:off x="6654800" y="540033"/>
            <a:ext cx="4996212" cy="5775279"/>
          </a:xfrm>
          <a:prstGeom prst="rect">
            <a:avLst/>
          </a:prstGeom>
        </p:spPr>
      </p:pic>
      <p:sp>
        <p:nvSpPr>
          <p:cNvPr id="22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053116-ECE5-47FC-98C5-2D0EB358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607A7-8386-47DB-8578-DDEDD194E5D4}" type="slidenum">
              <a:rPr lang="en-US" smtClean="0"/>
              <a:pPr lv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1F4B7-F6A0-C175-3F5B-5ADBE75C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/>
              <a:t>O nosso papel na reciclagem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C645E0-9F02-4528-D231-04BB2F16E839}"/>
              </a:ext>
            </a:extLst>
          </p:cNvPr>
          <p:cNvSpPr txBox="1"/>
          <p:nvPr/>
        </p:nvSpPr>
        <p:spPr>
          <a:xfrm>
            <a:off x="540988" y="2759076"/>
            <a:ext cx="3811517" cy="2706936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A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reciclagem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começa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casa.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Separar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o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lixo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corretamente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e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reutilizar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materiais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são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pequenos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gestos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que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fazem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grande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diferença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no </a:t>
            </a:r>
            <a:r>
              <a:rPr lang="en-US" sz="2000" err="1">
                <a:solidFill>
                  <a:schemeClr val="tx1">
                    <a:alpha val="70000"/>
                  </a:schemeClr>
                </a:solidFill>
              </a:rPr>
              <a:t>ambiente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pt-PT" sz="20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1" name="Imagem 10" descr="Uma imagem com recipiente, lata, Lata de alumínio, Lata de estanho&#10;&#10;Os conteúdos gerados pela IA podem estar incorretos.">
            <a:extLst>
              <a:ext uri="{FF2B5EF4-FFF2-40B4-BE49-F238E27FC236}">
                <a16:creationId xmlns:a16="http://schemas.microsoft.com/office/drawing/2014/main" id="{50295445-08CD-A6F4-7EF0-607A9247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808" r="10088" b="-1"/>
          <a:stretch/>
        </p:blipFill>
        <p:spPr>
          <a:xfrm>
            <a:off x="5344405" y="542543"/>
            <a:ext cx="6517763" cy="5715175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A5D637-AD08-616C-3993-9BBC266E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b="0" i="0" u="none" strike="noStrike" normalizeH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A73B7C-75A3-C186-E057-B0572929B3EE}"/>
              </a:ext>
            </a:extLst>
          </p:cNvPr>
          <p:cNvSpPr txBox="1"/>
          <p:nvPr/>
        </p:nvSpPr>
        <p:spPr>
          <a:xfrm>
            <a:off x="6364053" y="3241398"/>
            <a:ext cx="496302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2305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" grpId="0" animBg="1"/>
    </p:bld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19464-B5CC-4C9F-9F2F-1C2E8CA117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0F83D-1171-41B3-8A0C-A2A1B5C3AC9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81660C2-E4FB-4725-82B0-989555BC2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_LeafVTI</Template>
  <TotalTime>0</TotalTime>
  <Words>546</Words>
  <Application>Microsoft Office PowerPoint</Application>
  <PresentationFormat>Ecrã Panorâmico</PresentationFormat>
  <Paragraphs>117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LeafVTI</vt:lpstr>
      <vt:lpstr>A IMPORTÂNCIA DA RECICLAGEM</vt:lpstr>
      <vt:lpstr>Benefícios da reciclagem</vt:lpstr>
      <vt:lpstr>O nosso papel na reciclagem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2025-01-31T13:49:27Z</dcterms:created>
  <dcterms:modified xsi:type="dcterms:W3CDTF">2025-02-05T10:05:52Z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