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Open Sans" charset="1" panose="020B0606030504020204"/>
      <p:regular r:id="rId7"/>
    </p:embeddedFont>
    <p:embeddedFont>
      <p:font typeface="Open Sans Bold" charset="1" panose="020B0806030504020204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png" Type="http://schemas.openxmlformats.org/officeDocument/2006/relationships/image"/><Relationship Id="rId23" Target="../media/image22.sv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05199" y="327238"/>
            <a:ext cx="1730289" cy="1802384"/>
          </a:xfrm>
          <a:custGeom>
            <a:avLst/>
            <a:gdLst/>
            <a:ahLst/>
            <a:cxnLst/>
            <a:rect r="r" b="b" t="t" l="l"/>
            <a:pathLst>
              <a:path h="1802384" w="1730289">
                <a:moveTo>
                  <a:pt x="0" y="0"/>
                </a:moveTo>
                <a:lnTo>
                  <a:pt x="1730288" y="0"/>
                </a:lnTo>
                <a:lnTo>
                  <a:pt x="1730288" y="1802384"/>
                </a:lnTo>
                <a:lnTo>
                  <a:pt x="0" y="1802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805870" y="3200871"/>
            <a:ext cx="1460501" cy="1669211"/>
            <a:chOff x="0" y="0"/>
            <a:chExt cx="1947334" cy="22256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47334" cy="1355832"/>
            </a:xfrm>
            <a:custGeom>
              <a:avLst/>
              <a:gdLst/>
              <a:ahLst/>
              <a:cxnLst/>
              <a:rect r="r" b="b" t="t" l="l"/>
              <a:pathLst>
                <a:path h="1355832" w="1947334">
                  <a:moveTo>
                    <a:pt x="0" y="0"/>
                  </a:moveTo>
                  <a:lnTo>
                    <a:pt x="1947334" y="0"/>
                  </a:lnTo>
                  <a:lnTo>
                    <a:pt x="1947334" y="1355832"/>
                  </a:lnTo>
                  <a:lnTo>
                    <a:pt x="0" y="1355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1697233"/>
              <a:ext cx="1680998" cy="528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43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GRP_RH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721043" y="3722037"/>
            <a:ext cx="1460501" cy="1661646"/>
            <a:chOff x="0" y="0"/>
            <a:chExt cx="1947334" cy="22155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47334" cy="1355832"/>
            </a:xfrm>
            <a:custGeom>
              <a:avLst/>
              <a:gdLst/>
              <a:ahLst/>
              <a:cxnLst/>
              <a:rect r="r" b="b" t="t" l="l"/>
              <a:pathLst>
                <a:path h="1355832" w="1947334">
                  <a:moveTo>
                    <a:pt x="0" y="0"/>
                  </a:moveTo>
                  <a:lnTo>
                    <a:pt x="1947334" y="0"/>
                  </a:lnTo>
                  <a:lnTo>
                    <a:pt x="1947334" y="1355832"/>
                  </a:lnTo>
                  <a:lnTo>
                    <a:pt x="0" y="1355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3168" y="1688348"/>
              <a:ext cx="1680998" cy="5271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43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GRP_FIN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65119" y="3301767"/>
            <a:ext cx="1460501" cy="1669211"/>
            <a:chOff x="0" y="0"/>
            <a:chExt cx="1947334" cy="222561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947334" cy="1355832"/>
            </a:xfrm>
            <a:custGeom>
              <a:avLst/>
              <a:gdLst/>
              <a:ahLst/>
              <a:cxnLst/>
              <a:rect r="r" b="b" t="t" l="l"/>
              <a:pathLst>
                <a:path h="1355832" w="1947334">
                  <a:moveTo>
                    <a:pt x="0" y="0"/>
                  </a:moveTo>
                  <a:lnTo>
                    <a:pt x="1947334" y="0"/>
                  </a:lnTo>
                  <a:lnTo>
                    <a:pt x="1947334" y="1355832"/>
                  </a:lnTo>
                  <a:lnTo>
                    <a:pt x="0" y="13558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33168" y="1697233"/>
              <a:ext cx="1680998" cy="528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07"/>
                </a:lnSpc>
                <a:spcBef>
                  <a:spcPct val="0"/>
                </a:spcBef>
              </a:pPr>
              <a:r>
                <a:rPr lang="en-US" sz="2433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GRP_IT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3062689" y="909324"/>
            <a:ext cx="3280533" cy="638213"/>
          </a:xfrm>
          <a:custGeom>
            <a:avLst/>
            <a:gdLst/>
            <a:ahLst/>
            <a:cxnLst/>
            <a:rect r="r" b="b" t="t" l="l"/>
            <a:pathLst>
              <a:path h="638213" w="3280533">
                <a:moveTo>
                  <a:pt x="0" y="0"/>
                </a:moveTo>
                <a:lnTo>
                  <a:pt x="3280533" y="0"/>
                </a:lnTo>
                <a:lnTo>
                  <a:pt x="3280533" y="638213"/>
                </a:lnTo>
                <a:lnTo>
                  <a:pt x="0" y="6382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400000">
            <a:off x="11783129" y="512894"/>
            <a:ext cx="531028" cy="1315241"/>
          </a:xfrm>
          <a:custGeom>
            <a:avLst/>
            <a:gdLst/>
            <a:ahLst/>
            <a:cxnLst/>
            <a:rect r="r" b="b" t="t" l="l"/>
            <a:pathLst>
              <a:path h="1315241" w="531028">
                <a:moveTo>
                  <a:pt x="0" y="0"/>
                </a:moveTo>
                <a:lnTo>
                  <a:pt x="531029" y="0"/>
                </a:lnTo>
                <a:lnTo>
                  <a:pt x="531029" y="1315241"/>
                </a:lnTo>
                <a:lnTo>
                  <a:pt x="0" y="131524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452283" y="2926298"/>
            <a:ext cx="2952888" cy="2218357"/>
          </a:xfrm>
          <a:custGeom>
            <a:avLst/>
            <a:gdLst/>
            <a:ahLst/>
            <a:cxnLst/>
            <a:rect r="r" b="b" t="t" l="l"/>
            <a:pathLst>
              <a:path h="2218357" w="2952888">
                <a:moveTo>
                  <a:pt x="0" y="0"/>
                </a:moveTo>
                <a:lnTo>
                  <a:pt x="2952888" y="0"/>
                </a:lnTo>
                <a:lnTo>
                  <a:pt x="2952888" y="2218357"/>
                </a:lnTo>
                <a:lnTo>
                  <a:pt x="0" y="221835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4543182" y="1885631"/>
            <a:ext cx="531028" cy="1315241"/>
          </a:xfrm>
          <a:custGeom>
            <a:avLst/>
            <a:gdLst/>
            <a:ahLst/>
            <a:cxnLst/>
            <a:rect r="r" b="b" t="t" l="l"/>
            <a:pathLst>
              <a:path h="1315241" w="531028">
                <a:moveTo>
                  <a:pt x="0" y="0"/>
                </a:moveTo>
                <a:lnTo>
                  <a:pt x="531029" y="0"/>
                </a:lnTo>
                <a:lnTo>
                  <a:pt x="531029" y="1315240"/>
                </a:lnTo>
                <a:lnTo>
                  <a:pt x="0" y="13152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8294209">
            <a:off x="5276120" y="2161997"/>
            <a:ext cx="846943" cy="1170215"/>
          </a:xfrm>
          <a:custGeom>
            <a:avLst/>
            <a:gdLst/>
            <a:ahLst/>
            <a:cxnLst/>
            <a:rect r="r" b="b" t="t" l="l"/>
            <a:pathLst>
              <a:path h="1170215" w="846943">
                <a:moveTo>
                  <a:pt x="0" y="0"/>
                </a:moveTo>
                <a:lnTo>
                  <a:pt x="846943" y="0"/>
                </a:lnTo>
                <a:lnTo>
                  <a:pt x="846943" y="1170214"/>
                </a:lnTo>
                <a:lnTo>
                  <a:pt x="0" y="11702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10800000">
            <a:off x="7046871" y="2341191"/>
            <a:ext cx="846943" cy="1170215"/>
          </a:xfrm>
          <a:custGeom>
            <a:avLst/>
            <a:gdLst/>
            <a:ahLst/>
            <a:cxnLst/>
            <a:rect r="r" b="b" t="t" l="l"/>
            <a:pathLst>
              <a:path h="1170215" w="846943">
                <a:moveTo>
                  <a:pt x="0" y="0"/>
                </a:moveTo>
                <a:lnTo>
                  <a:pt x="846943" y="0"/>
                </a:lnTo>
                <a:lnTo>
                  <a:pt x="846943" y="1170214"/>
                </a:lnTo>
                <a:lnTo>
                  <a:pt x="0" y="1170214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8469196">
            <a:off x="8966498" y="2164823"/>
            <a:ext cx="846943" cy="1170215"/>
          </a:xfrm>
          <a:custGeom>
            <a:avLst/>
            <a:gdLst/>
            <a:ahLst/>
            <a:cxnLst/>
            <a:rect r="r" b="b" t="t" l="l"/>
            <a:pathLst>
              <a:path h="1170215" w="846943">
                <a:moveTo>
                  <a:pt x="0" y="0"/>
                </a:moveTo>
                <a:lnTo>
                  <a:pt x="846943" y="0"/>
                </a:lnTo>
                <a:lnTo>
                  <a:pt x="846943" y="1170215"/>
                </a:lnTo>
                <a:lnTo>
                  <a:pt x="0" y="117021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821927" y="6523448"/>
            <a:ext cx="2213601" cy="1729375"/>
          </a:xfrm>
          <a:custGeom>
            <a:avLst/>
            <a:gdLst/>
            <a:ahLst/>
            <a:cxnLst/>
            <a:rect r="r" b="b" t="t" l="l"/>
            <a:pathLst>
              <a:path h="1729375" w="2213601">
                <a:moveTo>
                  <a:pt x="0" y="0"/>
                </a:moveTo>
                <a:lnTo>
                  <a:pt x="2213601" y="0"/>
                </a:lnTo>
                <a:lnTo>
                  <a:pt x="2213601" y="1729375"/>
                </a:lnTo>
                <a:lnTo>
                  <a:pt x="0" y="172937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5276995">
            <a:off x="14360506" y="5271904"/>
            <a:ext cx="1249216" cy="1124294"/>
          </a:xfrm>
          <a:custGeom>
            <a:avLst/>
            <a:gdLst/>
            <a:ahLst/>
            <a:cxnLst/>
            <a:rect r="r" b="b" t="t" l="l"/>
            <a:pathLst>
              <a:path h="1124294" w="1249216">
                <a:moveTo>
                  <a:pt x="0" y="0"/>
                </a:moveTo>
                <a:lnTo>
                  <a:pt x="1249216" y="0"/>
                </a:lnTo>
                <a:lnTo>
                  <a:pt x="1249216" y="1124294"/>
                </a:lnTo>
                <a:lnTo>
                  <a:pt x="0" y="1124294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558340" y="8835799"/>
            <a:ext cx="2105784" cy="1123962"/>
            <a:chOff x="0" y="0"/>
            <a:chExt cx="2807712" cy="149861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807712" cy="1498616"/>
            </a:xfrm>
            <a:custGeom>
              <a:avLst/>
              <a:gdLst/>
              <a:ahLst/>
              <a:cxnLst/>
              <a:rect r="r" b="b" t="t" l="l"/>
              <a:pathLst>
                <a:path h="1498616" w="2807712">
                  <a:moveTo>
                    <a:pt x="0" y="0"/>
                  </a:moveTo>
                  <a:lnTo>
                    <a:pt x="2807712" y="0"/>
                  </a:lnTo>
                  <a:lnTo>
                    <a:pt x="2807712" y="1498616"/>
                  </a:lnTo>
                  <a:lnTo>
                    <a:pt x="0" y="149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1114378" y="1063222"/>
              <a:ext cx="1068867" cy="2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8"/>
                </a:lnSpc>
                <a:spcBef>
                  <a:spcPct val="0"/>
                </a:spcBef>
              </a:pPr>
              <a:r>
                <a:rPr lang="en-US" b="true" sz="89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*************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1051511" y="234609"/>
              <a:ext cx="1194601" cy="2001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48"/>
                </a:lnSpc>
                <a:spcBef>
                  <a:spcPct val="0"/>
                </a:spcBef>
              </a:pPr>
              <a:r>
                <a:rPr lang="en-US" b="true" sz="89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RH_Aimar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558340" y="7387841"/>
            <a:ext cx="2198984" cy="1173708"/>
            <a:chOff x="0" y="0"/>
            <a:chExt cx="2931979" cy="156494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2931979" cy="1564944"/>
            </a:xfrm>
            <a:custGeom>
              <a:avLst/>
              <a:gdLst/>
              <a:ahLst/>
              <a:cxnLst/>
              <a:rect r="r" b="b" t="t" l="l"/>
              <a:pathLst>
                <a:path h="1564944" w="2931979">
                  <a:moveTo>
                    <a:pt x="0" y="0"/>
                  </a:moveTo>
                  <a:lnTo>
                    <a:pt x="2931979" y="0"/>
                  </a:lnTo>
                  <a:lnTo>
                    <a:pt x="2931979" y="1564944"/>
                  </a:lnTo>
                  <a:lnTo>
                    <a:pt x="0" y="15649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1163700" y="1101597"/>
              <a:ext cx="1116174" cy="217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3"/>
                </a:lnSpc>
                <a:spcBef>
                  <a:spcPct val="0"/>
                </a:spcBef>
              </a:pPr>
              <a:r>
                <a:rPr lang="en-US" b="true" sz="93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*************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1098050" y="236310"/>
              <a:ext cx="1247472" cy="217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03"/>
                </a:lnSpc>
                <a:spcBef>
                  <a:spcPct val="0"/>
                </a:spcBef>
              </a:pPr>
              <a:r>
                <a:rPr lang="en-US" b="true" sz="93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RH_Pritisha</a:t>
              </a:r>
            </a:p>
          </p:txBody>
        </p:sp>
      </p:grpSp>
      <p:sp>
        <p:nvSpPr>
          <p:cNvPr name="Freeform 29" id="29"/>
          <p:cNvSpPr/>
          <p:nvPr/>
        </p:nvSpPr>
        <p:spPr>
          <a:xfrm flipH="false" flipV="false" rot="0">
            <a:off x="3225680" y="6050159"/>
            <a:ext cx="1310441" cy="1061457"/>
          </a:xfrm>
          <a:custGeom>
            <a:avLst/>
            <a:gdLst/>
            <a:ahLst/>
            <a:cxnLst/>
            <a:rect r="r" b="b" t="t" l="l"/>
            <a:pathLst>
              <a:path h="1061457" w="1310441">
                <a:moveTo>
                  <a:pt x="0" y="0"/>
                </a:moveTo>
                <a:lnTo>
                  <a:pt x="1310441" y="0"/>
                </a:lnTo>
                <a:lnTo>
                  <a:pt x="1310441" y="1061457"/>
                </a:lnTo>
                <a:lnTo>
                  <a:pt x="0" y="10614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6721043" y="6288284"/>
            <a:ext cx="1310441" cy="1061457"/>
          </a:xfrm>
          <a:custGeom>
            <a:avLst/>
            <a:gdLst/>
            <a:ahLst/>
            <a:cxnLst/>
            <a:rect r="r" b="b" t="t" l="l"/>
            <a:pathLst>
              <a:path h="1061457" w="1310441">
                <a:moveTo>
                  <a:pt x="0" y="0"/>
                </a:moveTo>
                <a:lnTo>
                  <a:pt x="1310441" y="0"/>
                </a:lnTo>
                <a:lnTo>
                  <a:pt x="1310441" y="1061457"/>
                </a:lnTo>
                <a:lnTo>
                  <a:pt x="0" y="10614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0080582" y="6361861"/>
            <a:ext cx="1310441" cy="1061457"/>
          </a:xfrm>
          <a:custGeom>
            <a:avLst/>
            <a:gdLst/>
            <a:ahLst/>
            <a:cxnLst/>
            <a:rect r="r" b="b" t="t" l="l"/>
            <a:pathLst>
              <a:path h="1061457" w="1310441">
                <a:moveTo>
                  <a:pt x="0" y="0"/>
                </a:moveTo>
                <a:lnTo>
                  <a:pt x="1310441" y="0"/>
                </a:lnTo>
                <a:lnTo>
                  <a:pt x="1310441" y="1061457"/>
                </a:lnTo>
                <a:lnTo>
                  <a:pt x="0" y="1061457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6275423" y="7559291"/>
            <a:ext cx="2060064" cy="1099559"/>
            <a:chOff x="0" y="0"/>
            <a:chExt cx="2746752" cy="146607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2746752" cy="1466079"/>
            </a:xfrm>
            <a:custGeom>
              <a:avLst/>
              <a:gdLst/>
              <a:ahLst/>
              <a:cxnLst/>
              <a:rect r="r" b="b" t="t" l="l"/>
              <a:pathLst>
                <a:path h="1466079" w="2746752">
                  <a:moveTo>
                    <a:pt x="0" y="0"/>
                  </a:moveTo>
                  <a:lnTo>
                    <a:pt x="2746752" y="0"/>
                  </a:lnTo>
                  <a:lnTo>
                    <a:pt x="2746752" y="1466079"/>
                  </a:lnTo>
                  <a:lnTo>
                    <a:pt x="0" y="1466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4" id="34"/>
            <p:cNvSpPr txBox="true"/>
            <p:nvPr/>
          </p:nvSpPr>
          <p:spPr>
            <a:xfrm rot="0">
              <a:off x="1090183" y="1039724"/>
              <a:ext cx="1045660" cy="19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0"/>
                </a:lnSpc>
                <a:spcBef>
                  <a:spcPct val="0"/>
                </a:spcBef>
              </a:pPr>
              <a:r>
                <a:rPr lang="en-US" b="true" sz="87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*************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1028681" y="229101"/>
              <a:ext cx="1168664" cy="19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0"/>
                </a:lnSpc>
                <a:spcBef>
                  <a:spcPct val="0"/>
                </a:spcBef>
              </a:pPr>
              <a:r>
                <a:rPr lang="en-US" b="true" sz="87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FIN_Ansuman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6294177" y="8868400"/>
            <a:ext cx="2044706" cy="1091362"/>
            <a:chOff x="0" y="0"/>
            <a:chExt cx="2726275" cy="145514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2726275" cy="1455149"/>
            </a:xfrm>
            <a:custGeom>
              <a:avLst/>
              <a:gdLst/>
              <a:ahLst/>
              <a:cxnLst/>
              <a:rect r="r" b="b" t="t" l="l"/>
              <a:pathLst>
                <a:path h="1455149" w="2726275">
                  <a:moveTo>
                    <a:pt x="0" y="0"/>
                  </a:moveTo>
                  <a:lnTo>
                    <a:pt x="2726275" y="0"/>
                  </a:lnTo>
                  <a:lnTo>
                    <a:pt x="2726275" y="1455149"/>
                  </a:lnTo>
                  <a:lnTo>
                    <a:pt x="0" y="14551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38" id="38"/>
            <p:cNvSpPr txBox="true"/>
            <p:nvPr/>
          </p:nvSpPr>
          <p:spPr>
            <a:xfrm rot="0">
              <a:off x="1082056" y="1031831"/>
              <a:ext cx="1037865" cy="194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1"/>
                </a:lnSpc>
                <a:spcBef>
                  <a:spcPct val="0"/>
                </a:spcBef>
              </a:pPr>
              <a:r>
                <a:rPr lang="en-US" b="true" sz="86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*************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021013" y="227251"/>
              <a:ext cx="1159951" cy="19492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11"/>
                </a:lnSpc>
                <a:spcBef>
                  <a:spcPct val="0"/>
                </a:spcBef>
              </a:pPr>
              <a:r>
                <a:rPr lang="en-US" b="true" sz="865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FIN_Paulo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765119" y="7559291"/>
            <a:ext cx="2060064" cy="1099559"/>
            <a:chOff x="0" y="0"/>
            <a:chExt cx="2746752" cy="146607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2746752" cy="1466079"/>
            </a:xfrm>
            <a:custGeom>
              <a:avLst/>
              <a:gdLst/>
              <a:ahLst/>
              <a:cxnLst/>
              <a:rect r="r" b="b" t="t" l="l"/>
              <a:pathLst>
                <a:path h="1466079" w="2746752">
                  <a:moveTo>
                    <a:pt x="0" y="0"/>
                  </a:moveTo>
                  <a:lnTo>
                    <a:pt x="2746752" y="0"/>
                  </a:lnTo>
                  <a:lnTo>
                    <a:pt x="2746752" y="1466079"/>
                  </a:lnTo>
                  <a:lnTo>
                    <a:pt x="0" y="1466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2" id="42"/>
            <p:cNvSpPr txBox="true"/>
            <p:nvPr/>
          </p:nvSpPr>
          <p:spPr>
            <a:xfrm rot="0">
              <a:off x="1090183" y="1039724"/>
              <a:ext cx="1045660" cy="19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0"/>
                </a:lnSpc>
                <a:spcBef>
                  <a:spcPct val="0"/>
                </a:spcBef>
              </a:pPr>
              <a:r>
                <a:rPr lang="en-US" b="true" sz="87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*************</a:t>
              </a:r>
            </a:p>
          </p:txBody>
        </p:sp>
        <p:sp>
          <p:nvSpPr>
            <p:cNvPr name="TextBox 43" id="43"/>
            <p:cNvSpPr txBox="true"/>
            <p:nvPr/>
          </p:nvSpPr>
          <p:spPr>
            <a:xfrm rot="0">
              <a:off x="1028681" y="229101"/>
              <a:ext cx="1168664" cy="19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0"/>
                </a:lnSpc>
                <a:spcBef>
                  <a:spcPct val="0"/>
                </a:spcBef>
              </a:pPr>
              <a:r>
                <a:rPr lang="en-US" b="true" sz="87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IT_Eduardo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9765119" y="8860202"/>
            <a:ext cx="2060064" cy="1099559"/>
            <a:chOff x="0" y="0"/>
            <a:chExt cx="2746752" cy="146607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2746752" cy="1466079"/>
            </a:xfrm>
            <a:custGeom>
              <a:avLst/>
              <a:gdLst/>
              <a:ahLst/>
              <a:cxnLst/>
              <a:rect r="r" b="b" t="t" l="l"/>
              <a:pathLst>
                <a:path h="1466079" w="2746752">
                  <a:moveTo>
                    <a:pt x="0" y="0"/>
                  </a:moveTo>
                  <a:lnTo>
                    <a:pt x="2746752" y="0"/>
                  </a:lnTo>
                  <a:lnTo>
                    <a:pt x="2746752" y="1466079"/>
                  </a:lnTo>
                  <a:lnTo>
                    <a:pt x="0" y="1466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46" id="46"/>
            <p:cNvSpPr txBox="true"/>
            <p:nvPr/>
          </p:nvSpPr>
          <p:spPr>
            <a:xfrm rot="0">
              <a:off x="1090183" y="1039724"/>
              <a:ext cx="1045660" cy="19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0"/>
                </a:lnSpc>
                <a:spcBef>
                  <a:spcPct val="0"/>
                </a:spcBef>
              </a:pPr>
              <a:r>
                <a:rPr lang="en-US" b="true" sz="87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*************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1028681" y="229101"/>
              <a:ext cx="1168664" cy="19624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220"/>
                </a:lnSpc>
                <a:spcBef>
                  <a:spcPct val="0"/>
                </a:spcBef>
              </a:pPr>
              <a:r>
                <a:rPr lang="en-US" b="true" sz="872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IT_Gabriel</a:t>
              </a: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0" y="-12161"/>
            <a:ext cx="2101371" cy="2213299"/>
          </a:xfrm>
          <a:custGeom>
            <a:avLst/>
            <a:gdLst/>
            <a:ahLst/>
            <a:cxnLst/>
            <a:rect r="r" b="b" t="t" l="l"/>
            <a:pathLst>
              <a:path h="2213299" w="2101371">
                <a:moveTo>
                  <a:pt x="0" y="0"/>
                </a:moveTo>
                <a:lnTo>
                  <a:pt x="2101371" y="0"/>
                </a:lnTo>
                <a:lnTo>
                  <a:pt x="2101371" y="2213298"/>
                </a:lnTo>
                <a:lnTo>
                  <a:pt x="0" y="2213298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2729" t="0" r="-2729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6835333" y="8490356"/>
            <a:ext cx="1714979" cy="1796644"/>
          </a:xfrm>
          <a:custGeom>
            <a:avLst/>
            <a:gdLst/>
            <a:ahLst/>
            <a:cxnLst/>
            <a:rect r="r" b="b" t="t" l="l"/>
            <a:pathLst>
              <a:path h="1796644" w="1714979">
                <a:moveTo>
                  <a:pt x="0" y="0"/>
                </a:moveTo>
                <a:lnTo>
                  <a:pt x="1714979" y="0"/>
                </a:lnTo>
                <a:lnTo>
                  <a:pt x="1714979" y="1796644"/>
                </a:lnTo>
                <a:lnTo>
                  <a:pt x="0" y="179664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8533492" y="930129"/>
            <a:ext cx="2463254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Server Tecnolab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4190391" y="289138"/>
            <a:ext cx="1025128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Switch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400983" y="3381846"/>
            <a:ext cx="1055489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Router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702145" y="6487680"/>
            <a:ext cx="1282154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Internet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3052080" y="5234488"/>
            <a:ext cx="2753253" cy="59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7"/>
              </a:lnSpc>
              <a:spcBef>
                <a:spcPct val="0"/>
              </a:spcBef>
            </a:pPr>
            <a:r>
              <a:rPr lang="en-US" b="true" sz="17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Permissão para Leitura da Pasta RH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093716" y="5522694"/>
            <a:ext cx="2753253" cy="59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7"/>
              </a:lnSpc>
              <a:spcBef>
                <a:spcPct val="0"/>
              </a:spcBef>
            </a:pPr>
            <a:r>
              <a:rPr lang="en-US" b="true" sz="17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Permissão para Leitura da Pasta FIN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9277882" y="5522694"/>
            <a:ext cx="2753253" cy="59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27"/>
              </a:lnSpc>
              <a:spcBef>
                <a:spcPct val="0"/>
              </a:spcBef>
            </a:pPr>
            <a:r>
              <a:rPr lang="en-US" b="true" sz="17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Permissão para Leitura da Pasta IT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3611232" y="6440269"/>
            <a:ext cx="440531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RH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7114698" y="6632985"/>
            <a:ext cx="523131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0654508" y="6706706"/>
            <a:ext cx="281285" cy="40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  <a:r>
              <a:rPr lang="en-US" b="true" sz="243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DAGqICFRka8</dc:identifier>
  <dcterms:modified xsi:type="dcterms:W3CDTF">2011-08-01T06:04:30Z</dcterms:modified>
  <cp:revision>1</cp:revision>
  <dc:title>Exercício 3</dc:title>
</cp:coreProperties>
</file>