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3131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75748" y="3689461"/>
            <a:ext cx="1563376" cy="1609654"/>
          </a:xfrm>
          <a:custGeom>
            <a:avLst/>
            <a:gdLst/>
            <a:ahLst/>
            <a:cxnLst/>
            <a:rect r="r" b="b" t="t" l="l"/>
            <a:pathLst>
              <a:path h="1609654" w="1563376">
                <a:moveTo>
                  <a:pt x="0" y="0"/>
                </a:moveTo>
                <a:lnTo>
                  <a:pt x="1563376" y="0"/>
                </a:lnTo>
                <a:lnTo>
                  <a:pt x="1563376" y="1609654"/>
                </a:lnTo>
                <a:lnTo>
                  <a:pt x="0" y="1609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6329116" y="5351503"/>
            <a:ext cx="456641" cy="1224698"/>
            <a:chOff x="0" y="0"/>
            <a:chExt cx="604487" cy="16212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9609414" y="231687"/>
            <a:ext cx="621241" cy="2859512"/>
            <a:chOff x="0" y="0"/>
            <a:chExt cx="604487" cy="27823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4487" cy="2782396"/>
            </a:xfrm>
            <a:custGeom>
              <a:avLst/>
              <a:gdLst/>
              <a:ahLst/>
              <a:cxnLst/>
              <a:rect r="r" b="b" t="t" l="l"/>
              <a:pathLst>
                <a:path h="278239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2782396"/>
                  </a:lnTo>
                  <a:lnTo>
                    <a:pt x="401287" y="278239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63500"/>
              <a:ext cx="198087" cy="2718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6313363" y="2353055"/>
            <a:ext cx="455675" cy="1222107"/>
            <a:chOff x="0" y="0"/>
            <a:chExt cx="604487" cy="16212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54379" y="1091738"/>
            <a:ext cx="2287981" cy="1143991"/>
          </a:xfrm>
          <a:custGeom>
            <a:avLst/>
            <a:gdLst/>
            <a:ahLst/>
            <a:cxnLst/>
            <a:rect r="r" b="b" t="t" l="l"/>
            <a:pathLst>
              <a:path h="1143991" w="2287981">
                <a:moveTo>
                  <a:pt x="0" y="0"/>
                </a:moveTo>
                <a:lnTo>
                  <a:pt x="2287982" y="0"/>
                </a:lnTo>
                <a:lnTo>
                  <a:pt x="2287982" y="1143991"/>
                </a:lnTo>
                <a:lnTo>
                  <a:pt x="0" y="1143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6329116" y="7071723"/>
            <a:ext cx="456641" cy="1224698"/>
            <a:chOff x="0" y="0"/>
            <a:chExt cx="604487" cy="16212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8811528">
            <a:off x="4851747" y="6928229"/>
            <a:ext cx="456641" cy="1224698"/>
            <a:chOff x="0" y="0"/>
            <a:chExt cx="604487" cy="16212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7912789">
            <a:off x="8154006" y="6758309"/>
            <a:ext cx="536792" cy="1439659"/>
            <a:chOff x="0" y="0"/>
            <a:chExt cx="604487" cy="16212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106713">
            <a:off x="4310167" y="8613352"/>
            <a:ext cx="1146891" cy="186154"/>
          </a:xfrm>
          <a:custGeom>
            <a:avLst/>
            <a:gdLst/>
            <a:ahLst/>
            <a:cxnLst/>
            <a:rect r="r" b="b" t="t" l="l"/>
            <a:pathLst>
              <a:path h="186154" w="1146891">
                <a:moveTo>
                  <a:pt x="0" y="0"/>
                </a:moveTo>
                <a:lnTo>
                  <a:pt x="1146891" y="0"/>
                </a:lnTo>
                <a:lnTo>
                  <a:pt x="1146891" y="186154"/>
                </a:lnTo>
                <a:lnTo>
                  <a:pt x="0" y="18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460858" y="3689461"/>
            <a:ext cx="2754126" cy="1545564"/>
          </a:xfrm>
          <a:custGeom>
            <a:avLst/>
            <a:gdLst/>
            <a:ahLst/>
            <a:cxnLst/>
            <a:rect r="r" b="b" t="t" l="l"/>
            <a:pathLst>
              <a:path h="1545564" w="2754126">
                <a:moveTo>
                  <a:pt x="0" y="0"/>
                </a:moveTo>
                <a:lnTo>
                  <a:pt x="2754126" y="0"/>
                </a:lnTo>
                <a:lnTo>
                  <a:pt x="2754126" y="1545565"/>
                </a:lnTo>
                <a:lnTo>
                  <a:pt x="0" y="15455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268492" y="858975"/>
            <a:ext cx="1147515" cy="1113089"/>
          </a:xfrm>
          <a:custGeom>
            <a:avLst/>
            <a:gdLst/>
            <a:ahLst/>
            <a:cxnLst/>
            <a:rect r="r" b="b" t="t" l="l"/>
            <a:pathLst>
              <a:path h="1113089" w="1147515">
                <a:moveTo>
                  <a:pt x="0" y="0"/>
                </a:moveTo>
                <a:lnTo>
                  <a:pt x="1147515" y="0"/>
                </a:lnTo>
                <a:lnTo>
                  <a:pt x="1147515" y="1113089"/>
                </a:lnTo>
                <a:lnTo>
                  <a:pt x="0" y="1113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253213" y="612655"/>
            <a:ext cx="1623074" cy="1623074"/>
          </a:xfrm>
          <a:custGeom>
            <a:avLst/>
            <a:gdLst/>
            <a:ahLst/>
            <a:cxnLst/>
            <a:rect r="r" b="b" t="t" l="l"/>
            <a:pathLst>
              <a:path h="1623074" w="1623074">
                <a:moveTo>
                  <a:pt x="0" y="0"/>
                </a:moveTo>
                <a:lnTo>
                  <a:pt x="1623074" y="0"/>
                </a:lnTo>
                <a:lnTo>
                  <a:pt x="1623074" y="1623074"/>
                </a:lnTo>
                <a:lnTo>
                  <a:pt x="0" y="1623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424402" y="5710392"/>
            <a:ext cx="2991605" cy="2793411"/>
          </a:xfrm>
          <a:custGeom>
            <a:avLst/>
            <a:gdLst/>
            <a:ahLst/>
            <a:cxnLst/>
            <a:rect r="r" b="b" t="t" l="l"/>
            <a:pathLst>
              <a:path h="2793411" w="2991605">
                <a:moveTo>
                  <a:pt x="0" y="0"/>
                </a:moveTo>
                <a:lnTo>
                  <a:pt x="2991605" y="0"/>
                </a:lnTo>
                <a:lnTo>
                  <a:pt x="2991605" y="2793411"/>
                </a:lnTo>
                <a:lnTo>
                  <a:pt x="0" y="27934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624960" y="2872343"/>
            <a:ext cx="1379071" cy="1289431"/>
          </a:xfrm>
          <a:custGeom>
            <a:avLst/>
            <a:gdLst/>
            <a:ahLst/>
            <a:cxnLst/>
            <a:rect r="r" b="b" t="t" l="l"/>
            <a:pathLst>
              <a:path h="1289431" w="1379071">
                <a:moveTo>
                  <a:pt x="0" y="0"/>
                </a:moveTo>
                <a:lnTo>
                  <a:pt x="1379071" y="0"/>
                </a:lnTo>
                <a:lnTo>
                  <a:pt x="1379071" y="1289431"/>
                </a:lnTo>
                <a:lnTo>
                  <a:pt x="0" y="1289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424402" y="973629"/>
            <a:ext cx="1681969" cy="1654637"/>
          </a:xfrm>
          <a:custGeom>
            <a:avLst/>
            <a:gdLst/>
            <a:ahLst/>
            <a:cxnLst/>
            <a:rect r="r" b="b" t="t" l="l"/>
            <a:pathLst>
              <a:path h="1654637" w="1681969">
                <a:moveTo>
                  <a:pt x="0" y="0"/>
                </a:moveTo>
                <a:lnTo>
                  <a:pt x="1681969" y="0"/>
                </a:lnTo>
                <a:lnTo>
                  <a:pt x="1681969" y="1654637"/>
                </a:lnTo>
                <a:lnTo>
                  <a:pt x="0" y="16546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 descr="Upscale Image"/>
          <p:cNvSpPr/>
          <p:nvPr/>
        </p:nvSpPr>
        <p:spPr>
          <a:xfrm flipH="false" flipV="false" rot="0">
            <a:off x="3479908" y="5857080"/>
            <a:ext cx="1493720" cy="1523965"/>
          </a:xfrm>
          <a:custGeom>
            <a:avLst/>
            <a:gdLst/>
            <a:ahLst/>
            <a:cxnLst/>
            <a:rect r="r" b="b" t="t" l="l"/>
            <a:pathLst>
              <a:path h="1523965" w="1493720">
                <a:moveTo>
                  <a:pt x="0" y="0"/>
                </a:moveTo>
                <a:lnTo>
                  <a:pt x="1493720" y="0"/>
                </a:lnTo>
                <a:lnTo>
                  <a:pt x="1493720" y="1523966"/>
                </a:lnTo>
                <a:lnTo>
                  <a:pt x="0" y="15239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28373" t="0" r="-24663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973061" y="3856124"/>
            <a:ext cx="1738376" cy="1854268"/>
          </a:xfrm>
          <a:custGeom>
            <a:avLst/>
            <a:gdLst/>
            <a:ahLst/>
            <a:cxnLst/>
            <a:rect r="r" b="b" t="t" l="l"/>
            <a:pathLst>
              <a:path h="1854268" w="1738376">
                <a:moveTo>
                  <a:pt x="0" y="0"/>
                </a:moveTo>
                <a:lnTo>
                  <a:pt x="1738377" y="0"/>
                </a:lnTo>
                <a:lnTo>
                  <a:pt x="1738377" y="1854268"/>
                </a:lnTo>
                <a:lnTo>
                  <a:pt x="0" y="1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-23299" y="19065"/>
            <a:ext cx="2103999" cy="2145347"/>
          </a:xfrm>
          <a:custGeom>
            <a:avLst/>
            <a:gdLst/>
            <a:ahLst/>
            <a:cxnLst/>
            <a:rect r="r" b="b" t="t" l="l"/>
            <a:pathLst>
              <a:path h="2145347" w="2103999">
                <a:moveTo>
                  <a:pt x="0" y="0"/>
                </a:moveTo>
                <a:lnTo>
                  <a:pt x="2103998" y="0"/>
                </a:lnTo>
                <a:lnTo>
                  <a:pt x="2103998" y="2145347"/>
                </a:lnTo>
                <a:lnTo>
                  <a:pt x="0" y="214534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1046" t="0" r="-1046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479908" y="8513738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6" y="0"/>
                </a:lnTo>
                <a:lnTo>
                  <a:pt x="689536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623828" y="8767676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5" y="0"/>
                </a:lnTo>
                <a:lnTo>
                  <a:pt x="689535" y="644716"/>
                </a:lnTo>
                <a:lnTo>
                  <a:pt x="0" y="6447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264221" y="8751625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5" y="0"/>
                </a:lnTo>
                <a:lnTo>
                  <a:pt x="689535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920034" y="8513738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6" y="0"/>
                </a:lnTo>
                <a:lnTo>
                  <a:pt x="689536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416007" y="6418824"/>
            <a:ext cx="2400455" cy="2417271"/>
          </a:xfrm>
          <a:custGeom>
            <a:avLst/>
            <a:gdLst/>
            <a:ahLst/>
            <a:cxnLst/>
            <a:rect r="r" b="b" t="t" l="l"/>
            <a:pathLst>
              <a:path h="2417271" w="2400455">
                <a:moveTo>
                  <a:pt x="0" y="0"/>
                </a:moveTo>
                <a:lnTo>
                  <a:pt x="2400455" y="0"/>
                </a:lnTo>
                <a:lnTo>
                  <a:pt x="2400455" y="2417272"/>
                </a:lnTo>
                <a:lnTo>
                  <a:pt x="0" y="24172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442382" y="4483785"/>
            <a:ext cx="1282378" cy="34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  <a:spcBef>
                <a:spcPct val="0"/>
              </a:spcBef>
            </a:pPr>
            <a:r>
              <a:rPr lang="en-US" b="true" sz="20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47339" y="3641836"/>
            <a:ext cx="3134385" cy="86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- Windows Server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434916" y="407950"/>
            <a:ext cx="21269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141585" y="407950"/>
            <a:ext cx="21269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34916" y="6590488"/>
            <a:ext cx="2245040" cy="3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6"/>
              </a:lnSpc>
              <a:spcBef>
                <a:spcPct val="0"/>
              </a:spcBef>
            </a:pPr>
            <a:r>
              <a:rPr lang="en-US" b="true" sz="225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Departamentos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076838" y="8115764"/>
            <a:ext cx="17610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Administração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07590" y="8363096"/>
            <a:ext cx="22996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 Humanos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436956" y="8038030"/>
            <a:ext cx="158665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Produção (TI)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554217" y="9489160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264221" y="9489160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21688" y="9257207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050206" y="9182827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9" id="49"/>
          <p:cNvSpPr txBox="true"/>
          <p:nvPr/>
        </p:nvSpPr>
        <p:spPr>
          <a:xfrm rot="1151509">
            <a:off x="4308147" y="8824093"/>
            <a:ext cx="1044125" cy="24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Impressora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935877" y="8638686"/>
            <a:ext cx="3542244" cy="42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Usina Nuclear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314495" y="2771141"/>
            <a:ext cx="1282378" cy="34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  <a:spcBef>
                <a:spcPct val="0"/>
              </a:spcBef>
            </a:pPr>
            <a:r>
              <a:rPr lang="en-US" b="true" sz="20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DAGqCHuvRS8</dc:identifier>
  <dcterms:modified xsi:type="dcterms:W3CDTF">2011-08-01T06:04:30Z</dcterms:modified>
  <cp:revision>1</cp:revision>
  <dc:title>Exercício 2</dc:title>
</cp:coreProperties>
</file>