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9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67" r:id="rId14"/>
    <p:sldId id="268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D51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B1199C-EF91-4E00-88AE-B56F0A0934B3}" v="795" dt="2020-10-29T02:57:26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68" d="100"/>
          <a:sy n="68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i Harri Priya Ramesh" userId="89676c0b4b28aa78" providerId="LiveId" clId="{94B1199C-EF91-4E00-88AE-B56F0A0934B3}"/>
    <pc:docChg chg="undo redo custSel mod addSld delSld modSld sldOrd">
      <pc:chgData name="Shri Harri Priya Ramesh" userId="89676c0b4b28aa78" providerId="LiveId" clId="{94B1199C-EF91-4E00-88AE-B56F0A0934B3}" dt="2020-10-29T02:57:26.021" v="3417" actId="1076"/>
      <pc:docMkLst>
        <pc:docMk/>
      </pc:docMkLst>
      <pc:sldChg chg="modSp mod">
        <pc:chgData name="Shri Harri Priya Ramesh" userId="89676c0b4b28aa78" providerId="LiveId" clId="{94B1199C-EF91-4E00-88AE-B56F0A0934B3}" dt="2020-10-24T11:24:51.571" v="799" actId="1035"/>
        <pc:sldMkLst>
          <pc:docMk/>
          <pc:sldMk cId="1487700712" sldId="256"/>
        </pc:sldMkLst>
        <pc:picChg chg="mod">
          <ac:chgData name="Shri Harri Priya Ramesh" userId="89676c0b4b28aa78" providerId="LiveId" clId="{94B1199C-EF91-4E00-88AE-B56F0A0934B3}" dt="2020-10-24T11:24:45.529" v="795" actId="1076"/>
          <ac:picMkLst>
            <pc:docMk/>
            <pc:sldMk cId="1487700712" sldId="256"/>
            <ac:picMk id="4" creationId="{6BA7ABD6-FAF7-4440-8B6F-DED8F64016D2}"/>
          </ac:picMkLst>
        </pc:picChg>
        <pc:picChg chg="mod">
          <ac:chgData name="Shri Harri Priya Ramesh" userId="89676c0b4b28aa78" providerId="LiveId" clId="{94B1199C-EF91-4E00-88AE-B56F0A0934B3}" dt="2020-10-24T11:24:51.571" v="799" actId="1035"/>
          <ac:picMkLst>
            <pc:docMk/>
            <pc:sldMk cId="1487700712" sldId="256"/>
            <ac:picMk id="7" creationId="{3840F91C-EDD0-4D4E-A4AB-E6C77856C88C}"/>
          </ac:picMkLst>
        </pc:picChg>
      </pc:sldChg>
      <pc:sldChg chg="addSp delSp modSp mod ord">
        <pc:chgData name="Shri Harri Priya Ramesh" userId="89676c0b4b28aa78" providerId="LiveId" clId="{94B1199C-EF91-4E00-88AE-B56F0A0934B3}" dt="2020-10-24T11:24:32.140" v="792"/>
        <pc:sldMkLst>
          <pc:docMk/>
          <pc:sldMk cId="4209322005" sldId="259"/>
        </pc:sldMkLst>
        <pc:spChg chg="mod">
          <ac:chgData name="Shri Harri Priya Ramesh" userId="89676c0b4b28aa78" providerId="LiveId" clId="{94B1199C-EF91-4E00-88AE-B56F0A0934B3}" dt="2020-10-24T11:22:31.089" v="763" actId="20577"/>
          <ac:spMkLst>
            <pc:docMk/>
            <pc:sldMk cId="4209322005" sldId="259"/>
            <ac:spMk id="2" creationId="{7F2616EE-270D-4F4C-BA1F-2708D387B800}"/>
          </ac:spMkLst>
        </pc:spChg>
        <pc:graphicFrameChg chg="mod">
          <ac:chgData name="Shri Harri Priya Ramesh" userId="89676c0b4b28aa78" providerId="LiveId" clId="{94B1199C-EF91-4E00-88AE-B56F0A0934B3}" dt="2020-10-24T11:20:58.379" v="715"/>
          <ac:graphicFrameMkLst>
            <pc:docMk/>
            <pc:sldMk cId="4209322005" sldId="259"/>
            <ac:graphicFrameMk id="6" creationId="{BF629521-FFD2-45DA-9D1D-A5F09BD5A2D9}"/>
          </ac:graphicFrameMkLst>
        </pc:graphicFrameChg>
        <pc:picChg chg="add del mod">
          <ac:chgData name="Shri Harri Priya Ramesh" userId="89676c0b4b28aa78" providerId="LiveId" clId="{94B1199C-EF91-4E00-88AE-B56F0A0934B3}" dt="2020-10-24T11:22:52.239" v="765" actId="478"/>
          <ac:picMkLst>
            <pc:docMk/>
            <pc:sldMk cId="4209322005" sldId="259"/>
            <ac:picMk id="4" creationId="{64127B81-DA84-44F4-B968-61258D84DC3B}"/>
          </ac:picMkLst>
        </pc:picChg>
        <pc:picChg chg="add del">
          <ac:chgData name="Shri Harri Priya Ramesh" userId="89676c0b4b28aa78" providerId="LiveId" clId="{94B1199C-EF91-4E00-88AE-B56F0A0934B3}" dt="2020-10-24T11:21:28.100" v="726" actId="478"/>
          <ac:picMkLst>
            <pc:docMk/>
            <pc:sldMk cId="4209322005" sldId="259"/>
            <ac:picMk id="5" creationId="{149F18CF-E9A5-44FF-951D-6DDBE586E99C}"/>
          </ac:picMkLst>
        </pc:picChg>
        <pc:picChg chg="add del mod">
          <ac:chgData name="Shri Harri Priya Ramesh" userId="89676c0b4b28aa78" providerId="LiveId" clId="{94B1199C-EF91-4E00-88AE-B56F0A0934B3}" dt="2020-10-24T11:22:53.699" v="766" actId="478"/>
          <ac:picMkLst>
            <pc:docMk/>
            <pc:sldMk cId="4209322005" sldId="259"/>
            <ac:picMk id="7" creationId="{818C2F1D-33DA-4098-9968-B1686AB4A4B3}"/>
          </ac:picMkLst>
        </pc:picChg>
        <pc:picChg chg="add del mod">
          <ac:chgData name="Shri Harri Priya Ramesh" userId="89676c0b4b28aa78" providerId="LiveId" clId="{94B1199C-EF91-4E00-88AE-B56F0A0934B3}" dt="2020-10-24T11:22:55.039" v="767" actId="478"/>
          <ac:picMkLst>
            <pc:docMk/>
            <pc:sldMk cId="4209322005" sldId="259"/>
            <ac:picMk id="9" creationId="{1F50A171-364F-472F-81CB-E786FE04E6B0}"/>
          </ac:picMkLst>
        </pc:picChg>
        <pc:picChg chg="add del mod">
          <ac:chgData name="Shri Harri Priya Ramesh" userId="89676c0b4b28aa78" providerId="LiveId" clId="{94B1199C-EF91-4E00-88AE-B56F0A0934B3}" dt="2020-10-24T11:22:56.481" v="768" actId="478"/>
          <ac:picMkLst>
            <pc:docMk/>
            <pc:sldMk cId="4209322005" sldId="259"/>
            <ac:picMk id="10" creationId="{A7695EA9-C6A0-49FF-AEBF-DE29AE8EBB33}"/>
          </ac:picMkLst>
        </pc:picChg>
        <pc:picChg chg="add del mod">
          <ac:chgData name="Shri Harri Priya Ramesh" userId="89676c0b4b28aa78" providerId="LiveId" clId="{94B1199C-EF91-4E00-88AE-B56F0A0934B3}" dt="2020-10-24T11:22:57.951" v="769" actId="478"/>
          <ac:picMkLst>
            <pc:docMk/>
            <pc:sldMk cId="4209322005" sldId="259"/>
            <ac:picMk id="11" creationId="{0D5434EE-3FCE-49DC-BB7C-A89FE77F205B}"/>
          </ac:picMkLst>
        </pc:picChg>
        <pc:picChg chg="add mod">
          <ac:chgData name="Shri Harri Priya Ramesh" userId="89676c0b4b28aa78" providerId="LiveId" clId="{94B1199C-EF91-4E00-88AE-B56F0A0934B3}" dt="2020-10-24T11:22:21.319" v="734" actId="1076"/>
          <ac:picMkLst>
            <pc:docMk/>
            <pc:sldMk cId="4209322005" sldId="259"/>
            <ac:picMk id="23" creationId="{4CCC4DC5-AFEA-422C-8B05-723ECBFE85D1}"/>
          </ac:picMkLst>
        </pc:picChg>
        <pc:picChg chg="add mod">
          <ac:chgData name="Shri Harri Priya Ramesh" userId="89676c0b4b28aa78" providerId="LiveId" clId="{94B1199C-EF91-4E00-88AE-B56F0A0934B3}" dt="2020-10-24T11:24:10.253" v="788" actId="1038"/>
          <ac:picMkLst>
            <pc:docMk/>
            <pc:sldMk cId="4209322005" sldId="259"/>
            <ac:picMk id="25" creationId="{4FD0BA9E-7454-423F-B66C-DFA918CE2D34}"/>
          </ac:picMkLst>
        </pc:picChg>
        <pc:picChg chg="add mod">
          <ac:chgData name="Shri Harri Priya Ramesh" userId="89676c0b4b28aa78" providerId="LiveId" clId="{94B1199C-EF91-4E00-88AE-B56F0A0934B3}" dt="2020-10-24T11:24:12.990" v="789" actId="1037"/>
          <ac:picMkLst>
            <pc:docMk/>
            <pc:sldMk cId="4209322005" sldId="259"/>
            <ac:picMk id="27" creationId="{6F8F28DA-EEB2-4B13-995D-A4894144960E}"/>
          </ac:picMkLst>
        </pc:picChg>
        <pc:picChg chg="add mod">
          <ac:chgData name="Shri Harri Priya Ramesh" userId="89676c0b4b28aa78" providerId="LiveId" clId="{94B1199C-EF91-4E00-88AE-B56F0A0934B3}" dt="2020-10-24T11:24:07.075" v="787" actId="1037"/>
          <ac:picMkLst>
            <pc:docMk/>
            <pc:sldMk cId="4209322005" sldId="259"/>
            <ac:picMk id="29" creationId="{38487DF3-B39D-4806-9131-2A194103BD80}"/>
          </ac:picMkLst>
        </pc:picChg>
        <pc:picChg chg="add mod">
          <ac:chgData name="Shri Harri Priya Ramesh" userId="89676c0b4b28aa78" providerId="LiveId" clId="{94B1199C-EF91-4E00-88AE-B56F0A0934B3}" dt="2020-10-24T11:24:16.635" v="790" actId="1038"/>
          <ac:picMkLst>
            <pc:docMk/>
            <pc:sldMk cId="4209322005" sldId="259"/>
            <ac:picMk id="31" creationId="{8BAB3E93-0CFB-4092-BDBF-9E6014CD0B2E}"/>
          </ac:picMkLst>
        </pc:picChg>
        <pc:picChg chg="add mod">
          <ac:chgData name="Shri Harri Priya Ramesh" userId="89676c0b4b28aa78" providerId="LiveId" clId="{94B1199C-EF91-4E00-88AE-B56F0A0934B3}" dt="2020-10-24T11:23:55.928" v="786" actId="1076"/>
          <ac:picMkLst>
            <pc:docMk/>
            <pc:sldMk cId="4209322005" sldId="259"/>
            <ac:picMk id="33" creationId="{11634A6D-FCAE-4C99-AD52-C7386ADA6CB4}"/>
          </ac:picMkLst>
        </pc:picChg>
      </pc:sldChg>
      <pc:sldChg chg="addSp delSp modSp mod">
        <pc:chgData name="Shri Harri Priya Ramesh" userId="89676c0b4b28aa78" providerId="LiveId" clId="{94B1199C-EF91-4E00-88AE-B56F0A0934B3}" dt="2020-10-27T05:27:21.612" v="1362" actId="14430"/>
        <pc:sldMkLst>
          <pc:docMk/>
          <pc:sldMk cId="3501347425" sldId="260"/>
        </pc:sldMkLst>
        <pc:spChg chg="mod ord">
          <ac:chgData name="Shri Harri Priya Ramesh" userId="89676c0b4b28aa78" providerId="LiveId" clId="{94B1199C-EF91-4E00-88AE-B56F0A0934B3}" dt="2020-10-27T05:25:07.053" v="1342" actId="26606"/>
          <ac:spMkLst>
            <pc:docMk/>
            <pc:sldMk cId="3501347425" sldId="260"/>
            <ac:spMk id="2" creationId="{0F87E73C-2B1A-4602-BFBE-CFE1E55D9B38}"/>
          </ac:spMkLst>
        </pc:spChg>
        <pc:spChg chg="del mod">
          <ac:chgData name="Shri Harri Priya Ramesh" userId="89676c0b4b28aa78" providerId="LiveId" clId="{94B1199C-EF91-4E00-88AE-B56F0A0934B3}" dt="2020-10-26T17:36:29.435" v="1279" actId="478"/>
          <ac:spMkLst>
            <pc:docMk/>
            <pc:sldMk cId="3501347425" sldId="260"/>
            <ac:spMk id="3" creationId="{A9CB511D-EA45-4336-847C-1252667143B5}"/>
          </ac:spMkLst>
        </pc:spChg>
        <pc:spChg chg="add del">
          <ac:chgData name="Shri Harri Priya Ramesh" userId="89676c0b4b28aa78" providerId="LiveId" clId="{94B1199C-EF91-4E00-88AE-B56F0A0934B3}" dt="2020-10-27T05:25:07.053" v="1342" actId="26606"/>
          <ac:spMkLst>
            <pc:docMk/>
            <pc:sldMk cId="3501347425" sldId="260"/>
            <ac:spMk id="10" creationId="{379F11E2-8BA5-4C5C-AE7C-361E5EA011FF}"/>
          </ac:spMkLst>
        </pc:spChg>
        <pc:spChg chg="add del">
          <ac:chgData name="Shri Harri Priya Ramesh" userId="89676c0b4b28aa78" providerId="LiveId" clId="{94B1199C-EF91-4E00-88AE-B56F0A0934B3}" dt="2020-10-27T05:25:07.053" v="1342" actId="26606"/>
          <ac:spMkLst>
            <pc:docMk/>
            <pc:sldMk cId="3501347425" sldId="260"/>
            <ac:spMk id="12" creationId="{7C00E1DA-EC7C-40FC-95E3-11FDCD2E4291}"/>
          </ac:spMkLst>
        </pc:spChg>
        <pc:spChg chg="add del">
          <ac:chgData name="Shri Harri Priya Ramesh" userId="89676c0b4b28aa78" providerId="LiveId" clId="{94B1199C-EF91-4E00-88AE-B56F0A0934B3}" dt="2020-10-27T05:24:08.572" v="1337" actId="26606"/>
          <ac:spMkLst>
            <pc:docMk/>
            <pc:sldMk cId="3501347425" sldId="260"/>
            <ac:spMk id="73" creationId="{28D511D2-9CF1-40DE-BB88-A5A48A0E8AC6}"/>
          </ac:spMkLst>
        </pc:spChg>
        <pc:spChg chg="mod modVis">
          <ac:chgData name="Shri Harri Priya Ramesh" userId="89676c0b4b28aa78" providerId="LiveId" clId="{94B1199C-EF91-4E00-88AE-B56F0A0934B3}" dt="2020-10-27T05:27:18.928" v="1360" actId="14430"/>
          <ac:spMkLst>
            <pc:docMk/>
            <pc:sldMk cId="3501347425" sldId="260"/>
            <ac:spMk id="76" creationId="{3643E56B-BD42-413D-B17D-7958270F5DE4}"/>
          </ac:spMkLst>
        </pc:spChg>
        <pc:spChg chg="mod modVis">
          <ac:chgData name="Shri Harri Priya Ramesh" userId="89676c0b4b28aa78" providerId="LiveId" clId="{94B1199C-EF91-4E00-88AE-B56F0A0934B3}" dt="2020-10-27T05:27:21.612" v="1362" actId="14430"/>
          <ac:spMkLst>
            <pc:docMk/>
            <pc:sldMk cId="3501347425" sldId="260"/>
            <ac:spMk id="78" creationId="{D73DE1C3-5C37-42E9-A3F0-256F1938327C}"/>
          </ac:spMkLst>
        </pc:spChg>
        <pc:spChg chg="add">
          <ac:chgData name="Shri Harri Priya Ramesh" userId="89676c0b4b28aa78" providerId="LiveId" clId="{94B1199C-EF91-4E00-88AE-B56F0A0934B3}" dt="2020-10-27T05:25:07.053" v="1342" actId="26606"/>
          <ac:spMkLst>
            <pc:docMk/>
            <pc:sldMk cId="3501347425" sldId="260"/>
            <ac:spMk id="80" creationId="{4A2E7EC3-E07C-46CE-9B25-41865A50681C}"/>
          </ac:spMkLst>
        </pc:spChg>
        <pc:spChg chg="add del">
          <ac:chgData name="Shri Harri Priya Ramesh" userId="89676c0b4b28aa78" providerId="LiveId" clId="{94B1199C-EF91-4E00-88AE-B56F0A0934B3}" dt="2020-10-27T05:25:05.667" v="1339" actId="26606"/>
          <ac:spMkLst>
            <pc:docMk/>
            <pc:sldMk cId="3501347425" sldId="260"/>
            <ac:spMk id="1030" creationId="{379F11E2-8BA5-4C5C-AE7C-361E5EA011FF}"/>
          </ac:spMkLst>
        </pc:spChg>
        <pc:spChg chg="add del">
          <ac:chgData name="Shri Harri Priya Ramesh" userId="89676c0b4b28aa78" providerId="LiveId" clId="{94B1199C-EF91-4E00-88AE-B56F0A0934B3}" dt="2020-10-27T05:25:05.667" v="1339" actId="26606"/>
          <ac:spMkLst>
            <pc:docMk/>
            <pc:sldMk cId="3501347425" sldId="260"/>
            <ac:spMk id="1031" creationId="{7C00E1DA-EC7C-40FC-95E3-11FDCD2E4291}"/>
          </ac:spMkLst>
        </pc:spChg>
        <pc:spChg chg="add del">
          <ac:chgData name="Shri Harri Priya Ramesh" userId="89676c0b4b28aa78" providerId="LiveId" clId="{94B1199C-EF91-4E00-88AE-B56F0A0934B3}" dt="2020-10-27T05:25:07.020" v="1341" actId="26606"/>
          <ac:spMkLst>
            <pc:docMk/>
            <pc:sldMk cId="3501347425" sldId="260"/>
            <ac:spMk id="1033" creationId="{17C35B5F-59FB-4E4A-A4E6-85CC504D7918}"/>
          </ac:spMkLst>
        </pc:spChg>
        <pc:spChg chg="add">
          <ac:chgData name="Shri Harri Priya Ramesh" userId="89676c0b4b28aa78" providerId="LiveId" clId="{94B1199C-EF91-4E00-88AE-B56F0A0934B3}" dt="2020-10-27T05:25:07.053" v="1342" actId="26606"/>
          <ac:spMkLst>
            <pc:docMk/>
            <pc:sldMk cId="3501347425" sldId="260"/>
            <ac:spMk id="1037" creationId="{493D4EDA-58E0-40CC-B3CA-14CDEB349D24}"/>
          </ac:spMkLst>
        </pc:spChg>
        <pc:spChg chg="mod modVis">
          <ac:chgData name="Shri Harri Priya Ramesh" userId="89676c0b4b28aa78" providerId="LiveId" clId="{94B1199C-EF91-4E00-88AE-B56F0A0934B3}" dt="2020-10-27T05:27:20.054" v="1361" actId="14430"/>
          <ac:spMkLst>
            <pc:docMk/>
            <pc:sldMk cId="3501347425" sldId="260"/>
            <ac:spMk id="1039" creationId="{96C04F74-9467-4FA5-95DC-8D481A29740E}"/>
          </ac:spMkLst>
        </pc:spChg>
        <pc:grpChg chg="add del">
          <ac:chgData name="Shri Harri Priya Ramesh" userId="89676c0b4b28aa78" providerId="LiveId" clId="{94B1199C-EF91-4E00-88AE-B56F0A0934B3}" dt="2020-10-27T05:25:07.053" v="1342" actId="26606"/>
          <ac:grpSpMkLst>
            <pc:docMk/>
            <pc:sldMk cId="3501347425" sldId="260"/>
            <ac:grpSpMk id="14" creationId="{9A421166-2996-41A7-B094-AE5316F347DD}"/>
          </ac:grpSpMkLst>
        </pc:grpChg>
        <pc:grpChg chg="add del">
          <ac:chgData name="Shri Harri Priya Ramesh" userId="89676c0b4b28aa78" providerId="LiveId" clId="{94B1199C-EF91-4E00-88AE-B56F0A0934B3}" dt="2020-10-27T05:24:08.572" v="1337" actId="26606"/>
          <ac:grpSpMkLst>
            <pc:docMk/>
            <pc:sldMk cId="3501347425" sldId="260"/>
            <ac:grpSpMk id="75" creationId="{40ADCA80-A0B1-4379-94EC-0A1A73BE1E7C}"/>
          </ac:grpSpMkLst>
        </pc:grpChg>
        <pc:grpChg chg="add del">
          <ac:chgData name="Shri Harri Priya Ramesh" userId="89676c0b4b28aa78" providerId="LiveId" clId="{94B1199C-EF91-4E00-88AE-B56F0A0934B3}" dt="2020-10-27T05:25:05.667" v="1339" actId="26606"/>
          <ac:grpSpMkLst>
            <pc:docMk/>
            <pc:sldMk cId="3501347425" sldId="260"/>
            <ac:grpSpMk id="77" creationId="{9A421166-2996-41A7-B094-AE5316F347DD}"/>
          </ac:grpSpMkLst>
        </pc:grpChg>
        <pc:grpChg chg="add del">
          <ac:chgData name="Shri Harri Priya Ramesh" userId="89676c0b4b28aa78" providerId="LiveId" clId="{94B1199C-EF91-4E00-88AE-B56F0A0934B3}" dt="2020-10-27T05:25:07.020" v="1341" actId="26606"/>
          <ac:grpSpMkLst>
            <pc:docMk/>
            <pc:sldMk cId="3501347425" sldId="260"/>
            <ac:grpSpMk id="1034" creationId="{266203B4-6411-4E9D-AAC1-D798EF7311A2}"/>
          </ac:grpSpMkLst>
        </pc:grpChg>
        <pc:grpChg chg="add">
          <ac:chgData name="Shri Harri Priya Ramesh" userId="89676c0b4b28aa78" providerId="LiveId" clId="{94B1199C-EF91-4E00-88AE-B56F0A0934B3}" dt="2020-10-27T05:25:07.053" v="1342" actId="26606"/>
          <ac:grpSpMkLst>
            <pc:docMk/>
            <pc:sldMk cId="3501347425" sldId="260"/>
            <ac:grpSpMk id="1038" creationId="{AA9EB0BC-A85E-4C26-B355-5DFCEF6CCB49}"/>
          </ac:grpSpMkLst>
        </pc:grpChg>
        <pc:picChg chg="del mod">
          <ac:chgData name="Shri Harri Priya Ramesh" userId="89676c0b4b28aa78" providerId="LiveId" clId="{94B1199C-EF91-4E00-88AE-B56F0A0934B3}" dt="2020-10-27T05:23:52.304" v="1334" actId="478"/>
          <ac:picMkLst>
            <pc:docMk/>
            <pc:sldMk cId="3501347425" sldId="260"/>
            <ac:picMk id="5" creationId="{A21EA617-6D48-425F-97A8-7FEC82C8F401}"/>
          </ac:picMkLst>
        </pc:picChg>
        <pc:picChg chg="add del mod">
          <ac:chgData name="Shri Harri Priya Ramesh" userId="89676c0b4b28aa78" providerId="LiveId" clId="{94B1199C-EF91-4E00-88AE-B56F0A0934B3}" dt="2020-10-27T05:23:52.304" v="1334" actId="478"/>
          <ac:picMkLst>
            <pc:docMk/>
            <pc:sldMk cId="3501347425" sldId="260"/>
            <ac:picMk id="1026" creationId="{2BD0915F-9818-4248-90F7-5F4417AD7632}"/>
          </ac:picMkLst>
        </pc:picChg>
        <pc:picChg chg="add mod modVis">
          <ac:chgData name="Shri Harri Priya Ramesh" userId="89676c0b4b28aa78" providerId="LiveId" clId="{94B1199C-EF91-4E00-88AE-B56F0A0934B3}" dt="2020-10-27T05:26:42.074" v="1355" actId="14429"/>
          <ac:picMkLst>
            <pc:docMk/>
            <pc:sldMk cId="3501347425" sldId="260"/>
            <ac:picMk id="1028" creationId="{CAB05CE4-4444-4634-80CE-8265A924252A}"/>
          </ac:picMkLst>
        </pc:picChg>
      </pc:sldChg>
      <pc:sldChg chg="addSp delSp modSp del mod">
        <pc:chgData name="Shri Harri Priya Ramesh" userId="89676c0b4b28aa78" providerId="LiveId" clId="{94B1199C-EF91-4E00-88AE-B56F0A0934B3}" dt="2020-10-26T17:36:44.650" v="1281" actId="47"/>
        <pc:sldMkLst>
          <pc:docMk/>
          <pc:sldMk cId="1703342593" sldId="261"/>
        </pc:sldMkLst>
        <pc:spChg chg="mod">
          <ac:chgData name="Shri Harri Priya Ramesh" userId="89676c0b4b28aa78" providerId="LiveId" clId="{94B1199C-EF91-4E00-88AE-B56F0A0934B3}" dt="2020-10-26T15:00:19.084" v="922" actId="26606"/>
          <ac:spMkLst>
            <pc:docMk/>
            <pc:sldMk cId="1703342593" sldId="261"/>
            <ac:spMk id="2" creationId="{5B040558-A365-4CCE-92FA-5A48CD98F9C9}"/>
          </ac:spMkLst>
        </pc:spChg>
        <pc:spChg chg="add del">
          <ac:chgData name="Shri Harri Priya Ramesh" userId="89676c0b4b28aa78" providerId="LiveId" clId="{94B1199C-EF91-4E00-88AE-B56F0A0934B3}" dt="2020-10-26T15:00:19.084" v="922" actId="26606"/>
          <ac:spMkLst>
            <pc:docMk/>
            <pc:sldMk cId="1703342593" sldId="261"/>
            <ac:spMk id="29" creationId="{BFDA9692-ECDC-4B59-86B2-8C90FDE1A055}"/>
          </ac:spMkLst>
        </pc:spChg>
        <pc:spChg chg="add del">
          <ac:chgData name="Shri Harri Priya Ramesh" userId="89676c0b4b28aa78" providerId="LiveId" clId="{94B1199C-EF91-4E00-88AE-B56F0A0934B3}" dt="2020-10-26T15:00:19.084" v="922" actId="26606"/>
          <ac:spMkLst>
            <pc:docMk/>
            <pc:sldMk cId="1703342593" sldId="261"/>
            <ac:spMk id="31" creationId="{12C05506-42A1-49C0-9D87-081CCD9023D6}"/>
          </ac:spMkLst>
        </pc:spChg>
        <pc:graphicFrameChg chg="mod modGraphic">
          <ac:chgData name="Shri Harri Priya Ramesh" userId="89676c0b4b28aa78" providerId="LiveId" clId="{94B1199C-EF91-4E00-88AE-B56F0A0934B3}" dt="2020-10-26T17:18:23.921" v="945" actId="14100"/>
          <ac:graphicFrameMkLst>
            <pc:docMk/>
            <pc:sldMk cId="1703342593" sldId="261"/>
            <ac:graphicFrameMk id="4" creationId="{81E592E1-99DF-4294-A2E9-EF46299BD3F4}"/>
          </ac:graphicFrameMkLst>
        </pc:graphicFrameChg>
      </pc:sldChg>
      <pc:sldChg chg="addSp delSp modSp mod setBg">
        <pc:chgData name="Shri Harri Priya Ramesh" userId="89676c0b4b28aa78" providerId="LiveId" clId="{94B1199C-EF91-4E00-88AE-B56F0A0934B3}" dt="2020-10-24T11:09:56.897" v="574" actId="5793"/>
        <pc:sldMkLst>
          <pc:docMk/>
          <pc:sldMk cId="754289867" sldId="262"/>
        </pc:sldMkLst>
        <pc:spChg chg="mod">
          <ac:chgData name="Shri Harri Priya Ramesh" userId="89676c0b4b28aa78" providerId="LiveId" clId="{94B1199C-EF91-4E00-88AE-B56F0A0934B3}" dt="2020-10-24T10:26:59.355" v="146" actId="26606"/>
          <ac:spMkLst>
            <pc:docMk/>
            <pc:sldMk cId="754289867" sldId="262"/>
            <ac:spMk id="2" creationId="{A20830F9-F4E2-4BA5-B921-9004BB771AAD}"/>
          </ac:spMkLst>
        </pc:spChg>
        <pc:spChg chg="mod">
          <ac:chgData name="Shri Harri Priya Ramesh" userId="89676c0b4b28aa78" providerId="LiveId" clId="{94B1199C-EF91-4E00-88AE-B56F0A0934B3}" dt="2020-10-24T10:36:52.694" v="309" actId="255"/>
          <ac:spMkLst>
            <pc:docMk/>
            <pc:sldMk cId="754289867" sldId="262"/>
            <ac:spMk id="3" creationId="{AC4310C6-8F2B-4C2E-B773-69C30E927433}"/>
          </ac:spMkLst>
        </pc:spChg>
        <pc:spChg chg="add del">
          <ac:chgData name="Shri Harri Priya Ramesh" userId="89676c0b4b28aa78" providerId="LiveId" clId="{94B1199C-EF91-4E00-88AE-B56F0A0934B3}" dt="2020-10-24T10:15:20.995" v="13"/>
          <ac:spMkLst>
            <pc:docMk/>
            <pc:sldMk cId="754289867" sldId="262"/>
            <ac:spMk id="4" creationId="{15057DC2-ADD1-4366-B93C-E73D1C11CAA4}"/>
          </ac:spMkLst>
        </pc:spChg>
        <pc:spChg chg="add del">
          <ac:chgData name="Shri Harri Priya Ramesh" userId="89676c0b4b28aa78" providerId="LiveId" clId="{94B1199C-EF91-4E00-88AE-B56F0A0934B3}" dt="2020-10-24T10:15:20.995" v="13"/>
          <ac:spMkLst>
            <pc:docMk/>
            <pc:sldMk cId="754289867" sldId="262"/>
            <ac:spMk id="5" creationId="{898C6741-3673-4895-B819-6CE9532B94D9}"/>
          </ac:spMkLst>
        </pc:spChg>
        <pc:spChg chg="add del">
          <ac:chgData name="Shri Harri Priya Ramesh" userId="89676c0b4b28aa78" providerId="LiveId" clId="{94B1199C-EF91-4E00-88AE-B56F0A0934B3}" dt="2020-10-24T10:15:20.995" v="13"/>
          <ac:spMkLst>
            <pc:docMk/>
            <pc:sldMk cId="754289867" sldId="262"/>
            <ac:spMk id="6" creationId="{FAE1F5CB-C5C0-4C70-9A79-00928CA55808}"/>
          </ac:spMkLst>
        </pc:spChg>
        <pc:spChg chg="add del">
          <ac:chgData name="Shri Harri Priya Ramesh" userId="89676c0b4b28aa78" providerId="LiveId" clId="{94B1199C-EF91-4E00-88AE-B56F0A0934B3}" dt="2020-10-24T10:15:20.995" v="13"/>
          <ac:spMkLst>
            <pc:docMk/>
            <pc:sldMk cId="754289867" sldId="262"/>
            <ac:spMk id="7" creationId="{6A1B96C3-DEC9-4532-8EFF-6A2C2C66CB6F}"/>
          </ac:spMkLst>
        </pc:spChg>
        <pc:spChg chg="add del">
          <ac:chgData name="Shri Harri Priya Ramesh" userId="89676c0b4b28aa78" providerId="LiveId" clId="{94B1199C-EF91-4E00-88AE-B56F0A0934B3}" dt="2020-10-24T10:15:20.995" v="13"/>
          <ac:spMkLst>
            <pc:docMk/>
            <pc:sldMk cId="754289867" sldId="262"/>
            <ac:spMk id="8" creationId="{02288325-8B33-48AF-AB46-1CD91B9155E9}"/>
          </ac:spMkLst>
        </pc:spChg>
        <pc:spChg chg="add mod">
          <ac:chgData name="Shri Harri Priya Ramesh" userId="89676c0b4b28aa78" providerId="LiveId" clId="{94B1199C-EF91-4E00-88AE-B56F0A0934B3}" dt="2020-10-24T10:34:57.952" v="294" actId="403"/>
          <ac:spMkLst>
            <pc:docMk/>
            <pc:sldMk cId="754289867" sldId="262"/>
            <ac:spMk id="14" creationId="{8AA2205A-6F2C-4E7D-A4F6-F61C60970D74}"/>
          </ac:spMkLst>
        </pc:spChg>
        <pc:spChg chg="add mod">
          <ac:chgData name="Shri Harri Priya Ramesh" userId="89676c0b4b28aa78" providerId="LiveId" clId="{94B1199C-EF91-4E00-88AE-B56F0A0934B3}" dt="2020-10-24T10:37:00.897" v="310" actId="1076"/>
          <ac:spMkLst>
            <pc:docMk/>
            <pc:sldMk cId="754289867" sldId="262"/>
            <ac:spMk id="15" creationId="{B4EEF1E8-1622-49E9-A7F2-6785A3EA3DB3}"/>
          </ac:spMkLst>
        </pc:spChg>
        <pc:spChg chg="add del mod">
          <ac:chgData name="Shri Harri Priya Ramesh" userId="89676c0b4b28aa78" providerId="LiveId" clId="{94B1199C-EF91-4E00-88AE-B56F0A0934B3}" dt="2020-10-24T11:09:01.832" v="530" actId="478"/>
          <ac:spMkLst>
            <pc:docMk/>
            <pc:sldMk cId="754289867" sldId="262"/>
            <ac:spMk id="17" creationId="{B149CC78-8340-410D-AA26-F1A7ACCF59A3}"/>
          </ac:spMkLst>
        </pc:spChg>
        <pc:spChg chg="add del">
          <ac:chgData name="Shri Harri Priya Ramesh" userId="89676c0b4b28aa78" providerId="LiveId" clId="{94B1199C-EF91-4E00-88AE-B56F0A0934B3}" dt="2020-10-24T10:21:17.414" v="108" actId="22"/>
          <ac:spMkLst>
            <pc:docMk/>
            <pc:sldMk cId="754289867" sldId="262"/>
            <ac:spMk id="19" creationId="{59A5E9DB-92F2-44F6-BE26-D87B438522FD}"/>
          </ac:spMkLst>
        </pc:spChg>
        <pc:spChg chg="add del mod">
          <ac:chgData name="Shri Harri Priya Ramesh" userId="89676c0b4b28aa78" providerId="LiveId" clId="{94B1199C-EF91-4E00-88AE-B56F0A0934B3}" dt="2020-10-24T10:28:01.276" v="148" actId="478"/>
          <ac:spMkLst>
            <pc:docMk/>
            <pc:sldMk cId="754289867" sldId="262"/>
            <ac:spMk id="21" creationId="{308E8377-D099-426C-8D57-9C9C15DEA773}"/>
          </ac:spMkLst>
        </pc:spChg>
        <pc:spChg chg="add mod">
          <ac:chgData name="Shri Harri Priya Ramesh" userId="89676c0b4b28aa78" providerId="LiveId" clId="{94B1199C-EF91-4E00-88AE-B56F0A0934B3}" dt="2020-10-24T11:09:56.897" v="574" actId="5793"/>
          <ac:spMkLst>
            <pc:docMk/>
            <pc:sldMk cId="754289867" sldId="262"/>
            <ac:spMk id="38" creationId="{66253B13-32FA-4172-9D4C-77B3BE417B2F}"/>
          </ac:spMkLst>
        </pc:spChg>
        <pc:spChg chg="add del">
          <ac:chgData name="Shri Harri Priya Ramesh" userId="89676c0b4b28aa78" providerId="LiveId" clId="{94B1199C-EF91-4E00-88AE-B56F0A0934B3}" dt="2020-10-24T10:26:59.296" v="145" actId="26606"/>
          <ac:spMkLst>
            <pc:docMk/>
            <pc:sldMk cId="754289867" sldId="262"/>
            <ac:spMk id="80" creationId="{5C54D7CB-0C91-49BA-BDC8-628D4E04E429}"/>
          </ac:spMkLst>
        </pc:spChg>
        <pc:spChg chg="add del">
          <ac:chgData name="Shri Harri Priya Ramesh" userId="89676c0b4b28aa78" providerId="LiveId" clId="{94B1199C-EF91-4E00-88AE-B56F0A0934B3}" dt="2020-10-24T10:26:59.296" v="145" actId="26606"/>
          <ac:spMkLst>
            <pc:docMk/>
            <pc:sldMk cId="754289867" sldId="262"/>
            <ac:spMk id="82" creationId="{17AA1860-70B6-4D74-8E50-89C5CFA4EAAF}"/>
          </ac:spMkLst>
        </pc:spChg>
        <pc:spChg chg="add del">
          <ac:chgData name="Shri Harri Priya Ramesh" userId="89676c0b4b28aa78" providerId="LiveId" clId="{94B1199C-EF91-4E00-88AE-B56F0A0934B3}" dt="2020-10-24T10:26:59.296" v="145" actId="26606"/>
          <ac:spMkLst>
            <pc:docMk/>
            <pc:sldMk cId="754289867" sldId="262"/>
            <ac:spMk id="84" creationId="{034FA9EC-3E4B-41A6-9164-6C10794D78C1}"/>
          </ac:spMkLst>
        </pc:spChg>
        <pc:spChg chg="add">
          <ac:chgData name="Shri Harri Priya Ramesh" userId="89676c0b4b28aa78" providerId="LiveId" clId="{94B1199C-EF91-4E00-88AE-B56F0A0934B3}" dt="2020-10-24T10:26:59.355" v="146" actId="26606"/>
          <ac:spMkLst>
            <pc:docMk/>
            <pc:sldMk cId="754289867" sldId="262"/>
            <ac:spMk id="86" creationId="{F153A912-83A9-46BB-A233-6A4703520D93}"/>
          </ac:spMkLst>
        </pc:spChg>
        <pc:spChg chg="add">
          <ac:chgData name="Shri Harri Priya Ramesh" userId="89676c0b4b28aa78" providerId="LiveId" clId="{94B1199C-EF91-4E00-88AE-B56F0A0934B3}" dt="2020-10-24T10:26:59.355" v="146" actId="26606"/>
          <ac:spMkLst>
            <pc:docMk/>
            <pc:sldMk cId="754289867" sldId="262"/>
            <ac:spMk id="88" creationId="{4CFB7F65-9106-4CAB-B5F1-B6B1476E70A0}"/>
          </ac:spMkLst>
        </pc:spChg>
        <pc:spChg chg="add">
          <ac:chgData name="Shri Harri Priya Ramesh" userId="89676c0b4b28aa78" providerId="LiveId" clId="{94B1199C-EF91-4E00-88AE-B56F0A0934B3}" dt="2020-10-24T10:26:59.355" v="146" actId="26606"/>
          <ac:spMkLst>
            <pc:docMk/>
            <pc:sldMk cId="754289867" sldId="262"/>
            <ac:spMk id="90" creationId="{E0996FEB-A7FD-41B5-AC7B-E2ED8B7623A2}"/>
          </ac:spMkLst>
        </pc:spChg>
        <pc:spChg chg="add">
          <ac:chgData name="Shri Harri Priya Ramesh" userId="89676c0b4b28aa78" providerId="LiveId" clId="{94B1199C-EF91-4E00-88AE-B56F0A0934B3}" dt="2020-10-24T10:26:59.355" v="146" actId="26606"/>
          <ac:spMkLst>
            <pc:docMk/>
            <pc:sldMk cId="754289867" sldId="262"/>
            <ac:spMk id="92" creationId="{2F3AC5DB-7693-457F-ACCC-7E0B50B989B1}"/>
          </ac:spMkLst>
        </pc:spChg>
        <pc:spChg chg="add">
          <ac:chgData name="Shri Harri Priya Ramesh" userId="89676c0b4b28aa78" providerId="LiveId" clId="{94B1199C-EF91-4E00-88AE-B56F0A0934B3}" dt="2020-10-24T10:26:59.355" v="146" actId="26606"/>
          <ac:spMkLst>
            <pc:docMk/>
            <pc:sldMk cId="754289867" sldId="262"/>
            <ac:spMk id="94" creationId="{7F9DE51B-4C99-46DA-BAA8-AFBACAA90C43}"/>
          </ac:spMkLst>
        </pc:spChg>
        <pc:spChg chg="add mod modVis">
          <ac:chgData name="Shri Harri Priya Ramesh" userId="89676c0b4b28aa78" providerId="LiveId" clId="{94B1199C-EF91-4E00-88AE-B56F0A0934B3}" dt="2020-10-24T10:34:13.344" v="266" actId="14430"/>
          <ac:spMkLst>
            <pc:docMk/>
            <pc:sldMk cId="754289867" sldId="262"/>
            <ac:spMk id="96" creationId="{1C96A87B-A6AF-49F9-A35C-DBCD32934F73}"/>
          </ac:spMkLst>
        </pc:spChg>
        <pc:spChg chg="add">
          <ac:chgData name="Shri Harri Priya Ramesh" userId="89676c0b4b28aa78" providerId="LiveId" clId="{94B1199C-EF91-4E00-88AE-B56F0A0934B3}" dt="2020-10-24T10:26:59.355" v="146" actId="26606"/>
          <ac:spMkLst>
            <pc:docMk/>
            <pc:sldMk cId="754289867" sldId="262"/>
            <ac:spMk id="1037" creationId="{9052E949-8C4B-400D-86F5-BC17BB39257B}"/>
          </ac:spMkLst>
        </pc:spChg>
        <pc:spChg chg="add">
          <ac:chgData name="Shri Harri Priya Ramesh" userId="89676c0b4b28aa78" providerId="LiveId" clId="{94B1199C-EF91-4E00-88AE-B56F0A0934B3}" dt="2020-10-24T10:26:59.355" v="146" actId="26606"/>
          <ac:spMkLst>
            <pc:docMk/>
            <pc:sldMk cId="754289867" sldId="262"/>
            <ac:spMk id="1038" creationId="{C5F32A9A-DB0A-486D-AB9B-38C96D782CF5}"/>
          </ac:spMkLst>
        </pc:spChg>
        <pc:spChg chg="add">
          <ac:chgData name="Shri Harri Priya Ramesh" userId="89676c0b4b28aa78" providerId="LiveId" clId="{94B1199C-EF91-4E00-88AE-B56F0A0934B3}" dt="2020-10-24T10:26:59.355" v="146" actId="26606"/>
          <ac:spMkLst>
            <pc:docMk/>
            <pc:sldMk cId="754289867" sldId="262"/>
            <ac:spMk id="1039" creationId="{3DC37282-6825-4315-97BC-FBF347BC00E2}"/>
          </ac:spMkLst>
        </pc:spChg>
        <pc:picChg chg="add mod">
          <ac:chgData name="Shri Harri Priya Ramesh" userId="89676c0b4b28aa78" providerId="LiveId" clId="{94B1199C-EF91-4E00-88AE-B56F0A0934B3}" dt="2020-10-24T11:00:27.098" v="495" actId="1367"/>
          <ac:picMkLst>
            <pc:docMk/>
            <pc:sldMk cId="754289867" sldId="262"/>
            <ac:picMk id="13" creationId="{564F0F7D-A52B-4E91-95AF-212DCA773886}"/>
          </ac:picMkLst>
        </pc:picChg>
        <pc:picChg chg="add del mod">
          <ac:chgData name="Shri Harri Priya Ramesh" userId="89676c0b4b28aa78" providerId="LiveId" clId="{94B1199C-EF91-4E00-88AE-B56F0A0934B3}" dt="2020-10-24T10:26:16.036" v="143" actId="21"/>
          <ac:picMkLst>
            <pc:docMk/>
            <pc:sldMk cId="754289867" sldId="262"/>
            <ac:picMk id="22" creationId="{72DF6B5F-1BBB-4352-8565-16335A771969}"/>
          </ac:picMkLst>
        </pc:picChg>
        <pc:picChg chg="add mod ord">
          <ac:chgData name="Shri Harri Priya Ramesh" userId="89676c0b4b28aa78" providerId="LiveId" clId="{94B1199C-EF91-4E00-88AE-B56F0A0934B3}" dt="2020-10-24T10:35:29.292" v="299" actId="1076"/>
          <ac:picMkLst>
            <pc:docMk/>
            <pc:sldMk cId="754289867" sldId="262"/>
            <ac:picMk id="23" creationId="{3852C617-6DB6-4CBE-A50E-BCE8A0E2B8D0}"/>
          </ac:picMkLst>
        </pc:picChg>
        <pc:picChg chg="add del">
          <ac:chgData name="Shri Harri Priya Ramesh" userId="89676c0b4b28aa78" providerId="LiveId" clId="{94B1199C-EF91-4E00-88AE-B56F0A0934B3}" dt="2020-10-24T10:15:20.995" v="13"/>
          <ac:picMkLst>
            <pc:docMk/>
            <pc:sldMk cId="754289867" sldId="262"/>
            <ac:picMk id="1025" creationId="{FE0F4C33-9F83-4950-AD78-900AD48B0339}"/>
          </ac:picMkLst>
        </pc:picChg>
        <pc:picChg chg="add del">
          <ac:chgData name="Shri Harri Priya Ramesh" userId="89676c0b4b28aa78" providerId="LiveId" clId="{94B1199C-EF91-4E00-88AE-B56F0A0934B3}" dt="2020-10-24T10:15:20.995" v="13"/>
          <ac:picMkLst>
            <pc:docMk/>
            <pc:sldMk cId="754289867" sldId="262"/>
            <ac:picMk id="1026" creationId="{0A33148A-A9D5-4665-AB52-B5ABF285315A}"/>
          </ac:picMkLst>
        </pc:picChg>
        <pc:picChg chg="add del">
          <ac:chgData name="Shri Harri Priya Ramesh" userId="89676c0b4b28aa78" providerId="LiveId" clId="{94B1199C-EF91-4E00-88AE-B56F0A0934B3}" dt="2020-10-24T10:15:20.995" v="13"/>
          <ac:picMkLst>
            <pc:docMk/>
            <pc:sldMk cId="754289867" sldId="262"/>
            <ac:picMk id="1027" creationId="{84561DB2-7E9A-4732-8301-42EDA943C750}"/>
          </ac:picMkLst>
        </pc:picChg>
        <pc:picChg chg="add del">
          <ac:chgData name="Shri Harri Priya Ramesh" userId="89676c0b4b28aa78" providerId="LiveId" clId="{94B1199C-EF91-4E00-88AE-B56F0A0934B3}" dt="2020-10-24T10:15:20.995" v="13"/>
          <ac:picMkLst>
            <pc:docMk/>
            <pc:sldMk cId="754289867" sldId="262"/>
            <ac:picMk id="1028" creationId="{BC1AD9DD-C819-4AFF-AD87-1F467FF9A18E}"/>
          </ac:picMkLst>
        </pc:picChg>
        <pc:picChg chg="add mod ord">
          <ac:chgData name="Shri Harri Priya Ramesh" userId="89676c0b4b28aa78" providerId="LiveId" clId="{94B1199C-EF91-4E00-88AE-B56F0A0934B3}" dt="2020-10-24T10:35:35.627" v="301" actId="1076"/>
          <ac:picMkLst>
            <pc:docMk/>
            <pc:sldMk cId="754289867" sldId="262"/>
            <ac:picMk id="1035" creationId="{9A3FEFC7-4BAB-41A6-AE9E-F92C0AB771BB}"/>
          </ac:picMkLst>
        </pc:picChg>
      </pc:sldChg>
      <pc:sldChg chg="addSp delSp modSp add mod">
        <pc:chgData name="Shri Harri Priya Ramesh" userId="89676c0b4b28aa78" providerId="LiveId" clId="{94B1199C-EF91-4E00-88AE-B56F0A0934B3}" dt="2020-10-24T11:08:43.608" v="527"/>
        <pc:sldMkLst>
          <pc:docMk/>
          <pc:sldMk cId="2134836113" sldId="263"/>
        </pc:sldMkLst>
        <pc:spChg chg="mod">
          <ac:chgData name="Shri Harri Priya Ramesh" userId="89676c0b4b28aa78" providerId="LiveId" clId="{94B1199C-EF91-4E00-88AE-B56F0A0934B3}" dt="2020-10-24T10:45:59.862" v="361" actId="20577"/>
          <ac:spMkLst>
            <pc:docMk/>
            <pc:sldMk cId="2134836113" sldId="263"/>
            <ac:spMk id="3" creationId="{AC4310C6-8F2B-4C2E-B773-69C30E927433}"/>
          </ac:spMkLst>
        </pc:spChg>
        <pc:spChg chg="mod">
          <ac:chgData name="Shri Harri Priya Ramesh" userId="89676c0b4b28aa78" providerId="LiveId" clId="{94B1199C-EF91-4E00-88AE-B56F0A0934B3}" dt="2020-10-24T10:49:19.629" v="396" actId="368"/>
          <ac:spMkLst>
            <pc:docMk/>
            <pc:sldMk cId="2134836113" sldId="263"/>
            <ac:spMk id="15" creationId="{B4EEF1E8-1622-49E9-A7F2-6785A3EA3DB3}"/>
          </ac:spMkLst>
        </pc:spChg>
        <pc:spChg chg="del mod">
          <ac:chgData name="Shri Harri Priya Ramesh" userId="89676c0b4b28aa78" providerId="LiveId" clId="{94B1199C-EF91-4E00-88AE-B56F0A0934B3}" dt="2020-10-24T11:08:16.131" v="524" actId="478"/>
          <ac:spMkLst>
            <pc:docMk/>
            <pc:sldMk cId="2134836113" sldId="263"/>
            <ac:spMk id="17" creationId="{B149CC78-8340-410D-AA26-F1A7ACCF59A3}"/>
          </ac:spMkLst>
        </pc:spChg>
        <pc:spChg chg="add mod">
          <ac:chgData name="Shri Harri Priya Ramesh" userId="89676c0b4b28aa78" providerId="LiveId" clId="{94B1199C-EF91-4E00-88AE-B56F0A0934B3}" dt="2020-10-24T11:08:43.608" v="527"/>
          <ac:spMkLst>
            <pc:docMk/>
            <pc:sldMk cId="2134836113" sldId="263"/>
            <ac:spMk id="25" creationId="{08B79F96-717C-4232-A712-4AE13230FBEA}"/>
          </ac:spMkLst>
        </pc:spChg>
        <pc:picChg chg="del">
          <ac:chgData name="Shri Harri Priya Ramesh" userId="89676c0b4b28aa78" providerId="LiveId" clId="{94B1199C-EF91-4E00-88AE-B56F0A0934B3}" dt="2020-10-24T10:58:12.877" v="486" actId="478"/>
          <ac:picMkLst>
            <pc:docMk/>
            <pc:sldMk cId="2134836113" sldId="263"/>
            <ac:picMk id="13" creationId="{564F0F7D-A52B-4E91-95AF-212DCA773886}"/>
          </ac:picMkLst>
        </pc:picChg>
        <pc:picChg chg="del">
          <ac:chgData name="Shri Harri Priya Ramesh" userId="89676c0b4b28aa78" providerId="LiveId" clId="{94B1199C-EF91-4E00-88AE-B56F0A0934B3}" dt="2020-10-24T10:58:24.671" v="490" actId="478"/>
          <ac:picMkLst>
            <pc:docMk/>
            <pc:sldMk cId="2134836113" sldId="263"/>
            <ac:picMk id="23" creationId="{3852C617-6DB6-4CBE-A50E-BCE8A0E2B8D0}"/>
          </ac:picMkLst>
        </pc:picChg>
        <pc:picChg chg="add del mod">
          <ac:chgData name="Shri Harri Priya Ramesh" userId="89676c0b4b28aa78" providerId="LiveId" clId="{94B1199C-EF91-4E00-88AE-B56F0A0934B3}" dt="2020-10-24T10:49:21.700" v="397" actId="478"/>
          <ac:picMkLst>
            <pc:docMk/>
            <pc:sldMk cId="2134836113" sldId="263"/>
            <ac:picMk id="1035" creationId="{9A3FEFC7-4BAB-41A6-AE9E-F92C0AB771BB}"/>
          </ac:picMkLst>
        </pc:picChg>
        <pc:picChg chg="add del mod">
          <ac:chgData name="Shri Harri Priya Ramesh" userId="89676c0b4b28aa78" providerId="LiveId" clId="{94B1199C-EF91-4E00-88AE-B56F0A0934B3}" dt="2020-10-24T10:49:13.576" v="393"/>
          <ac:picMkLst>
            <pc:docMk/>
            <pc:sldMk cId="2134836113" sldId="263"/>
            <ac:picMk id="2050" creationId="{B2E61BF4-F86D-4C93-806A-C1F982B68778}"/>
          </ac:picMkLst>
        </pc:picChg>
        <pc:picChg chg="add del mod">
          <ac:chgData name="Shri Harri Priya Ramesh" userId="89676c0b4b28aa78" providerId="LiveId" clId="{94B1199C-EF91-4E00-88AE-B56F0A0934B3}" dt="2020-10-24T11:01:14.179" v="500" actId="14100"/>
          <ac:picMkLst>
            <pc:docMk/>
            <pc:sldMk cId="2134836113" sldId="263"/>
            <ac:picMk id="2052" creationId="{63110B51-CDB8-4C52-9DE3-C0F7B0FCCED6}"/>
          </ac:picMkLst>
        </pc:picChg>
        <pc:picChg chg="add del mod">
          <ac:chgData name="Shri Harri Priya Ramesh" userId="89676c0b4b28aa78" providerId="LiveId" clId="{94B1199C-EF91-4E00-88AE-B56F0A0934B3}" dt="2020-10-24T10:52:23.816" v="412"/>
          <ac:picMkLst>
            <pc:docMk/>
            <pc:sldMk cId="2134836113" sldId="263"/>
            <ac:picMk id="2054" creationId="{19998078-CC52-4A2A-A2D2-0892D010C0ED}"/>
          </ac:picMkLst>
        </pc:picChg>
        <pc:picChg chg="add mod">
          <ac:chgData name="Shri Harri Priya Ramesh" userId="89676c0b4b28aa78" providerId="LiveId" clId="{94B1199C-EF91-4E00-88AE-B56F0A0934B3}" dt="2020-10-24T11:01:30.364" v="502" actId="1076"/>
          <ac:picMkLst>
            <pc:docMk/>
            <pc:sldMk cId="2134836113" sldId="263"/>
            <ac:picMk id="2056" creationId="{55D22AC2-3714-43E7-B618-9B804FEE9B6E}"/>
          </ac:picMkLst>
        </pc:picChg>
        <pc:picChg chg="add mod">
          <ac:chgData name="Shri Harri Priya Ramesh" userId="89676c0b4b28aa78" providerId="LiveId" clId="{94B1199C-EF91-4E00-88AE-B56F0A0934B3}" dt="2020-10-24T10:58:21.238" v="489" actId="14100"/>
          <ac:picMkLst>
            <pc:docMk/>
            <pc:sldMk cId="2134836113" sldId="263"/>
            <ac:picMk id="2058" creationId="{CEEE92DC-59B6-44EA-9A0A-C722D7FD90F0}"/>
          </ac:picMkLst>
        </pc:picChg>
        <pc:picChg chg="add mod">
          <ac:chgData name="Shri Harri Priya Ramesh" userId="89676c0b4b28aa78" providerId="LiveId" clId="{94B1199C-EF91-4E00-88AE-B56F0A0934B3}" dt="2020-10-24T11:01:03.810" v="499" actId="14100"/>
          <ac:picMkLst>
            <pc:docMk/>
            <pc:sldMk cId="2134836113" sldId="263"/>
            <ac:picMk id="2060" creationId="{88CEBBCF-26B1-41B1-B45F-619DE655AD6E}"/>
          </ac:picMkLst>
        </pc:picChg>
      </pc:sldChg>
      <pc:sldChg chg="modSp new mod ord">
        <pc:chgData name="Shri Harri Priya Ramesh" userId="89676c0b4b28aa78" providerId="LiveId" clId="{94B1199C-EF91-4E00-88AE-B56F0A0934B3}" dt="2020-10-28T10:03:08.726" v="2773" actId="207"/>
        <pc:sldMkLst>
          <pc:docMk/>
          <pc:sldMk cId="4159975894" sldId="264"/>
        </pc:sldMkLst>
        <pc:spChg chg="mod">
          <ac:chgData name="Shri Harri Priya Ramesh" userId="89676c0b4b28aa78" providerId="LiveId" clId="{94B1199C-EF91-4E00-88AE-B56F0A0934B3}" dt="2020-10-24T11:04:05.354" v="506"/>
          <ac:spMkLst>
            <pc:docMk/>
            <pc:sldMk cId="4159975894" sldId="264"/>
            <ac:spMk id="2" creationId="{DDA6263A-FF12-46C3-B63C-A4DA99036143}"/>
          </ac:spMkLst>
        </pc:spChg>
        <pc:spChg chg="mod">
          <ac:chgData name="Shri Harri Priya Ramesh" userId="89676c0b4b28aa78" providerId="LiveId" clId="{94B1199C-EF91-4E00-88AE-B56F0A0934B3}" dt="2020-10-28T10:03:08.726" v="2773" actId="207"/>
          <ac:spMkLst>
            <pc:docMk/>
            <pc:sldMk cId="4159975894" sldId="264"/>
            <ac:spMk id="3" creationId="{B4BBCC5E-527C-4530-B1D0-0A21CDA04554}"/>
          </ac:spMkLst>
        </pc:spChg>
      </pc:sldChg>
      <pc:sldChg chg="addSp delSp modSp add mod">
        <pc:chgData name="Shri Harri Priya Ramesh" userId="89676c0b4b28aa78" providerId="LiveId" clId="{94B1199C-EF91-4E00-88AE-B56F0A0934B3}" dt="2020-10-28T09:33:43.820" v="1493" actId="20577"/>
        <pc:sldMkLst>
          <pc:docMk/>
          <pc:sldMk cId="1759225921" sldId="265"/>
        </pc:sldMkLst>
        <pc:spChg chg="add mod">
          <ac:chgData name="Shri Harri Priya Ramesh" userId="89676c0b4b28aa78" providerId="LiveId" clId="{94B1199C-EF91-4E00-88AE-B56F0A0934B3}" dt="2020-10-27T07:16:12.057" v="1389" actId="1076"/>
          <ac:spMkLst>
            <pc:docMk/>
            <pc:sldMk cId="1759225921" sldId="265"/>
            <ac:spMk id="3" creationId="{59542E03-9F20-4185-97E4-896564C1CF42}"/>
          </ac:spMkLst>
        </pc:spChg>
        <pc:spChg chg="add del mod">
          <ac:chgData name="Shri Harri Priya Ramesh" userId="89676c0b4b28aa78" providerId="LiveId" clId="{94B1199C-EF91-4E00-88AE-B56F0A0934B3}" dt="2020-10-26T17:27:41.845" v="1034" actId="478"/>
          <ac:spMkLst>
            <pc:docMk/>
            <pc:sldMk cId="1759225921" sldId="265"/>
            <ac:spMk id="3" creationId="{B6852081-7CAD-4ADD-8E1E-D7814D5DA8A4}"/>
          </ac:spMkLst>
        </pc:spChg>
        <pc:spChg chg="add del mod">
          <ac:chgData name="Shri Harri Priya Ramesh" userId="89676c0b4b28aa78" providerId="LiveId" clId="{94B1199C-EF91-4E00-88AE-B56F0A0934B3}" dt="2020-10-26T17:20:37.157" v="966" actId="478"/>
          <ac:spMkLst>
            <pc:docMk/>
            <pc:sldMk cId="1759225921" sldId="265"/>
            <ac:spMk id="5" creationId="{4DDF9C71-9BB8-4DF9-BF70-58F7C3B16E71}"/>
          </ac:spMkLst>
        </pc:spChg>
        <pc:spChg chg="add mod">
          <ac:chgData name="Shri Harri Priya Ramesh" userId="89676c0b4b28aa78" providerId="LiveId" clId="{94B1199C-EF91-4E00-88AE-B56F0A0934B3}" dt="2020-10-27T07:16:02.465" v="1388" actId="1076"/>
          <ac:spMkLst>
            <pc:docMk/>
            <pc:sldMk cId="1759225921" sldId="265"/>
            <ac:spMk id="5" creationId="{6AFBD424-A372-4094-8822-D0062942A2A5}"/>
          </ac:spMkLst>
        </pc:spChg>
        <pc:spChg chg="add del mod">
          <ac:chgData name="Shri Harri Priya Ramesh" userId="89676c0b4b28aa78" providerId="LiveId" clId="{94B1199C-EF91-4E00-88AE-B56F0A0934B3}" dt="2020-10-26T17:20:46.189" v="969"/>
          <ac:spMkLst>
            <pc:docMk/>
            <pc:sldMk cId="1759225921" sldId="265"/>
            <ac:spMk id="6" creationId="{4F67BA44-EFED-4AB1-8196-42E366CD9BA0}"/>
          </ac:spMkLst>
        </pc:spChg>
        <pc:spChg chg="add mod">
          <ac:chgData name="Shri Harri Priya Ramesh" userId="89676c0b4b28aa78" providerId="LiveId" clId="{94B1199C-EF91-4E00-88AE-B56F0A0934B3}" dt="2020-10-28T09:33:43.820" v="1493" actId="20577"/>
          <ac:spMkLst>
            <pc:docMk/>
            <pc:sldMk cId="1759225921" sldId="265"/>
            <ac:spMk id="7" creationId="{257298BE-E3E2-465E-B0E5-F26E5E8E9FDE}"/>
          </ac:spMkLst>
        </pc:spChg>
        <pc:spChg chg="add del">
          <ac:chgData name="Shri Harri Priya Ramesh" userId="89676c0b4b28aa78" providerId="LiveId" clId="{94B1199C-EF91-4E00-88AE-B56F0A0934B3}" dt="2020-10-26T17:24:22.269" v="1007" actId="11529"/>
          <ac:spMkLst>
            <pc:docMk/>
            <pc:sldMk cId="1759225921" sldId="265"/>
            <ac:spMk id="8" creationId="{2C19EAB8-4944-4B01-B304-A94EFE14BD54}"/>
          </ac:spMkLst>
        </pc:spChg>
        <pc:graphicFrameChg chg="mod">
          <ac:chgData name="Shri Harri Priya Ramesh" userId="89676c0b4b28aa78" providerId="LiveId" clId="{94B1199C-EF91-4E00-88AE-B56F0A0934B3}" dt="2020-10-27T07:15:57.203" v="1387"/>
          <ac:graphicFrameMkLst>
            <pc:docMk/>
            <pc:sldMk cId="1759225921" sldId="265"/>
            <ac:graphicFrameMk id="4" creationId="{81E592E1-99DF-4294-A2E9-EF46299BD3F4}"/>
          </ac:graphicFrameMkLst>
        </pc:graphicFrameChg>
        <pc:picChg chg="add del mod">
          <ac:chgData name="Shri Harri Priya Ramesh" userId="89676c0b4b28aa78" providerId="LiveId" clId="{94B1199C-EF91-4E00-88AE-B56F0A0934B3}" dt="2020-10-26T17:32:37.892" v="1240" actId="478"/>
          <ac:picMkLst>
            <pc:docMk/>
            <pc:sldMk cId="1759225921" sldId="265"/>
            <ac:picMk id="12" creationId="{36C064BF-1787-434E-AA1E-96E06D9771D5}"/>
          </ac:picMkLst>
        </pc:picChg>
        <pc:picChg chg="add del mod">
          <ac:chgData name="Shri Harri Priya Ramesh" userId="89676c0b4b28aa78" providerId="LiveId" clId="{94B1199C-EF91-4E00-88AE-B56F0A0934B3}" dt="2020-10-26T17:34:38.533" v="1249" actId="1076"/>
          <ac:picMkLst>
            <pc:docMk/>
            <pc:sldMk cId="1759225921" sldId="265"/>
            <ac:picMk id="14" creationId="{B0EF4747-F0E1-4FCD-B89E-7A58C853A82E}"/>
          </ac:picMkLst>
        </pc:picChg>
        <pc:picChg chg="add del mod">
          <ac:chgData name="Shri Harri Priya Ramesh" userId="89676c0b4b28aa78" providerId="LiveId" clId="{94B1199C-EF91-4E00-88AE-B56F0A0934B3}" dt="2020-10-26T17:34:05.578" v="1244" actId="478"/>
          <ac:picMkLst>
            <pc:docMk/>
            <pc:sldMk cId="1759225921" sldId="265"/>
            <ac:picMk id="16" creationId="{421BFD35-007A-483C-BB6A-2F33EB4CEC87}"/>
          </ac:picMkLst>
        </pc:picChg>
        <pc:picChg chg="add mod">
          <ac:chgData name="Shri Harri Priya Ramesh" userId="89676c0b4b28aa78" providerId="LiveId" clId="{94B1199C-EF91-4E00-88AE-B56F0A0934B3}" dt="2020-10-27T07:15:52.558" v="1386" actId="1076"/>
          <ac:picMkLst>
            <pc:docMk/>
            <pc:sldMk cId="1759225921" sldId="265"/>
            <ac:picMk id="18" creationId="{6871256B-5CC3-4117-A8E9-B24D40101E96}"/>
          </ac:picMkLst>
        </pc:picChg>
        <pc:cxnChg chg="add del mod">
          <ac:chgData name="Shri Harri Priya Ramesh" userId="89676c0b4b28aa78" providerId="LiveId" clId="{94B1199C-EF91-4E00-88AE-B56F0A0934B3}" dt="2020-10-26T17:28:14.101" v="1037" actId="11529"/>
          <ac:cxnSpMkLst>
            <pc:docMk/>
            <pc:sldMk cId="1759225921" sldId="265"/>
            <ac:cxnSpMk id="10" creationId="{39721868-C22D-47B7-9B40-19D685322903}"/>
          </ac:cxnSpMkLst>
        </pc:cxnChg>
      </pc:sldChg>
      <pc:sldChg chg="modSp add del">
        <pc:chgData name="Shri Harri Priya Ramesh" userId="89676c0b4b28aa78" providerId="LiveId" clId="{94B1199C-EF91-4E00-88AE-B56F0A0934B3}" dt="2020-10-26T17:19:34.305" v="949" actId="2890"/>
        <pc:sldMkLst>
          <pc:docMk/>
          <pc:sldMk cId="3162424970" sldId="265"/>
        </pc:sldMkLst>
        <pc:graphicFrameChg chg="mod">
          <ac:chgData name="Shri Harri Priya Ramesh" userId="89676c0b4b28aa78" providerId="LiveId" clId="{94B1199C-EF91-4E00-88AE-B56F0A0934B3}" dt="2020-10-26T17:19:24.958" v="948" actId="20577"/>
          <ac:graphicFrameMkLst>
            <pc:docMk/>
            <pc:sldMk cId="3162424970" sldId="265"/>
            <ac:graphicFrameMk id="4" creationId="{81E592E1-99DF-4294-A2E9-EF46299BD3F4}"/>
          </ac:graphicFrameMkLst>
        </pc:graphicFrameChg>
      </pc:sldChg>
      <pc:sldChg chg="addSp delSp modSp new mod">
        <pc:chgData name="Shri Harri Priya Ramesh" userId="89676c0b4b28aa78" providerId="LiveId" clId="{94B1199C-EF91-4E00-88AE-B56F0A0934B3}" dt="2020-10-29T02:52:10.206" v="3322" actId="1076"/>
        <pc:sldMkLst>
          <pc:docMk/>
          <pc:sldMk cId="2426945361" sldId="266"/>
        </pc:sldMkLst>
        <pc:spChg chg="mod">
          <ac:chgData name="Shri Harri Priya Ramesh" userId="89676c0b4b28aa78" providerId="LiveId" clId="{94B1199C-EF91-4E00-88AE-B56F0A0934B3}" dt="2020-10-29T02:49:03.800" v="3281" actId="1076"/>
          <ac:spMkLst>
            <pc:docMk/>
            <pc:sldMk cId="2426945361" sldId="266"/>
            <ac:spMk id="2" creationId="{6350040F-73DC-4A97-B64F-659DEE0B0A66}"/>
          </ac:spMkLst>
        </pc:spChg>
        <pc:spChg chg="mod">
          <ac:chgData name="Shri Harri Priya Ramesh" userId="89676c0b4b28aa78" providerId="LiveId" clId="{94B1199C-EF91-4E00-88AE-B56F0A0934B3}" dt="2020-10-29T02:51:47.842" v="3315" actId="20577"/>
          <ac:spMkLst>
            <pc:docMk/>
            <pc:sldMk cId="2426945361" sldId="266"/>
            <ac:spMk id="3" creationId="{171E278A-5061-4FBF-8079-B9469EBE3778}"/>
          </ac:spMkLst>
        </pc:spChg>
        <pc:spChg chg="add del mod">
          <ac:chgData name="Shri Harri Priya Ramesh" userId="89676c0b4b28aa78" providerId="LiveId" clId="{94B1199C-EF91-4E00-88AE-B56F0A0934B3}" dt="2020-10-28T09:49:29.773" v="1958" actId="478"/>
          <ac:spMkLst>
            <pc:docMk/>
            <pc:sldMk cId="2426945361" sldId="266"/>
            <ac:spMk id="5" creationId="{02021E96-D275-4865-8485-AAEC81DA35A4}"/>
          </ac:spMkLst>
        </pc:spChg>
        <pc:picChg chg="add mod">
          <ac:chgData name="Shri Harri Priya Ramesh" userId="89676c0b4b28aa78" providerId="LiveId" clId="{94B1199C-EF91-4E00-88AE-B56F0A0934B3}" dt="2020-10-29T02:51:52.123" v="3316" actId="1076"/>
          <ac:picMkLst>
            <pc:docMk/>
            <pc:sldMk cId="2426945361" sldId="266"/>
            <ac:picMk id="4" creationId="{083175F7-0E42-4DCC-A857-7BEFB02A7718}"/>
          </ac:picMkLst>
        </pc:picChg>
        <pc:picChg chg="add del mod">
          <ac:chgData name="Shri Harri Priya Ramesh" userId="89676c0b4b28aa78" providerId="LiveId" clId="{94B1199C-EF91-4E00-88AE-B56F0A0934B3}" dt="2020-10-29T02:48:32.579" v="3263"/>
          <ac:picMkLst>
            <pc:docMk/>
            <pc:sldMk cId="2426945361" sldId="266"/>
            <ac:picMk id="1026" creationId="{C20CEB1A-2316-4421-9381-55A2DF91D39F}"/>
          </ac:picMkLst>
        </pc:picChg>
        <pc:picChg chg="add del mod">
          <ac:chgData name="Shri Harri Priya Ramesh" userId="89676c0b4b28aa78" providerId="LiveId" clId="{94B1199C-EF91-4E00-88AE-B56F0A0934B3}" dt="2020-10-29T02:48:26.947" v="3259"/>
          <ac:picMkLst>
            <pc:docMk/>
            <pc:sldMk cId="2426945361" sldId="266"/>
            <ac:picMk id="1028" creationId="{90B6197F-CA89-4696-831C-4D103B10651E}"/>
          </ac:picMkLst>
        </pc:picChg>
        <pc:picChg chg="add del mod">
          <ac:chgData name="Shri Harri Priya Ramesh" userId="89676c0b4b28aa78" providerId="LiveId" clId="{94B1199C-EF91-4E00-88AE-B56F0A0934B3}" dt="2020-10-29T02:51:54.819" v="3317" actId="1076"/>
          <ac:picMkLst>
            <pc:docMk/>
            <pc:sldMk cId="2426945361" sldId="266"/>
            <ac:picMk id="1030" creationId="{ED623928-93ED-4E1C-B6B8-009F3A1E33EB}"/>
          </ac:picMkLst>
        </pc:picChg>
        <pc:picChg chg="add mod">
          <ac:chgData name="Shri Harri Priya Ramesh" userId="89676c0b4b28aa78" providerId="LiveId" clId="{94B1199C-EF91-4E00-88AE-B56F0A0934B3}" dt="2020-10-29T02:52:02.745" v="3320" actId="1076"/>
          <ac:picMkLst>
            <pc:docMk/>
            <pc:sldMk cId="2426945361" sldId="266"/>
            <ac:picMk id="1032" creationId="{1AA06694-EF1F-4F6E-B2B6-D2349AAE27E4}"/>
          </ac:picMkLst>
        </pc:picChg>
        <pc:picChg chg="add mod">
          <ac:chgData name="Shri Harri Priya Ramesh" userId="89676c0b4b28aa78" providerId="LiveId" clId="{94B1199C-EF91-4E00-88AE-B56F0A0934B3}" dt="2020-10-29T02:52:10.206" v="3322" actId="1076"/>
          <ac:picMkLst>
            <pc:docMk/>
            <pc:sldMk cId="2426945361" sldId="266"/>
            <ac:picMk id="1034" creationId="{7F03B7B9-E977-461C-BF9D-21A032AA414E}"/>
          </ac:picMkLst>
        </pc:picChg>
      </pc:sldChg>
      <pc:sldChg chg="addSp delSp modSp new mod ord setBg setClrOvrMap">
        <pc:chgData name="Shri Harri Priya Ramesh" userId="89676c0b4b28aa78" providerId="LiveId" clId="{94B1199C-EF91-4E00-88AE-B56F0A0934B3}" dt="2020-10-28T09:42:44.572" v="1498" actId="14100"/>
        <pc:sldMkLst>
          <pc:docMk/>
          <pc:sldMk cId="514227485" sldId="267"/>
        </pc:sldMkLst>
        <pc:spChg chg="add del">
          <ac:chgData name="Shri Harri Priya Ramesh" userId="89676c0b4b28aa78" providerId="LiveId" clId="{94B1199C-EF91-4E00-88AE-B56F0A0934B3}" dt="2020-10-28T09:21:21.150" v="1407" actId="26606"/>
          <ac:spMkLst>
            <pc:docMk/>
            <pc:sldMk cId="514227485" sldId="267"/>
            <ac:spMk id="8" creationId="{AB9EC6EB-20B4-47D9-B377-8AB3F9EDFBDE}"/>
          </ac:spMkLst>
        </pc:spChg>
        <pc:spChg chg="add del">
          <ac:chgData name="Shri Harri Priya Ramesh" userId="89676c0b4b28aa78" providerId="LiveId" clId="{94B1199C-EF91-4E00-88AE-B56F0A0934B3}" dt="2020-10-28T09:21:21.150" v="1407" actId="26606"/>
          <ac:spMkLst>
            <pc:docMk/>
            <pc:sldMk cId="514227485" sldId="267"/>
            <ac:spMk id="10" creationId="{A1D6CD10-98FC-4295-B0E3-77908B8EC3E0}"/>
          </ac:spMkLst>
        </pc:spChg>
        <pc:spChg chg="add del">
          <ac:chgData name="Shri Harri Priya Ramesh" userId="89676c0b4b28aa78" providerId="LiveId" clId="{94B1199C-EF91-4E00-88AE-B56F0A0934B3}" dt="2020-10-28T09:21:23.292" v="1409" actId="26606"/>
          <ac:spMkLst>
            <pc:docMk/>
            <pc:sldMk cId="514227485" sldId="267"/>
            <ac:spMk id="12" creationId="{A98F2782-0AD1-4AB6-BBB8-3BA1BB416CE2}"/>
          </ac:spMkLst>
        </pc:spChg>
        <pc:spChg chg="add del">
          <ac:chgData name="Shri Harri Priya Ramesh" userId="89676c0b4b28aa78" providerId="LiveId" clId="{94B1199C-EF91-4E00-88AE-B56F0A0934B3}" dt="2020-10-28T09:21:23.292" v="1409" actId="26606"/>
          <ac:spMkLst>
            <pc:docMk/>
            <pc:sldMk cId="514227485" sldId="267"/>
            <ac:spMk id="13" creationId="{20C97E5C-C165-417B-BBDE-6701E226BE3D}"/>
          </ac:spMkLst>
        </pc:spChg>
        <pc:spChg chg="add del">
          <ac:chgData name="Shri Harri Priya Ramesh" userId="89676c0b4b28aa78" providerId="LiveId" clId="{94B1199C-EF91-4E00-88AE-B56F0A0934B3}" dt="2020-10-28T09:21:23.292" v="1409" actId="26606"/>
          <ac:spMkLst>
            <pc:docMk/>
            <pc:sldMk cId="514227485" sldId="267"/>
            <ac:spMk id="14" creationId="{95D0E1C6-221C-4835-B0D4-24184F6B6E21}"/>
          </ac:spMkLst>
        </pc:spChg>
        <pc:spChg chg="add mod">
          <ac:chgData name="Shri Harri Priya Ramesh" userId="89676c0b4b28aa78" providerId="LiveId" clId="{94B1199C-EF91-4E00-88AE-B56F0A0934B3}" dt="2020-10-28T09:31:43.036" v="1470" actId="1076"/>
          <ac:spMkLst>
            <pc:docMk/>
            <pc:sldMk cId="514227485" sldId="267"/>
            <ac:spMk id="15" creationId="{D2A96BB0-5280-4EE1-B4CC-C84C72C714A8}"/>
          </ac:spMkLst>
        </pc:spChg>
        <pc:spChg chg="add del">
          <ac:chgData name="Shri Harri Priya Ramesh" userId="89676c0b4b28aa78" providerId="LiveId" clId="{94B1199C-EF91-4E00-88AE-B56F0A0934B3}" dt="2020-10-28T09:21:23.837" v="1411" actId="26606"/>
          <ac:spMkLst>
            <pc:docMk/>
            <pc:sldMk cId="514227485" sldId="267"/>
            <ac:spMk id="16" creationId="{0F161291-765C-4033-9E84-52C51C6A5A63}"/>
          </ac:spMkLst>
        </pc:spChg>
        <pc:spChg chg="add del">
          <ac:chgData name="Shri Harri Priya Ramesh" userId="89676c0b4b28aa78" providerId="LiveId" clId="{94B1199C-EF91-4E00-88AE-B56F0A0934B3}" dt="2020-10-28T09:21:23.837" v="1411" actId="26606"/>
          <ac:spMkLst>
            <pc:docMk/>
            <pc:sldMk cId="514227485" sldId="267"/>
            <ac:spMk id="17" creationId="{37F69638-8A6F-45AB-B9EC-9D8C8FC37180}"/>
          </ac:spMkLst>
        </pc:spChg>
        <pc:spChg chg="add del">
          <ac:chgData name="Shri Harri Priya Ramesh" userId="89676c0b4b28aa78" providerId="LiveId" clId="{94B1199C-EF91-4E00-88AE-B56F0A0934B3}" dt="2020-10-28T09:21:24.973" v="1413" actId="26606"/>
          <ac:spMkLst>
            <pc:docMk/>
            <pc:sldMk cId="514227485" sldId="267"/>
            <ac:spMk id="19" creationId="{587D26DA-9773-4A0E-B213-DDF20A1F1F27}"/>
          </ac:spMkLst>
        </pc:spChg>
        <pc:spChg chg="add del">
          <ac:chgData name="Shri Harri Priya Ramesh" userId="89676c0b4b28aa78" providerId="LiveId" clId="{94B1199C-EF91-4E00-88AE-B56F0A0934B3}" dt="2020-10-28T09:21:35.127" v="1417" actId="26606"/>
          <ac:spMkLst>
            <pc:docMk/>
            <pc:sldMk cId="514227485" sldId="267"/>
            <ac:spMk id="21" creationId="{2F8F80BB-E8B6-43B3-9462-B4D497D2802A}"/>
          </ac:spMkLst>
        </pc:spChg>
        <pc:spChg chg="add del">
          <ac:chgData name="Shri Harri Priya Ramesh" userId="89676c0b4b28aa78" providerId="LiveId" clId="{94B1199C-EF91-4E00-88AE-B56F0A0934B3}" dt="2020-10-28T09:21:35.127" v="1417" actId="26606"/>
          <ac:spMkLst>
            <pc:docMk/>
            <pc:sldMk cId="514227485" sldId="267"/>
            <ac:spMk id="22" creationId="{942C8AD6-8796-482B-ACC1-6D686B08E7AC}"/>
          </ac:spMkLst>
        </pc:spChg>
        <pc:spChg chg="add del">
          <ac:chgData name="Shri Harri Priya Ramesh" userId="89676c0b4b28aa78" providerId="LiveId" clId="{94B1199C-EF91-4E00-88AE-B56F0A0934B3}" dt="2020-10-28T09:21:35.127" v="1417" actId="26606"/>
          <ac:spMkLst>
            <pc:docMk/>
            <pc:sldMk cId="514227485" sldId="267"/>
            <ac:spMk id="23" creationId="{B6B3BF72-6DFA-42DA-A667-9E3A1BCFF7EB}"/>
          </ac:spMkLst>
        </pc:spChg>
        <pc:picChg chg="add del mod">
          <ac:chgData name="Shri Harri Priya Ramesh" userId="89676c0b4b28aa78" providerId="LiveId" clId="{94B1199C-EF91-4E00-88AE-B56F0A0934B3}" dt="2020-10-28T09:24:16" v="1422" actId="478"/>
          <ac:picMkLst>
            <pc:docMk/>
            <pc:sldMk cId="514227485" sldId="267"/>
            <ac:picMk id="3" creationId="{C165ADFF-FF9D-45B2-9CBE-BB6DAD29E902}"/>
          </ac:picMkLst>
        </pc:picChg>
        <pc:picChg chg="add del mod">
          <ac:chgData name="Shri Harri Priya Ramesh" userId="89676c0b4b28aa78" providerId="LiveId" clId="{94B1199C-EF91-4E00-88AE-B56F0A0934B3}" dt="2020-10-28T09:29:31.212" v="1428" actId="478"/>
          <ac:picMkLst>
            <pc:docMk/>
            <pc:sldMk cId="514227485" sldId="267"/>
            <ac:picMk id="5" creationId="{5DE44A1B-17E5-4BB8-9546-97AEB5B99160}"/>
          </ac:picMkLst>
        </pc:picChg>
        <pc:picChg chg="add del mod">
          <ac:chgData name="Shri Harri Priya Ramesh" userId="89676c0b4b28aa78" providerId="LiveId" clId="{94B1199C-EF91-4E00-88AE-B56F0A0934B3}" dt="2020-10-28T09:30:13.785" v="1432" actId="478"/>
          <ac:picMkLst>
            <pc:docMk/>
            <pc:sldMk cId="514227485" sldId="267"/>
            <ac:picMk id="7" creationId="{BC4253BC-586D-43D7-8F52-6D5390CBF25C}"/>
          </ac:picMkLst>
        </pc:picChg>
        <pc:picChg chg="add mod">
          <ac:chgData name="Shri Harri Priya Ramesh" userId="89676c0b4b28aa78" providerId="LiveId" clId="{94B1199C-EF91-4E00-88AE-B56F0A0934B3}" dt="2020-10-28T09:42:44.572" v="1498" actId="14100"/>
          <ac:picMkLst>
            <pc:docMk/>
            <pc:sldMk cId="514227485" sldId="267"/>
            <ac:picMk id="11" creationId="{8C867B8A-5A1D-499A-B4D5-50005BC3B5BE}"/>
          </ac:picMkLst>
        </pc:picChg>
      </pc:sldChg>
      <pc:sldChg chg="modSp add mod ord">
        <pc:chgData name="Shri Harri Priya Ramesh" userId="89676c0b4b28aa78" providerId="LiveId" clId="{94B1199C-EF91-4E00-88AE-B56F0A0934B3}" dt="2020-10-29T02:44:38.205" v="3175" actId="20577"/>
        <pc:sldMkLst>
          <pc:docMk/>
          <pc:sldMk cId="189448779" sldId="268"/>
        </pc:sldMkLst>
        <pc:spChg chg="mod">
          <ac:chgData name="Shri Harri Priya Ramesh" userId="89676c0b4b28aa78" providerId="LiveId" clId="{94B1199C-EF91-4E00-88AE-B56F0A0934B3}" dt="2020-10-28T09:32:58.293" v="1475"/>
          <ac:spMkLst>
            <pc:docMk/>
            <pc:sldMk cId="189448779" sldId="268"/>
            <ac:spMk id="2" creationId="{6350040F-73DC-4A97-B64F-659DEE0B0A66}"/>
          </ac:spMkLst>
        </pc:spChg>
        <pc:spChg chg="mod">
          <ac:chgData name="Shri Harri Priya Ramesh" userId="89676c0b4b28aa78" providerId="LiveId" clId="{94B1199C-EF91-4E00-88AE-B56F0A0934B3}" dt="2020-10-29T02:44:38.205" v="3175" actId="20577"/>
          <ac:spMkLst>
            <pc:docMk/>
            <pc:sldMk cId="189448779" sldId="268"/>
            <ac:spMk id="3" creationId="{171E278A-5061-4FBF-8079-B9469EBE3778}"/>
          </ac:spMkLst>
        </pc:spChg>
      </pc:sldChg>
      <pc:sldChg chg="addSp modSp add mod">
        <pc:chgData name="Shri Harri Priya Ramesh" userId="89676c0b4b28aa78" providerId="LiveId" clId="{94B1199C-EF91-4E00-88AE-B56F0A0934B3}" dt="2020-10-29T02:57:26.021" v="3417" actId="1076"/>
        <pc:sldMkLst>
          <pc:docMk/>
          <pc:sldMk cId="3170774312" sldId="269"/>
        </pc:sldMkLst>
        <pc:spChg chg="mod">
          <ac:chgData name="Shri Harri Priya Ramesh" userId="89676c0b4b28aa78" providerId="LiveId" clId="{94B1199C-EF91-4E00-88AE-B56F0A0934B3}" dt="2020-10-29T02:57:19.750" v="3415" actId="6549"/>
          <ac:spMkLst>
            <pc:docMk/>
            <pc:sldMk cId="3170774312" sldId="269"/>
            <ac:spMk id="3" creationId="{171E278A-5061-4FBF-8079-B9469EBE3778}"/>
          </ac:spMkLst>
        </pc:spChg>
        <pc:picChg chg="add mod">
          <ac:chgData name="Shri Harri Priya Ramesh" userId="89676c0b4b28aa78" providerId="LiveId" clId="{94B1199C-EF91-4E00-88AE-B56F0A0934B3}" dt="2020-10-29T02:57:10.227" v="3412" actId="1076"/>
          <ac:picMkLst>
            <pc:docMk/>
            <pc:sldMk cId="3170774312" sldId="269"/>
            <ac:picMk id="2050" creationId="{D39258DD-8855-40F8-8D7B-16DE33F897BB}"/>
          </ac:picMkLst>
        </pc:picChg>
        <pc:picChg chg="add mod">
          <ac:chgData name="Shri Harri Priya Ramesh" userId="89676c0b4b28aa78" providerId="LiveId" clId="{94B1199C-EF91-4E00-88AE-B56F0A0934B3}" dt="2020-10-29T02:57:13.836" v="3413" actId="1076"/>
          <ac:picMkLst>
            <pc:docMk/>
            <pc:sldMk cId="3170774312" sldId="269"/>
            <ac:picMk id="2052" creationId="{E2F92FD1-2AAE-4675-A977-28304691BF84}"/>
          </ac:picMkLst>
        </pc:picChg>
        <pc:picChg chg="add mod">
          <ac:chgData name="Shri Harri Priya Ramesh" userId="89676c0b4b28aa78" providerId="LiveId" clId="{94B1199C-EF91-4E00-88AE-B56F0A0934B3}" dt="2020-10-29T02:57:26.021" v="3417" actId="1076"/>
          <ac:picMkLst>
            <pc:docMk/>
            <pc:sldMk cId="3170774312" sldId="269"/>
            <ac:picMk id="2054" creationId="{ACEF8266-08EC-471D-A100-B3BC85204826}"/>
          </ac:picMkLst>
        </pc:picChg>
        <pc:picChg chg="add mod">
          <ac:chgData name="Shri Harri Priya Ramesh" userId="89676c0b4b28aa78" providerId="LiveId" clId="{94B1199C-EF91-4E00-88AE-B56F0A0934B3}" dt="2020-10-29T02:57:23.386" v="3416" actId="1076"/>
          <ac:picMkLst>
            <pc:docMk/>
            <pc:sldMk cId="3170774312" sldId="269"/>
            <ac:picMk id="2056" creationId="{809CB9C0-EE92-485A-B3E1-8B2D79EE308E}"/>
          </ac:picMkLst>
        </pc:picChg>
      </pc:sldChg>
      <pc:sldChg chg="delSp modSp add mod">
        <pc:chgData name="Shri Harri Priya Ramesh" userId="89676c0b4b28aa78" providerId="LiveId" clId="{94B1199C-EF91-4E00-88AE-B56F0A0934B3}" dt="2020-10-29T02:56:58.923" v="3411" actId="14100"/>
        <pc:sldMkLst>
          <pc:docMk/>
          <pc:sldMk cId="196209892" sldId="270"/>
        </pc:sldMkLst>
        <pc:spChg chg="mod">
          <ac:chgData name="Shri Harri Priya Ramesh" userId="89676c0b4b28aa78" providerId="LiveId" clId="{94B1199C-EF91-4E00-88AE-B56F0A0934B3}" dt="2020-10-29T02:56:58.923" v="3411" actId="14100"/>
          <ac:spMkLst>
            <pc:docMk/>
            <pc:sldMk cId="196209892" sldId="270"/>
            <ac:spMk id="3" creationId="{171E278A-5061-4FBF-8079-B9469EBE3778}"/>
          </ac:spMkLst>
        </pc:spChg>
        <pc:picChg chg="del">
          <ac:chgData name="Shri Harri Priya Ramesh" userId="89676c0b4b28aa78" providerId="LiveId" clId="{94B1199C-EF91-4E00-88AE-B56F0A0934B3}" dt="2020-10-29T02:56:46.426" v="3407" actId="478"/>
          <ac:picMkLst>
            <pc:docMk/>
            <pc:sldMk cId="196209892" sldId="270"/>
            <ac:picMk id="2050" creationId="{D39258DD-8855-40F8-8D7B-16DE33F897BB}"/>
          </ac:picMkLst>
        </pc:picChg>
        <pc:picChg chg="del">
          <ac:chgData name="Shri Harri Priya Ramesh" userId="89676c0b4b28aa78" providerId="LiveId" clId="{94B1199C-EF91-4E00-88AE-B56F0A0934B3}" dt="2020-10-29T02:56:48.691" v="3408" actId="478"/>
          <ac:picMkLst>
            <pc:docMk/>
            <pc:sldMk cId="196209892" sldId="270"/>
            <ac:picMk id="2052" creationId="{E2F92FD1-2AAE-4675-A977-28304691BF84}"/>
          </ac:picMkLst>
        </pc:picChg>
        <pc:picChg chg="del">
          <ac:chgData name="Shri Harri Priya Ramesh" userId="89676c0b4b28aa78" providerId="LiveId" clId="{94B1199C-EF91-4E00-88AE-B56F0A0934B3}" dt="2020-10-29T02:56:52.113" v="3410" actId="478"/>
          <ac:picMkLst>
            <pc:docMk/>
            <pc:sldMk cId="196209892" sldId="270"/>
            <ac:picMk id="2054" creationId="{ACEF8266-08EC-471D-A100-B3BC85204826}"/>
          </ac:picMkLst>
        </pc:picChg>
        <pc:picChg chg="del">
          <ac:chgData name="Shri Harri Priya Ramesh" userId="89676c0b4b28aa78" providerId="LiveId" clId="{94B1199C-EF91-4E00-88AE-B56F0A0934B3}" dt="2020-10-29T02:56:50.699" v="3409" actId="478"/>
          <ac:picMkLst>
            <pc:docMk/>
            <pc:sldMk cId="196209892" sldId="270"/>
            <ac:picMk id="2056" creationId="{809CB9C0-EE92-485A-B3E1-8B2D79EE308E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Magesh Sundar G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Lakshmi Narayanan R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Jaikrishna B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3AF1418-C8B0-461A-BBAA-22C90872EFC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Shri Harri Priya R</a:t>
          </a:r>
        </a:p>
      </dgm:t>
    </dgm:pt>
    <dgm:pt modelId="{0040C3B5-4F73-4C18-964F-A081E80103BA}" type="parTrans" cxnId="{6E046755-A49A-44C0-A75B-0F7C6B29D0A5}">
      <dgm:prSet/>
      <dgm:spPr/>
      <dgm:t>
        <a:bodyPr/>
        <a:lstStyle/>
        <a:p>
          <a:endParaRPr lang="en-IN"/>
        </a:p>
      </dgm:t>
    </dgm:pt>
    <dgm:pt modelId="{CF7ACA9C-DC33-41B0-87C7-832B6EC117E0}" type="sibTrans" cxnId="{6E046755-A49A-44C0-A75B-0F7C6B29D0A5}">
      <dgm:prSet/>
      <dgm:spPr/>
      <dgm:t>
        <a:bodyPr/>
        <a:lstStyle/>
        <a:p>
          <a:endParaRPr lang="en-IN"/>
        </a:p>
      </dgm:t>
    </dgm:pt>
    <dgm:pt modelId="{E2C4B85C-5C97-4123-926E-76757BC8E84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Varsha Vigasini G</a:t>
          </a:r>
        </a:p>
      </dgm:t>
    </dgm:pt>
    <dgm:pt modelId="{AB6BCF47-CA32-4269-BE43-1034AA3E783D}" type="parTrans" cxnId="{3ED4406A-40AA-4251-A46E-C9771AD09769}">
      <dgm:prSet/>
      <dgm:spPr/>
      <dgm:t>
        <a:bodyPr/>
        <a:lstStyle/>
        <a:p>
          <a:endParaRPr lang="en-IN"/>
        </a:p>
      </dgm:t>
    </dgm:pt>
    <dgm:pt modelId="{9C89FE90-E4DF-4F05-8351-535F4031434D}" type="sibTrans" cxnId="{3ED4406A-40AA-4251-A46E-C9771AD09769}">
      <dgm:prSet/>
      <dgm:spPr/>
      <dgm:t>
        <a:bodyPr/>
        <a:lstStyle/>
        <a:p>
          <a:endParaRPr lang="en-IN"/>
        </a:p>
      </dgm:t>
    </dgm:pt>
    <dgm:pt modelId="{768F2945-4903-415A-913A-DF079E353F9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Gouthaman B</a:t>
          </a:r>
        </a:p>
      </dgm:t>
    </dgm:pt>
    <dgm:pt modelId="{F6417F0E-8F76-4774-9170-46E594E4D4D3}" type="parTrans" cxnId="{71A30115-46B7-4197-834F-FF89B538D06A}">
      <dgm:prSet/>
      <dgm:spPr/>
      <dgm:t>
        <a:bodyPr/>
        <a:lstStyle/>
        <a:p>
          <a:endParaRPr lang="en-IN"/>
        </a:p>
      </dgm:t>
    </dgm:pt>
    <dgm:pt modelId="{EC29CBF5-0339-43BD-B15F-602142FC0BFB}" type="sibTrans" cxnId="{71A30115-46B7-4197-834F-FF89B538D06A}">
      <dgm:prSet/>
      <dgm:spPr/>
      <dgm:t>
        <a:bodyPr/>
        <a:lstStyle/>
        <a:p>
          <a:endParaRPr lang="en-IN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6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6"/>
      <dgm:spPr/>
    </dgm:pt>
    <dgm:pt modelId="{429CABD1-4116-474B-81BF-735E2CA9DD00}" type="pres">
      <dgm:prSet presAssocID="{7E5AA53B-3EEE-4DE4-BB81-9044890C2946}" presName="dstNode" presStyleLbl="node1" presStyleIdx="0" presStyleCnt="6"/>
      <dgm:spPr/>
    </dgm:pt>
    <dgm:pt modelId="{58319267-C71E-43C9-94E1-827D0616C7A7}" type="pres">
      <dgm:prSet presAssocID="{6750AC01-D39D-4F3A-9DC8-2A211EE986A2}" presName="text_1" presStyleLbl="node1" presStyleIdx="0" presStyleCnt="6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6"/>
      <dgm:spPr/>
    </dgm:pt>
    <dgm:pt modelId="{95DE6538-27BD-44AF-A1A8-CA8F6B10FDD2}" type="pres">
      <dgm:prSet presAssocID="{0BEF68B8-1228-47BB-83B5-7B9CD1E3F84E}" presName="text_2" presStyleLbl="node1" presStyleIdx="1" presStyleCnt="6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6"/>
      <dgm:spPr/>
    </dgm:pt>
    <dgm:pt modelId="{E131CE4A-9776-44F4-BC03-867682E21374}" type="pres">
      <dgm:prSet presAssocID="{5605D28D-2CE6-4513-8566-952984E21E14}" presName="text_3" presStyleLbl="node1" presStyleIdx="2" presStyleCnt="6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6"/>
      <dgm:spPr/>
    </dgm:pt>
    <dgm:pt modelId="{76777E80-8EF5-4897-A8AD-71DD2F0F34D9}" type="pres">
      <dgm:prSet presAssocID="{768F2945-4903-415A-913A-DF079E353F92}" presName="text_4" presStyleLbl="node1" presStyleIdx="3" presStyleCnt="6">
        <dgm:presLayoutVars>
          <dgm:bulletEnabled val="1"/>
        </dgm:presLayoutVars>
      </dgm:prSet>
      <dgm:spPr/>
    </dgm:pt>
    <dgm:pt modelId="{07F97912-3C8C-4E6E-B3C3-C18D6F1EAB9E}" type="pres">
      <dgm:prSet presAssocID="{768F2945-4903-415A-913A-DF079E353F92}" presName="accent_4" presStyleCnt="0"/>
      <dgm:spPr/>
    </dgm:pt>
    <dgm:pt modelId="{184A8D03-A78B-4408-9463-49E1EE3442BB}" type="pres">
      <dgm:prSet presAssocID="{768F2945-4903-415A-913A-DF079E353F92}" presName="accentRepeatNode" presStyleLbl="solidFgAcc1" presStyleIdx="3" presStyleCnt="6"/>
      <dgm:spPr/>
    </dgm:pt>
    <dgm:pt modelId="{656B8D52-30EE-40F9-96EA-8329AC859641}" type="pres">
      <dgm:prSet presAssocID="{53AF1418-C8B0-461A-BBAA-22C90872EFCF}" presName="text_5" presStyleLbl="node1" presStyleIdx="4" presStyleCnt="6">
        <dgm:presLayoutVars>
          <dgm:bulletEnabled val="1"/>
        </dgm:presLayoutVars>
      </dgm:prSet>
      <dgm:spPr/>
    </dgm:pt>
    <dgm:pt modelId="{4CBC70E5-495D-4B08-8C50-4EB2CE1242D2}" type="pres">
      <dgm:prSet presAssocID="{53AF1418-C8B0-461A-BBAA-22C90872EFCF}" presName="accent_5" presStyleCnt="0"/>
      <dgm:spPr/>
    </dgm:pt>
    <dgm:pt modelId="{49C69E1B-F585-4C81-BFB8-016D88377C10}" type="pres">
      <dgm:prSet presAssocID="{53AF1418-C8B0-461A-BBAA-22C90872EFCF}" presName="accentRepeatNode" presStyleLbl="solidFgAcc1" presStyleIdx="4" presStyleCnt="6"/>
      <dgm:spPr/>
    </dgm:pt>
    <dgm:pt modelId="{5B655D1B-B1C5-4D30-A99E-1FFDBBF699B3}" type="pres">
      <dgm:prSet presAssocID="{E2C4B85C-5C97-4123-926E-76757BC8E84B}" presName="text_6" presStyleLbl="node1" presStyleIdx="5" presStyleCnt="6">
        <dgm:presLayoutVars>
          <dgm:bulletEnabled val="1"/>
        </dgm:presLayoutVars>
      </dgm:prSet>
      <dgm:spPr/>
    </dgm:pt>
    <dgm:pt modelId="{8B7E213B-6DBF-4B65-949F-88F3B153D70A}" type="pres">
      <dgm:prSet presAssocID="{E2C4B85C-5C97-4123-926E-76757BC8E84B}" presName="accent_6" presStyleCnt="0"/>
      <dgm:spPr/>
    </dgm:pt>
    <dgm:pt modelId="{ECE739B3-DCD9-403B-AFB9-D9252ACC48A0}" type="pres">
      <dgm:prSet presAssocID="{E2C4B85C-5C97-4123-926E-76757BC8E84B}" presName="accentRepeatNode" presStyleLbl="solidFgAcc1" presStyleIdx="5" presStyleCnt="6"/>
      <dgm:spPr/>
    </dgm:pt>
  </dgm:ptLst>
  <dgm:cxnLst>
    <dgm:cxn modelId="{AA00E40F-BA78-45B5-B69E-B3595B76BF5C}" type="presOf" srcId="{768F2945-4903-415A-913A-DF079E353F92}" destId="{76777E80-8EF5-4897-A8AD-71DD2F0F34D9}" srcOrd="0" destOrd="0" presId="urn:microsoft.com/office/officeart/2008/layout/VerticalCurvedList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71A30115-46B7-4197-834F-FF89B538D06A}" srcId="{7E5AA53B-3EEE-4DE4-BB81-9044890C2946}" destId="{768F2945-4903-415A-913A-DF079E353F92}" srcOrd="3" destOrd="0" parTransId="{F6417F0E-8F76-4774-9170-46E594E4D4D3}" sibTransId="{EC29CBF5-0339-43BD-B15F-602142FC0BFB}"/>
    <dgm:cxn modelId="{12CBF124-E3D9-48B3-A964-A47D5273CE70}" type="presOf" srcId="{53AF1418-C8B0-461A-BBAA-22C90872EFCF}" destId="{656B8D52-30EE-40F9-96EA-8329AC859641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3ED4406A-40AA-4251-A46E-C9771AD09769}" srcId="{7E5AA53B-3EEE-4DE4-BB81-9044890C2946}" destId="{E2C4B85C-5C97-4123-926E-76757BC8E84B}" srcOrd="5" destOrd="0" parTransId="{AB6BCF47-CA32-4269-BE43-1034AA3E783D}" sibTransId="{9C89FE90-E4DF-4F05-8351-535F4031434D}"/>
    <dgm:cxn modelId="{F4E3174C-3C42-48B9-BCB6-58A1DC628367}" type="presOf" srcId="{E2C4B85C-5C97-4123-926E-76757BC8E84B}" destId="{5B655D1B-B1C5-4D30-A99E-1FFDBBF699B3}" srcOrd="0" destOrd="0" presId="urn:microsoft.com/office/officeart/2008/layout/VerticalCurvedList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6E046755-A49A-44C0-A75B-0F7C6B29D0A5}" srcId="{7E5AA53B-3EEE-4DE4-BB81-9044890C2946}" destId="{53AF1418-C8B0-461A-BBAA-22C90872EFCF}" srcOrd="4" destOrd="0" parTransId="{0040C3B5-4F73-4C18-964F-A081E80103BA}" sibTransId="{CF7ACA9C-DC33-41B0-87C7-832B6EC117E0}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E8746632-8F51-4EF9-9C99-0BC6DBA2EEBC}" type="presParOf" srcId="{90561C55-3C6E-4D53-85E1-2C50BCDDA392}" destId="{76777E80-8EF5-4897-A8AD-71DD2F0F34D9}" srcOrd="7" destOrd="0" presId="urn:microsoft.com/office/officeart/2008/layout/VerticalCurvedList"/>
    <dgm:cxn modelId="{BB70516C-8F8F-46EB-872F-CC489B01E239}" type="presParOf" srcId="{90561C55-3C6E-4D53-85E1-2C50BCDDA392}" destId="{07F97912-3C8C-4E6E-B3C3-C18D6F1EAB9E}" srcOrd="8" destOrd="0" presId="urn:microsoft.com/office/officeart/2008/layout/VerticalCurvedList"/>
    <dgm:cxn modelId="{2033F07D-DFEA-420F-AA7C-451B8E11805C}" type="presParOf" srcId="{07F97912-3C8C-4E6E-B3C3-C18D6F1EAB9E}" destId="{184A8D03-A78B-4408-9463-49E1EE3442BB}" srcOrd="0" destOrd="0" presId="urn:microsoft.com/office/officeart/2008/layout/VerticalCurvedList"/>
    <dgm:cxn modelId="{73DD30B4-0484-435B-BDA1-9E1D2E965600}" type="presParOf" srcId="{90561C55-3C6E-4D53-85E1-2C50BCDDA392}" destId="{656B8D52-30EE-40F9-96EA-8329AC859641}" srcOrd="9" destOrd="0" presId="urn:microsoft.com/office/officeart/2008/layout/VerticalCurvedList"/>
    <dgm:cxn modelId="{1CF7CD58-209F-4F7F-B1CA-9D5A09F7EAEB}" type="presParOf" srcId="{90561C55-3C6E-4D53-85E1-2C50BCDDA392}" destId="{4CBC70E5-495D-4B08-8C50-4EB2CE1242D2}" srcOrd="10" destOrd="0" presId="urn:microsoft.com/office/officeart/2008/layout/VerticalCurvedList"/>
    <dgm:cxn modelId="{28F610D5-F62B-4D3E-B03F-A2CF7A75FE6B}" type="presParOf" srcId="{4CBC70E5-495D-4B08-8C50-4EB2CE1242D2}" destId="{49C69E1B-F585-4C81-BFB8-016D88377C10}" srcOrd="0" destOrd="0" presId="urn:microsoft.com/office/officeart/2008/layout/VerticalCurvedList"/>
    <dgm:cxn modelId="{55B6D0B1-DD1F-4B2D-A842-DF3F52F1BED4}" type="presParOf" srcId="{90561C55-3C6E-4D53-85E1-2C50BCDDA392}" destId="{5B655D1B-B1C5-4D30-A99E-1FFDBBF699B3}" srcOrd="11" destOrd="0" presId="urn:microsoft.com/office/officeart/2008/layout/VerticalCurvedList"/>
    <dgm:cxn modelId="{56500716-8AB2-4D19-8E6C-704ED589E12A}" type="presParOf" srcId="{90561C55-3C6E-4D53-85E1-2C50BCDDA392}" destId="{8B7E213B-6DBF-4B65-949F-88F3B153D70A}" srcOrd="12" destOrd="0" presId="urn:microsoft.com/office/officeart/2008/layout/VerticalCurvedList"/>
    <dgm:cxn modelId="{668CEDE0-8601-415F-95BC-415639287922}" type="presParOf" srcId="{8B7E213B-6DBF-4B65-949F-88F3B153D70A}" destId="{ECE739B3-DCD9-403B-AFB9-D9252ACC48A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dirty="0"/>
            <a:t>Front-End </a:t>
          </a:r>
          <a:endParaRPr lang="en-US" dirty="0"/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B65DA5C9-311E-49B7-9BA0-C131E05BE6F7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Back-End</a:t>
          </a:r>
        </a:p>
      </dgm:t>
    </dgm:pt>
    <dgm:pt modelId="{079BCB4B-7B0B-4BC2-966D-87D3F2235E3E}" type="parTrans" cxnId="{E52833F7-CE10-4170-B299-6B015DA3C701}">
      <dgm:prSet/>
      <dgm:spPr/>
      <dgm:t>
        <a:bodyPr/>
        <a:lstStyle/>
        <a:p>
          <a:endParaRPr lang="en-IN"/>
        </a:p>
      </dgm:t>
    </dgm:pt>
    <dgm:pt modelId="{DC5D3CDA-CE64-4100-81B9-B64254D37978}" type="sibTrans" cxnId="{E52833F7-CE10-4170-B299-6B015DA3C701}">
      <dgm:prSet/>
      <dgm:spPr/>
      <dgm:t>
        <a:bodyPr/>
        <a:lstStyle/>
        <a:p>
          <a:endParaRPr lang="en-IN"/>
        </a:p>
      </dgm:t>
    </dgm:pt>
    <dgm:pt modelId="{2F98CE3A-F540-427D-A2E0-01CF84F161B7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AI</a:t>
          </a:r>
        </a:p>
      </dgm:t>
    </dgm:pt>
    <dgm:pt modelId="{91B91367-B0F6-47FD-A2BE-DFE4BF65B581}" type="parTrans" cxnId="{DA222EA9-8239-402C-AE2B-A93927D712C7}">
      <dgm:prSet/>
      <dgm:spPr/>
      <dgm:t>
        <a:bodyPr/>
        <a:lstStyle/>
        <a:p>
          <a:endParaRPr lang="en-IN"/>
        </a:p>
      </dgm:t>
    </dgm:pt>
    <dgm:pt modelId="{2B0A765F-A664-40D7-9BE5-CED2E8619B56}" type="sibTrans" cxnId="{DA222EA9-8239-402C-AE2B-A93927D712C7}">
      <dgm:prSet/>
      <dgm:spPr/>
      <dgm:t>
        <a:bodyPr/>
        <a:lstStyle/>
        <a:p>
          <a:endParaRPr lang="en-IN"/>
        </a:p>
      </dgm:t>
    </dgm:pt>
    <dgm:pt modelId="{E6F9F2A6-40B5-4660-8D2D-E79E26CDDA67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31937DF4-B3EE-4F32-ADC6-035B74BD0681}" type="pres">
      <dgm:prSet presAssocID="{2F98CE3A-F540-427D-A2E0-01CF84F161B7}" presName="compNode" presStyleCnt="0"/>
      <dgm:spPr/>
    </dgm:pt>
    <dgm:pt modelId="{50F776CC-187E-4E25-B5A7-CFD15BF621D3}" type="pres">
      <dgm:prSet presAssocID="{2F98CE3A-F540-427D-A2E0-01CF84F161B7}" presName="iconBgRect" presStyleLbl="bgShp" presStyleIdx="0" presStyleCnt="3" custLinFactX="-46869" custLinFactNeighborX="-100000" custLinFactNeighborY="36331"/>
      <dgm:spPr>
        <a:prstGeom prst="round2DiagRect">
          <a:avLst>
            <a:gd name="adj1" fmla="val 29727"/>
            <a:gd name="adj2" fmla="val 0"/>
          </a:avLst>
        </a:prstGeom>
        <a:solidFill>
          <a:schemeClr val="accent1"/>
        </a:solidFill>
      </dgm:spPr>
    </dgm:pt>
    <dgm:pt modelId="{0E096065-66F0-4A9F-9CB3-2BB7C4EFD7C7}" type="pres">
      <dgm:prSet presAssocID="{2F98CE3A-F540-427D-A2E0-01CF84F161B7}" presName="iconRect" presStyleLbl="node1" presStyleIdx="0" presStyleCnt="3" custScaleX="163619" custScaleY="129397" custLinFactX="-100000" custLinFactNeighborX="-150638" custLinFactNeighborY="5841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ficial Intelligence"/>
        </a:ext>
      </dgm:extLst>
    </dgm:pt>
    <dgm:pt modelId="{1B334B21-511B-4627-8E11-63AC9968728C}" type="pres">
      <dgm:prSet presAssocID="{2F98CE3A-F540-427D-A2E0-01CF84F161B7}" presName="spaceRect" presStyleCnt="0"/>
      <dgm:spPr/>
    </dgm:pt>
    <dgm:pt modelId="{F9A3B7A1-7C96-448D-8E4B-393B1CCF7705}" type="pres">
      <dgm:prSet presAssocID="{2F98CE3A-F540-427D-A2E0-01CF84F161B7}" presName="textRect" presStyleLbl="revTx" presStyleIdx="0" presStyleCnt="3" custLinFactNeighborX="-99275" custLinFactNeighborY="2927">
        <dgm:presLayoutVars>
          <dgm:chMax val="1"/>
          <dgm:chPref val="1"/>
        </dgm:presLayoutVars>
      </dgm:prSet>
      <dgm:spPr/>
    </dgm:pt>
    <dgm:pt modelId="{965132F5-B71F-461B-8DAC-3043BBB71128}" type="pres">
      <dgm:prSet presAssocID="{2B0A765F-A664-40D7-9BE5-CED2E8619B56}" presName="sibTrans" presStyleCnt="0"/>
      <dgm:spPr/>
    </dgm:pt>
    <dgm:pt modelId="{4BBBEC76-A356-40A5-8215-530D4B65148B}" type="pres">
      <dgm:prSet presAssocID="{76CC3289-2662-43F0-A3C6-BA04A135F08C}" presName="compNode" presStyleCnt="0"/>
      <dgm:spPr/>
    </dgm:pt>
    <dgm:pt modelId="{328A85B0-86BF-4624-85DB-2DDED5E60CB9}" type="pres">
      <dgm:prSet presAssocID="{76CC3289-2662-43F0-A3C6-BA04A135F08C}" presName="iconBgRect" presStyleLbl="bgShp" presStyleIdx="1" presStyleCnt="3" custLinFactNeighborX="-8618" custLinFactNeighborY="29079"/>
      <dgm:spPr>
        <a:prstGeom prst="round2DiagRect">
          <a:avLst>
            <a:gd name="adj1" fmla="val 29727"/>
            <a:gd name="adj2" fmla="val 0"/>
          </a:avLst>
        </a:prstGeom>
        <a:solidFill>
          <a:schemeClr val="accent2"/>
        </a:solidFill>
      </dgm:spPr>
    </dgm:pt>
    <dgm:pt modelId="{B32EF81F-8D68-41F0-A810-7DFC21D2C271}" type="pres">
      <dgm:prSet presAssocID="{76CC3289-2662-43F0-A3C6-BA04A135F08C}" presName="iconRect" presStyleLbl="node1" presStyleIdx="1" presStyleCnt="3" custLinFactX="100000" custLinFactNeighborX="102473" custLinFactNeighborY="1332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ginning"/>
        </a:ext>
      </dgm:extLst>
    </dgm:pt>
    <dgm:pt modelId="{EB41FA02-E6D9-4AFB-9F57-FA1D1C03CCF1}" type="pres">
      <dgm:prSet presAssocID="{76CC3289-2662-43F0-A3C6-BA04A135F08C}" presName="spaceRect" presStyleCnt="0"/>
      <dgm:spPr/>
    </dgm:pt>
    <dgm:pt modelId="{A8282673-6B20-4F58-B0DF-CF34679CAAFB}" type="pres">
      <dgm:prSet presAssocID="{76CC3289-2662-43F0-A3C6-BA04A135F08C}" presName="textRect" presStyleLbl="revTx" presStyleIdx="1" presStyleCnt="3" custLinFactNeighborX="479" custLinFactNeighborY="18638">
        <dgm:presLayoutVars>
          <dgm:chMax val="1"/>
          <dgm:chPref val="1"/>
        </dgm:presLayoutVars>
      </dgm:prSet>
      <dgm:spPr/>
    </dgm:pt>
    <dgm:pt modelId="{273B23EE-809A-4590-B272-C20BBE692FE5}" type="pres">
      <dgm:prSet presAssocID="{FA28C9D6-476E-43CD-BA23-D6D990FD78D0}" presName="sibTrans" presStyleCnt="0"/>
      <dgm:spPr/>
    </dgm:pt>
    <dgm:pt modelId="{4568C860-E54E-4F3B-9246-4B7EF1555CF4}" type="pres">
      <dgm:prSet presAssocID="{B65DA5C9-311E-49B7-9BA0-C131E05BE6F7}" presName="compNode" presStyleCnt="0"/>
      <dgm:spPr/>
    </dgm:pt>
    <dgm:pt modelId="{3CCB1754-7569-4072-9F5A-906B6A691A5B}" type="pres">
      <dgm:prSet presAssocID="{B65DA5C9-311E-49B7-9BA0-C131E05BE6F7}" presName="iconBgRect" presStyleLbl="bgShp" presStyleIdx="2" presStyleCnt="3" custLinFactX="15389" custLinFactNeighborX="100000" custLinFactNeighborY="28841"/>
      <dgm:spPr>
        <a:prstGeom prst="round2DiagRect">
          <a:avLst>
            <a:gd name="adj1" fmla="val 29727"/>
            <a:gd name="adj2" fmla="val 0"/>
          </a:avLst>
        </a:prstGeom>
      </dgm:spPr>
    </dgm:pt>
    <dgm:pt modelId="{3F1EE079-3032-472E-B727-BC82C92CB1E1}" type="pres">
      <dgm:prSet presAssocID="{B65DA5C9-311E-49B7-9BA0-C131E05BE6F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647E899-62C5-4FD9-AC2E-C448973D082A}" type="pres">
      <dgm:prSet presAssocID="{B65DA5C9-311E-49B7-9BA0-C131E05BE6F7}" presName="spaceRect" presStyleCnt="0"/>
      <dgm:spPr/>
    </dgm:pt>
    <dgm:pt modelId="{39FC50E5-2D47-4271-BCC0-DE27DDF1002A}" type="pres">
      <dgm:prSet presAssocID="{B65DA5C9-311E-49B7-9BA0-C131E05BE6F7}" presName="textRect" presStyleLbl="revTx" presStyleIdx="2" presStyleCnt="3" custLinFactNeighborX="72132" custLinFactNeighborY="4852">
        <dgm:presLayoutVars>
          <dgm:chMax val="1"/>
          <dgm:chPref val="1"/>
        </dgm:presLayoutVars>
      </dgm:prSet>
      <dgm:spPr/>
    </dgm:pt>
  </dgm:ptLst>
  <dgm:cxnLst>
    <dgm:cxn modelId="{0400886E-8A1A-44C2-95A7-DB0EF4911494}" srcId="{7D9C16A6-8C48-4165-8DAF-8C957C12A8FA}" destId="{76CC3289-2662-43F0-A3C6-BA04A135F08C}" srcOrd="1" destOrd="0" parTransId="{D46DB4DA-1442-4ECE-89FE-BBB1E3489E3D}" sibTransId="{FA28C9D6-476E-43CD-BA23-D6D990FD78D0}"/>
    <dgm:cxn modelId="{4513AB74-2180-4B8F-90BB-5553E01884E1}" type="presOf" srcId="{B65DA5C9-311E-49B7-9BA0-C131E05BE6F7}" destId="{39FC50E5-2D47-4271-BCC0-DE27DDF1002A}" srcOrd="0" destOrd="0" presId="urn:microsoft.com/office/officeart/2018/5/layout/IconLeafLabelList"/>
    <dgm:cxn modelId="{DA222EA9-8239-402C-AE2B-A93927D712C7}" srcId="{7D9C16A6-8C48-4165-8DAF-8C957C12A8FA}" destId="{2F98CE3A-F540-427D-A2E0-01CF84F161B7}" srcOrd="0" destOrd="0" parTransId="{91B91367-B0F6-47FD-A2BE-DFE4BF65B581}" sibTransId="{2B0A765F-A664-40D7-9BE5-CED2E8619B56}"/>
    <dgm:cxn modelId="{349A11AE-2B42-411E-999D-1D66AA84D21F}" type="presOf" srcId="{7D9C16A6-8C48-4165-8DAF-8C957C12A8FA}" destId="{E6F9F2A6-40B5-4660-8D2D-E79E26CDDA67}" srcOrd="0" destOrd="0" presId="urn:microsoft.com/office/officeart/2018/5/layout/IconLeafLabelList"/>
    <dgm:cxn modelId="{E0EB77B0-55D8-4EFA-9001-86F3050D759F}" type="presOf" srcId="{76CC3289-2662-43F0-A3C6-BA04A135F08C}" destId="{A8282673-6B20-4F58-B0DF-CF34679CAAFB}" srcOrd="0" destOrd="0" presId="urn:microsoft.com/office/officeart/2018/5/layout/IconLeafLabelList"/>
    <dgm:cxn modelId="{75BC87E6-FB6A-4C4C-B4CA-7DDABBC47DBF}" type="presOf" srcId="{2F98CE3A-F540-427D-A2E0-01CF84F161B7}" destId="{F9A3B7A1-7C96-448D-8E4B-393B1CCF7705}" srcOrd="0" destOrd="0" presId="urn:microsoft.com/office/officeart/2018/5/layout/IconLeafLabelList"/>
    <dgm:cxn modelId="{E52833F7-CE10-4170-B299-6B015DA3C701}" srcId="{7D9C16A6-8C48-4165-8DAF-8C957C12A8FA}" destId="{B65DA5C9-311E-49B7-9BA0-C131E05BE6F7}" srcOrd="2" destOrd="0" parTransId="{079BCB4B-7B0B-4BC2-966D-87D3F2235E3E}" sibTransId="{DC5D3CDA-CE64-4100-81B9-B64254D37978}"/>
    <dgm:cxn modelId="{FA86F934-642D-4B06-B14E-66A5CE4F6A0D}" type="presParOf" srcId="{E6F9F2A6-40B5-4660-8D2D-E79E26CDDA67}" destId="{31937DF4-B3EE-4F32-ADC6-035B74BD0681}" srcOrd="0" destOrd="0" presId="urn:microsoft.com/office/officeart/2018/5/layout/IconLeafLabelList"/>
    <dgm:cxn modelId="{09A363DC-8E44-4188-8458-2B49A8C6F359}" type="presParOf" srcId="{31937DF4-B3EE-4F32-ADC6-035B74BD0681}" destId="{50F776CC-187E-4E25-B5A7-CFD15BF621D3}" srcOrd="0" destOrd="0" presId="urn:microsoft.com/office/officeart/2018/5/layout/IconLeafLabelList"/>
    <dgm:cxn modelId="{B908E615-D4B3-4808-873F-320EE076568B}" type="presParOf" srcId="{31937DF4-B3EE-4F32-ADC6-035B74BD0681}" destId="{0E096065-66F0-4A9F-9CB3-2BB7C4EFD7C7}" srcOrd="1" destOrd="0" presId="urn:microsoft.com/office/officeart/2018/5/layout/IconLeafLabelList"/>
    <dgm:cxn modelId="{74DCBD97-080A-42D1-A519-11DDB7725CCB}" type="presParOf" srcId="{31937DF4-B3EE-4F32-ADC6-035B74BD0681}" destId="{1B334B21-511B-4627-8E11-63AC9968728C}" srcOrd="2" destOrd="0" presId="urn:microsoft.com/office/officeart/2018/5/layout/IconLeafLabelList"/>
    <dgm:cxn modelId="{79C6D1C0-5401-4995-B277-180FA43F8E9F}" type="presParOf" srcId="{31937DF4-B3EE-4F32-ADC6-035B74BD0681}" destId="{F9A3B7A1-7C96-448D-8E4B-393B1CCF7705}" srcOrd="3" destOrd="0" presId="urn:microsoft.com/office/officeart/2018/5/layout/IconLeafLabelList"/>
    <dgm:cxn modelId="{C8E0C4E5-3159-4150-B04C-E0D748A9D2EA}" type="presParOf" srcId="{E6F9F2A6-40B5-4660-8D2D-E79E26CDDA67}" destId="{965132F5-B71F-461B-8DAC-3043BBB71128}" srcOrd="1" destOrd="0" presId="urn:microsoft.com/office/officeart/2018/5/layout/IconLeafLabelList"/>
    <dgm:cxn modelId="{D9B41DB7-A6C7-4CD0-865A-BE1F7C83E8F4}" type="presParOf" srcId="{E6F9F2A6-40B5-4660-8D2D-E79E26CDDA67}" destId="{4BBBEC76-A356-40A5-8215-530D4B65148B}" srcOrd="2" destOrd="0" presId="urn:microsoft.com/office/officeart/2018/5/layout/IconLeafLabelList"/>
    <dgm:cxn modelId="{48413FCD-1A5E-474F-B14D-3406BB5E2119}" type="presParOf" srcId="{4BBBEC76-A356-40A5-8215-530D4B65148B}" destId="{328A85B0-86BF-4624-85DB-2DDED5E60CB9}" srcOrd="0" destOrd="0" presId="urn:microsoft.com/office/officeart/2018/5/layout/IconLeafLabelList"/>
    <dgm:cxn modelId="{4CB2310A-BF56-4989-88C1-BB5A706ECACD}" type="presParOf" srcId="{4BBBEC76-A356-40A5-8215-530D4B65148B}" destId="{B32EF81F-8D68-41F0-A810-7DFC21D2C271}" srcOrd="1" destOrd="0" presId="urn:microsoft.com/office/officeart/2018/5/layout/IconLeafLabelList"/>
    <dgm:cxn modelId="{F66F835D-90CD-404C-A9EA-1186FB10C9AF}" type="presParOf" srcId="{4BBBEC76-A356-40A5-8215-530D4B65148B}" destId="{EB41FA02-E6D9-4AFB-9F57-FA1D1C03CCF1}" srcOrd="2" destOrd="0" presId="urn:microsoft.com/office/officeart/2018/5/layout/IconLeafLabelList"/>
    <dgm:cxn modelId="{C91FBC87-96F6-45D9-AF9B-FB8048EC8881}" type="presParOf" srcId="{4BBBEC76-A356-40A5-8215-530D4B65148B}" destId="{A8282673-6B20-4F58-B0DF-CF34679CAAFB}" srcOrd="3" destOrd="0" presId="urn:microsoft.com/office/officeart/2018/5/layout/IconLeafLabelList"/>
    <dgm:cxn modelId="{1EAAFE6A-66BB-48C7-A366-8F341281DFDD}" type="presParOf" srcId="{E6F9F2A6-40B5-4660-8D2D-E79E26CDDA67}" destId="{273B23EE-809A-4590-B272-C20BBE692FE5}" srcOrd="3" destOrd="0" presId="urn:microsoft.com/office/officeart/2018/5/layout/IconLeafLabelList"/>
    <dgm:cxn modelId="{99B14BFD-DCB1-4372-91C4-73B7BAB55309}" type="presParOf" srcId="{E6F9F2A6-40B5-4660-8D2D-E79E26CDDA67}" destId="{4568C860-E54E-4F3B-9246-4B7EF1555CF4}" srcOrd="4" destOrd="0" presId="urn:microsoft.com/office/officeart/2018/5/layout/IconLeafLabelList"/>
    <dgm:cxn modelId="{B4A80F34-F5E1-442C-861F-B9941D8210D6}" type="presParOf" srcId="{4568C860-E54E-4F3B-9246-4B7EF1555CF4}" destId="{3CCB1754-7569-4072-9F5A-906B6A691A5B}" srcOrd="0" destOrd="0" presId="urn:microsoft.com/office/officeart/2018/5/layout/IconLeafLabelList"/>
    <dgm:cxn modelId="{9840891F-33B5-46FC-BD00-02B541B15ED4}" type="presParOf" srcId="{4568C860-E54E-4F3B-9246-4B7EF1555CF4}" destId="{3F1EE079-3032-472E-B727-BC82C92CB1E1}" srcOrd="1" destOrd="0" presId="urn:microsoft.com/office/officeart/2018/5/layout/IconLeafLabelList"/>
    <dgm:cxn modelId="{88D201A3-BBE2-4C48-BF0E-2FDB941DD536}" type="presParOf" srcId="{4568C860-E54E-4F3B-9246-4B7EF1555CF4}" destId="{8647E899-62C5-4FD9-AC2E-C448973D082A}" srcOrd="2" destOrd="0" presId="urn:microsoft.com/office/officeart/2018/5/layout/IconLeafLabelList"/>
    <dgm:cxn modelId="{8ACAB962-6DDD-406B-B028-C62CB4A4D8F7}" type="presParOf" srcId="{4568C860-E54E-4F3B-9246-4B7EF1555CF4}" destId="{39FC50E5-2D47-4271-BCC0-DE27DDF1002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288790" y="187676"/>
          <a:ext cx="6518168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Magesh Sundar G</a:t>
          </a:r>
        </a:p>
      </dsp:txBody>
      <dsp:txXfrm>
        <a:off x="288790" y="187676"/>
        <a:ext cx="6518168" cy="375211"/>
      </dsp:txXfrm>
    </dsp:sp>
    <dsp:sp modelId="{07CB3071-D555-47DA-A36A-69EB91531FD8}">
      <dsp:nvSpPr>
        <dsp:cNvPr id="0" name=""/>
        <dsp:cNvSpPr/>
      </dsp:nvSpPr>
      <dsp:spPr>
        <a:xfrm>
          <a:off x="54283" y="140775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597427" y="750422"/>
          <a:ext cx="6209531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Lakshmi Narayanan R</a:t>
          </a:r>
        </a:p>
      </dsp:txBody>
      <dsp:txXfrm>
        <a:off x="597427" y="750422"/>
        <a:ext cx="6209531" cy="375211"/>
      </dsp:txXfrm>
    </dsp:sp>
    <dsp:sp modelId="{3F8116AC-FAC3-4E95-9865-93CCFEB191B9}">
      <dsp:nvSpPr>
        <dsp:cNvPr id="0" name=""/>
        <dsp:cNvSpPr/>
      </dsp:nvSpPr>
      <dsp:spPr>
        <a:xfrm>
          <a:off x="362920" y="703521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38559" y="1313168"/>
          <a:ext cx="6068399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Jaikrishna B</a:t>
          </a:r>
        </a:p>
      </dsp:txBody>
      <dsp:txXfrm>
        <a:off x="738559" y="1313168"/>
        <a:ext cx="6068399" cy="375211"/>
      </dsp:txXfrm>
    </dsp:sp>
    <dsp:sp modelId="{A965097E-32F1-4AB8-8C4E-2814A7596B2F}">
      <dsp:nvSpPr>
        <dsp:cNvPr id="0" name=""/>
        <dsp:cNvSpPr/>
      </dsp:nvSpPr>
      <dsp:spPr>
        <a:xfrm>
          <a:off x="504052" y="1266267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777E80-8EF5-4897-A8AD-71DD2F0F34D9}">
      <dsp:nvSpPr>
        <dsp:cNvPr id="0" name=""/>
        <dsp:cNvSpPr/>
      </dsp:nvSpPr>
      <dsp:spPr>
        <a:xfrm>
          <a:off x="738559" y="1875558"/>
          <a:ext cx="6068399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Gouthaman B</a:t>
          </a:r>
        </a:p>
      </dsp:txBody>
      <dsp:txXfrm>
        <a:off x="738559" y="1875558"/>
        <a:ext cx="6068399" cy="375211"/>
      </dsp:txXfrm>
    </dsp:sp>
    <dsp:sp modelId="{184A8D03-A78B-4408-9463-49E1EE3442BB}">
      <dsp:nvSpPr>
        <dsp:cNvPr id="0" name=""/>
        <dsp:cNvSpPr/>
      </dsp:nvSpPr>
      <dsp:spPr>
        <a:xfrm>
          <a:off x="504052" y="1828656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6B8D52-30EE-40F9-96EA-8329AC859641}">
      <dsp:nvSpPr>
        <dsp:cNvPr id="0" name=""/>
        <dsp:cNvSpPr/>
      </dsp:nvSpPr>
      <dsp:spPr>
        <a:xfrm>
          <a:off x="597427" y="2438303"/>
          <a:ext cx="6209531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Shri Harri Priya R</a:t>
          </a:r>
        </a:p>
      </dsp:txBody>
      <dsp:txXfrm>
        <a:off x="597427" y="2438303"/>
        <a:ext cx="6209531" cy="375211"/>
      </dsp:txXfrm>
    </dsp:sp>
    <dsp:sp modelId="{49C69E1B-F585-4C81-BFB8-016D88377C10}">
      <dsp:nvSpPr>
        <dsp:cNvPr id="0" name=""/>
        <dsp:cNvSpPr/>
      </dsp:nvSpPr>
      <dsp:spPr>
        <a:xfrm>
          <a:off x="362920" y="2391402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655D1B-B1C5-4D30-A99E-1FFDBBF699B3}">
      <dsp:nvSpPr>
        <dsp:cNvPr id="0" name=""/>
        <dsp:cNvSpPr/>
      </dsp:nvSpPr>
      <dsp:spPr>
        <a:xfrm>
          <a:off x="288790" y="3001049"/>
          <a:ext cx="6518168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Varsha Vigasini G</a:t>
          </a:r>
        </a:p>
      </dsp:txBody>
      <dsp:txXfrm>
        <a:off x="288790" y="3001049"/>
        <a:ext cx="6518168" cy="375211"/>
      </dsp:txXfrm>
    </dsp:sp>
    <dsp:sp modelId="{ECE739B3-DCD9-403B-AFB9-D9252ACC48A0}">
      <dsp:nvSpPr>
        <dsp:cNvPr id="0" name=""/>
        <dsp:cNvSpPr/>
      </dsp:nvSpPr>
      <dsp:spPr>
        <a:xfrm>
          <a:off x="54283" y="2954148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776CC-187E-4E25-B5A7-CFD15BF621D3}">
      <dsp:nvSpPr>
        <dsp:cNvPr id="0" name=""/>
        <dsp:cNvSpPr/>
      </dsp:nvSpPr>
      <dsp:spPr>
        <a:xfrm>
          <a:off x="1048023" y="447959"/>
          <a:ext cx="1200937" cy="1200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96065-66F0-4A9F-9CB3-2BB7C4EFD7C7}">
      <dsp:nvSpPr>
        <dsp:cNvPr id="0" name=""/>
        <dsp:cNvSpPr/>
      </dsp:nvSpPr>
      <dsp:spPr>
        <a:xfrm>
          <a:off x="1121526" y="568831"/>
          <a:ext cx="1127437" cy="891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3B7A1-7C96-448D-8E4B-393B1CCF7705}">
      <dsp:nvSpPr>
        <dsp:cNvPr id="0" name=""/>
        <dsp:cNvSpPr/>
      </dsp:nvSpPr>
      <dsp:spPr>
        <a:xfrm>
          <a:off x="473445" y="1598293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AI</a:t>
          </a:r>
        </a:p>
      </dsp:txBody>
      <dsp:txXfrm>
        <a:off x="473445" y="1598293"/>
        <a:ext cx="1968750" cy="720000"/>
      </dsp:txXfrm>
    </dsp:sp>
    <dsp:sp modelId="{328A85B0-86BF-4624-85DB-2DDED5E60CB9}">
      <dsp:nvSpPr>
        <dsp:cNvPr id="0" name=""/>
        <dsp:cNvSpPr/>
      </dsp:nvSpPr>
      <dsp:spPr>
        <a:xfrm>
          <a:off x="5021612" y="360867"/>
          <a:ext cx="1200937" cy="1200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2EF81F-8D68-41F0-A810-7DFC21D2C271}">
      <dsp:nvSpPr>
        <dsp:cNvPr id="0" name=""/>
        <dsp:cNvSpPr/>
      </dsp:nvSpPr>
      <dsp:spPr>
        <a:xfrm>
          <a:off x="6776212" y="359374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82673-6B20-4F58-B0DF-CF34679CAAFB}">
      <dsp:nvSpPr>
        <dsp:cNvPr id="0" name=""/>
        <dsp:cNvSpPr/>
      </dsp:nvSpPr>
      <dsp:spPr>
        <a:xfrm>
          <a:off x="4750633" y="1598293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800" kern="1200" dirty="0"/>
            <a:t>Front-End </a:t>
          </a:r>
          <a:endParaRPr lang="en-US" sz="2800" kern="1200" dirty="0"/>
        </a:p>
      </dsp:txBody>
      <dsp:txXfrm>
        <a:off x="4750633" y="1598293"/>
        <a:ext cx="1968750" cy="720000"/>
      </dsp:txXfrm>
    </dsp:sp>
    <dsp:sp modelId="{3CCB1754-7569-4072-9F5A-906B6A691A5B}">
      <dsp:nvSpPr>
        <dsp:cNvPr id="0" name=""/>
        <dsp:cNvSpPr/>
      </dsp:nvSpPr>
      <dsp:spPr>
        <a:xfrm>
          <a:off x="8824140" y="358008"/>
          <a:ext cx="1200937" cy="1200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1EE079-3032-472E-B727-BC82C92CB1E1}">
      <dsp:nvSpPr>
        <dsp:cNvPr id="0" name=""/>
        <dsp:cNvSpPr/>
      </dsp:nvSpPr>
      <dsp:spPr>
        <a:xfrm>
          <a:off x="7694328" y="267583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FC50E5-2D47-4271-BCC0-DE27DDF1002A}">
      <dsp:nvSpPr>
        <dsp:cNvPr id="0" name=""/>
        <dsp:cNvSpPr/>
      </dsp:nvSpPr>
      <dsp:spPr>
        <a:xfrm>
          <a:off x="8474583" y="1598293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Back-End</a:t>
          </a:r>
        </a:p>
      </dsp:txBody>
      <dsp:txXfrm>
        <a:off x="8474583" y="1598293"/>
        <a:ext cx="19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19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12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6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5.svg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24.sv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23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7971" y="7961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" sz="6000" dirty="0">
                <a:solidFill>
                  <a:schemeClr val="bg1">
                    <a:lumMod val="95000"/>
                  </a:schemeClr>
                </a:solidFill>
              </a:rPr>
              <a:t>AIMBIGATHON 2.0</a:t>
            </a:r>
            <a:endParaRPr lang="en-US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DOTS </a:t>
            </a:r>
          </a:p>
        </p:txBody>
      </p:sp>
      <p:pic>
        <p:nvPicPr>
          <p:cNvPr id="4" name="Google Shape;1860;p37">
            <a:extLst>
              <a:ext uri="{FF2B5EF4-FFF2-40B4-BE49-F238E27FC236}">
                <a16:creationId xmlns:a16="http://schemas.microsoft.com/office/drawing/2014/main" id="{6BA7ABD6-FAF7-4440-8B6F-DED8F64016D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155" y="1220917"/>
            <a:ext cx="1495272" cy="904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C867B8A-5A1D-499A-B4D5-50005BC3B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A96BB0-5280-4EE1-B4CC-C84C72C714A8}"/>
              </a:ext>
            </a:extLst>
          </p:cNvPr>
          <p:cNvSpPr txBox="1"/>
          <p:nvPr/>
        </p:nvSpPr>
        <p:spPr>
          <a:xfrm>
            <a:off x="8080513" y="417443"/>
            <a:ext cx="323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>
                <a:solidFill>
                  <a:schemeClr val="bg1"/>
                </a:solidFill>
              </a:rPr>
              <a:t>USE CASE DIAGRAM </a:t>
            </a:r>
          </a:p>
        </p:txBody>
      </p:sp>
    </p:spTree>
    <p:extLst>
      <p:ext uri="{BB962C8B-B14F-4D97-AF65-F5344CB8AC3E}">
        <p14:creationId xmlns:p14="http://schemas.microsoft.com/office/powerpoint/2010/main" val="514227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0040F-73DC-4A97-B64F-659DEE0B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Dependencies / Show stopper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E278A-5061-4FBF-8079-B9469EBE3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Many accidents can be prevented when this project is implemented </a:t>
            </a:r>
          </a:p>
          <a:p>
            <a:r>
              <a:rPr lang="en-IN" dirty="0"/>
              <a:t>Criminals who couldn’t be identified before can be identified now with the help of our project</a:t>
            </a:r>
          </a:p>
          <a:p>
            <a:r>
              <a:rPr lang="en-IN" dirty="0"/>
              <a:t>Blacklisted vehicles can be identified</a:t>
            </a:r>
          </a:p>
          <a:p>
            <a:r>
              <a:rPr lang="en-IN" dirty="0"/>
              <a:t>Traffic rules will be taken seriously after implementing this project as people and their vehicle can be tracked and identified</a:t>
            </a:r>
          </a:p>
          <a:p>
            <a:r>
              <a:rPr lang="en-IN" dirty="0"/>
              <a:t>No external hardware needed</a:t>
            </a:r>
          </a:p>
        </p:txBody>
      </p:sp>
    </p:spTree>
    <p:extLst>
      <p:ext uri="{BB962C8B-B14F-4D97-AF65-F5344CB8AC3E}">
        <p14:creationId xmlns:p14="http://schemas.microsoft.com/office/powerpoint/2010/main" val="189448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72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Key findings – World Energy Investment 2020 – Analysis - IEA">
            <a:extLst>
              <a:ext uri="{FF2B5EF4-FFF2-40B4-BE49-F238E27FC236}">
                <a16:creationId xmlns:a16="http://schemas.microsoft.com/office/drawing/2014/main" id="{CAB05CE4-4444-4634-80CE-8265A92425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1" r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8" name="Group 74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76" name="Rectangle 75" hidden="1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39" name="Rectangle 76" hidden="1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77" hidden="1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members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586810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3" name="Graphic 22" descr="User">
            <a:extLst>
              <a:ext uri="{FF2B5EF4-FFF2-40B4-BE49-F238E27FC236}">
                <a16:creationId xmlns:a16="http://schemas.microsoft.com/office/drawing/2014/main" id="{4CCC4DC5-AFEA-422C-8B05-723ECBFE85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7059" y="2371849"/>
            <a:ext cx="375035" cy="375035"/>
          </a:xfrm>
          <a:prstGeom prst="rect">
            <a:avLst/>
          </a:prstGeom>
        </p:spPr>
      </p:pic>
      <p:pic>
        <p:nvPicPr>
          <p:cNvPr id="25" name="Graphic 24" descr="Users">
            <a:extLst>
              <a:ext uri="{FF2B5EF4-FFF2-40B4-BE49-F238E27FC236}">
                <a16:creationId xmlns:a16="http://schemas.microsoft.com/office/drawing/2014/main" id="{4FD0BA9E-7454-423F-B66C-DFA918CE2D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26433" y="2963401"/>
            <a:ext cx="377687" cy="377687"/>
          </a:xfrm>
          <a:prstGeom prst="rect">
            <a:avLst/>
          </a:prstGeom>
        </p:spPr>
      </p:pic>
      <p:pic>
        <p:nvPicPr>
          <p:cNvPr id="27" name="Graphic 26" descr="Users">
            <a:extLst>
              <a:ext uri="{FF2B5EF4-FFF2-40B4-BE49-F238E27FC236}">
                <a16:creationId xmlns:a16="http://schemas.microsoft.com/office/drawing/2014/main" id="{6F8F28DA-EEB2-4B13-995D-A489414496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73531" y="3521544"/>
            <a:ext cx="377687" cy="377687"/>
          </a:xfrm>
          <a:prstGeom prst="rect">
            <a:avLst/>
          </a:prstGeom>
        </p:spPr>
      </p:pic>
      <p:pic>
        <p:nvPicPr>
          <p:cNvPr id="29" name="Graphic 28" descr="Users">
            <a:extLst>
              <a:ext uri="{FF2B5EF4-FFF2-40B4-BE49-F238E27FC236}">
                <a16:creationId xmlns:a16="http://schemas.microsoft.com/office/drawing/2014/main" id="{38487DF3-B39D-4806-9131-2A194103BD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73531" y="4081054"/>
            <a:ext cx="377687" cy="377687"/>
          </a:xfrm>
          <a:prstGeom prst="rect">
            <a:avLst/>
          </a:prstGeom>
        </p:spPr>
      </p:pic>
      <p:pic>
        <p:nvPicPr>
          <p:cNvPr id="31" name="Graphic 30" descr="Users">
            <a:extLst>
              <a:ext uri="{FF2B5EF4-FFF2-40B4-BE49-F238E27FC236}">
                <a16:creationId xmlns:a16="http://schemas.microsoft.com/office/drawing/2014/main" id="{8BAB3E93-0CFB-4092-BDBF-9E6014CD0B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18482" y="4627515"/>
            <a:ext cx="377687" cy="377687"/>
          </a:xfrm>
          <a:prstGeom prst="rect">
            <a:avLst/>
          </a:prstGeom>
        </p:spPr>
      </p:pic>
      <p:pic>
        <p:nvPicPr>
          <p:cNvPr id="33" name="Graphic 32" descr="Users">
            <a:extLst>
              <a:ext uri="{FF2B5EF4-FFF2-40B4-BE49-F238E27FC236}">
                <a16:creationId xmlns:a16="http://schemas.microsoft.com/office/drawing/2014/main" id="{11634A6D-FCAE-4C99-AD52-C7386ADA6C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4407" y="5194853"/>
            <a:ext cx="377687" cy="37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79">
            <a:extLst>
              <a:ext uri="{FF2B5EF4-FFF2-40B4-BE49-F238E27FC236}">
                <a16:creationId xmlns:a16="http://schemas.microsoft.com/office/drawing/2014/main" id="{9052E949-8C4B-400D-86F5-BC17BB392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8" name="Rectangle 81">
            <a:extLst>
              <a:ext uri="{FF2B5EF4-FFF2-40B4-BE49-F238E27FC236}">
                <a16:creationId xmlns:a16="http://schemas.microsoft.com/office/drawing/2014/main" id="{C5F32A9A-DB0A-486D-AB9B-38C96D78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9" name="Rectangle 83">
            <a:extLst>
              <a:ext uri="{FF2B5EF4-FFF2-40B4-BE49-F238E27FC236}">
                <a16:creationId xmlns:a16="http://schemas.microsoft.com/office/drawing/2014/main" id="{3DC37282-6825-4315-97BC-FBF347BC0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153A912-83A9-46BB-A233-6A4703520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4CFB7F65-9106-4CAB-B5F1-B6B1476E7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0996FEB-A7FD-41B5-AC7B-E2ED8B76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F3AC5DB-7693-457F-ACCC-7E0B50B98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F9DE51B-4C99-46DA-BAA8-AFBACAA90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Rectangle 95" hidden="1">
            <a:extLst>
              <a:ext uri="{FF2B5EF4-FFF2-40B4-BE49-F238E27FC236}">
                <a16:creationId xmlns:a16="http://schemas.microsoft.com/office/drawing/2014/main" id="{1C96A87B-A6AF-49F9-A35C-DBCD32934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641075"/>
            <a:ext cx="11296733" cy="21910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830F9-F4E2-4BA5-B921-9004BB771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6445"/>
            <a:ext cx="10993549" cy="11408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Problems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310C6-8F2B-4C2E-B773-69C30E927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854" y="2475534"/>
            <a:ext cx="3450560" cy="60667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IN" sz="3200" dirty="0">
                <a:solidFill>
                  <a:schemeClr val="tx1"/>
                </a:solidFill>
                <a:effectLst/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Kidnapping</a:t>
            </a:r>
          </a:p>
          <a:p>
            <a:pPr algn="ctr"/>
            <a:endParaRPr lang="en-US" sz="3200" cap="all" dirty="0">
              <a:solidFill>
                <a:schemeClr val="tx1"/>
              </a:solidFill>
            </a:endParaRPr>
          </a:p>
        </p:txBody>
      </p:sp>
      <p:pic>
        <p:nvPicPr>
          <p:cNvPr id="1035" name="Picture 11" descr="Drunk-driving, HD Png Download - kindpng">
            <a:extLst>
              <a:ext uri="{FF2B5EF4-FFF2-40B4-BE49-F238E27FC236}">
                <a16:creationId xmlns:a16="http://schemas.microsoft.com/office/drawing/2014/main" id="{9A3FEFC7-4BAB-41A6-AE9E-F92C0AB77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3399385"/>
            <a:ext cx="3703322" cy="322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ᐈ Kidnapping clip art stock vectors, Royalty Free kidnap illustrations |  download on Depositphotos®">
            <a:extLst>
              <a:ext uri="{FF2B5EF4-FFF2-40B4-BE49-F238E27FC236}">
                <a16:creationId xmlns:a16="http://schemas.microsoft.com/office/drawing/2014/main" id="{564F0F7D-A52B-4E91-95AF-212DCA77388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41830" y="3400779"/>
            <a:ext cx="3703320" cy="3175598"/>
          </a:xfrm>
          <a:prstGeom prst="rect">
            <a:avLst/>
          </a:prstGeom>
          <a:noFill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852C617-6DB6-4CBE-A50E-BCE8A0E2B8D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34179" y="3400779"/>
            <a:ext cx="3703322" cy="3175598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EEF1E8-1622-49E9-A7F2-6785A3EA3DB3}"/>
              </a:ext>
            </a:extLst>
          </p:cNvPr>
          <p:cNvSpPr txBox="1"/>
          <p:nvPr/>
        </p:nvSpPr>
        <p:spPr>
          <a:xfrm>
            <a:off x="670491" y="2467186"/>
            <a:ext cx="33275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</a:pPr>
            <a:r>
              <a:rPr lang="en-IN" sz="3200" dirty="0"/>
              <a:t>Drink and drive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A2205A-6F2C-4E7D-A4F6-F61C60970D74}"/>
              </a:ext>
            </a:extLst>
          </p:cNvPr>
          <p:cNvSpPr/>
          <p:nvPr/>
        </p:nvSpPr>
        <p:spPr>
          <a:xfrm>
            <a:off x="446531" y="736457"/>
            <a:ext cx="11262867" cy="1462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PROBLEMS </a:t>
            </a:r>
            <a:endParaRPr lang="en-IN" sz="4400" dirty="0">
              <a:effectLst/>
              <a:latin typeface="Gill Sans M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1600" cap="all" dirty="0">
              <a:solidFill>
                <a:schemeClr val="tx1"/>
              </a:solidFill>
            </a:endParaRP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66253B13-32FA-4172-9D4C-77B3BE417B2F}"/>
              </a:ext>
            </a:extLst>
          </p:cNvPr>
          <p:cNvSpPr txBox="1">
            <a:spLocks/>
          </p:cNvSpPr>
          <p:nvPr/>
        </p:nvSpPr>
        <p:spPr>
          <a:xfrm>
            <a:off x="8170927" y="2475534"/>
            <a:ext cx="3450560" cy="6066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200" dirty="0">
                <a:solidFill>
                  <a:schemeClr val="tx1"/>
                </a:solidFill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Accidents </a:t>
            </a:r>
            <a:endParaRPr lang="en-US" sz="3200" cap="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8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79">
            <a:extLst>
              <a:ext uri="{FF2B5EF4-FFF2-40B4-BE49-F238E27FC236}">
                <a16:creationId xmlns:a16="http://schemas.microsoft.com/office/drawing/2014/main" id="{9052E949-8C4B-400D-86F5-BC17BB392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8" name="Rectangle 81">
            <a:extLst>
              <a:ext uri="{FF2B5EF4-FFF2-40B4-BE49-F238E27FC236}">
                <a16:creationId xmlns:a16="http://schemas.microsoft.com/office/drawing/2014/main" id="{C5F32A9A-DB0A-486D-AB9B-38C96D78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9" name="Rectangle 83">
            <a:extLst>
              <a:ext uri="{FF2B5EF4-FFF2-40B4-BE49-F238E27FC236}">
                <a16:creationId xmlns:a16="http://schemas.microsoft.com/office/drawing/2014/main" id="{3DC37282-6825-4315-97BC-FBF347BC0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153A912-83A9-46BB-A233-6A4703520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4CFB7F65-9106-4CAB-B5F1-B6B1476E7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0996FEB-A7FD-41B5-AC7B-E2ED8B76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F3AC5DB-7693-457F-ACCC-7E0B50B98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F9DE51B-4C99-46DA-BAA8-AFBACAA90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Rectangle 95" hidden="1">
            <a:extLst>
              <a:ext uri="{FF2B5EF4-FFF2-40B4-BE49-F238E27FC236}">
                <a16:creationId xmlns:a16="http://schemas.microsoft.com/office/drawing/2014/main" id="{1C96A87B-A6AF-49F9-A35C-DBCD32934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641075"/>
            <a:ext cx="11296733" cy="21910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830F9-F4E2-4BA5-B921-9004BB771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6445"/>
            <a:ext cx="10993549" cy="11408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Problems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310C6-8F2B-4C2E-B773-69C30E927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854" y="2475534"/>
            <a:ext cx="3450560" cy="60667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Over speeding</a:t>
            </a:r>
            <a:endParaRPr lang="en-IN" sz="3200" dirty="0">
              <a:solidFill>
                <a:schemeClr val="tx1"/>
              </a:solidFill>
              <a:effectLst/>
              <a:latin typeface="Gill Sans M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3200" cap="all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EEF1E8-1622-49E9-A7F2-6785A3EA3DB3}"/>
              </a:ext>
            </a:extLst>
          </p:cNvPr>
          <p:cNvSpPr txBox="1"/>
          <p:nvPr/>
        </p:nvSpPr>
        <p:spPr>
          <a:xfrm>
            <a:off x="670491" y="2467186"/>
            <a:ext cx="33275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</a:pPr>
            <a:r>
              <a:rPr lang="en-IN" sz="3200" dirty="0"/>
              <a:t>Fraud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A2205A-6F2C-4E7D-A4F6-F61C60970D74}"/>
              </a:ext>
            </a:extLst>
          </p:cNvPr>
          <p:cNvSpPr/>
          <p:nvPr/>
        </p:nvSpPr>
        <p:spPr>
          <a:xfrm>
            <a:off x="446531" y="736457"/>
            <a:ext cx="11262867" cy="1462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PROBLEMS </a:t>
            </a:r>
            <a:endParaRPr lang="en-IN" sz="4400" dirty="0">
              <a:effectLst/>
              <a:latin typeface="Gill Sans M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1600" cap="all" dirty="0">
              <a:solidFill>
                <a:schemeClr val="tx1"/>
              </a:solidFill>
            </a:endParaRPr>
          </a:p>
        </p:txBody>
      </p:sp>
      <p:pic>
        <p:nvPicPr>
          <p:cNvPr id="2052" name="Picture 4" descr="Rear Clipart Car Number Plate - Back Of Car Icon , Free Transparent Clipart  - ClipartKey">
            <a:extLst>
              <a:ext uri="{FF2B5EF4-FFF2-40B4-BE49-F238E27FC236}">
                <a16:creationId xmlns:a16="http://schemas.microsoft.com/office/drawing/2014/main" id="{63110B51-CDB8-4C52-9DE3-C0F7B0FCC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45" b="92655" l="8772" r="99298">
                        <a14:foregroundMark x1="20000" y1="28249" x2="22807" y2="18644"/>
                        <a14:foregroundMark x1="21754" y1="33333" x2="22807" y2="29379"/>
                        <a14:foregroundMark x1="26130" y1="38736" x2="25965" y2="35028"/>
                        <a14:foregroundMark x1="26316" y1="42938" x2="26187" y2="40039"/>
                        <a14:foregroundMark x1="71579" y1="47458" x2="69474" y2="33333"/>
                        <a14:foregroundMark x1="70877" y1="58192" x2="77544" y2="45198"/>
                        <a14:foregroundMark x1="77544" y1="45198" x2="79298" y2="48023"/>
                        <a14:foregroundMark x1="67018" y1="63277" x2="66739" y2="63277"/>
                        <a14:foregroundMark x1="25263" y1="88701" x2="25263" y2="88701"/>
                        <a14:foregroundMark x1="8772" y1="62147" x2="10877" y2="83051"/>
                        <a14:foregroundMark x1="90877" y1="74576" x2="80351" y2="95480"/>
                        <a14:foregroundMark x1="84211" y1="55367" x2="74035" y2="94915"/>
                        <a14:foregroundMark x1="84561" y1="19774" x2="88070" y2="74011"/>
                        <a14:foregroundMark x1="88070" y1="74011" x2="84912" y2="89266"/>
                        <a14:foregroundMark x1="85614" y1="9040" x2="93684" y2="45763"/>
                        <a14:foregroundMark x1="93684" y1="45763" x2="91579" y2="83051"/>
                        <a14:foregroundMark x1="93333" y1="10734" x2="93684" y2="51412"/>
                        <a14:foregroundMark x1="93684" y1="51412" x2="90526" y2="68362"/>
                        <a14:foregroundMark x1="84561" y1="13559" x2="39649" y2="15819"/>
                        <a14:foregroundMark x1="39649" y1="15819" x2="10877" y2="30508"/>
                        <a14:foregroundMark x1="10877" y1="6780" x2="4561" y2="50282"/>
                        <a14:foregroundMark x1="4561" y1="50282" x2="9474" y2="72316"/>
                        <a14:foregroundMark x1="9474" y1="72316" x2="17193" y2="87571"/>
                        <a14:foregroundMark x1="17193" y1="87571" x2="40351" y2="88136"/>
                        <a14:foregroundMark x1="40351" y1="88136" x2="61053" y2="75706"/>
                        <a14:foregroundMark x1="67160" y1="64277" x2="74035" y2="51412"/>
                        <a14:foregroundMark x1="61053" y1="75706" x2="66689" y2="65160"/>
                        <a14:foregroundMark x1="74035" y1="51412" x2="73333" y2="35593"/>
                        <a14:foregroundMark x1="73333" y1="35593" x2="64211" y2="18644"/>
                        <a14:foregroundMark x1="64211" y1="18644" x2="50175" y2="9040"/>
                        <a14:foregroundMark x1="50175" y1="9040" x2="35088" y2="7345"/>
                        <a14:foregroundMark x1="35088" y1="7345" x2="21053" y2="13559"/>
                        <a14:foregroundMark x1="64211" y1="6780" x2="77895" y2="5650"/>
                        <a14:foregroundMark x1="77895" y1="5650" x2="92632" y2="9605"/>
                        <a14:foregroundMark x1="92632" y1="9605" x2="95439" y2="85311"/>
                        <a14:foregroundMark x1="95439" y1="85311" x2="85263" y2="98870"/>
                        <a14:foregroundMark x1="85263" y1="98870" x2="41404" y2="96610"/>
                        <a14:foregroundMark x1="41404" y1="96610" x2="3860" y2="81356"/>
                        <a14:foregroundMark x1="3860" y1="81356" x2="1404" y2="45763"/>
                        <a14:foregroundMark x1="1404" y1="45763" x2="9474" y2="14689"/>
                        <a14:foregroundMark x1="9474" y1="14689" x2="20000" y2="2825"/>
                        <a14:foregroundMark x1="20000" y1="2825" x2="80000" y2="5650"/>
                        <a14:foregroundMark x1="80000" y1="5650" x2="97544" y2="12429"/>
                        <a14:foregroundMark x1="97544" y1="12429" x2="97544" y2="12429"/>
                        <a14:foregroundMark x1="95789" y1="11299" x2="81404" y2="565"/>
                        <a14:foregroundMark x1="81404" y1="565" x2="10877" y2="6780"/>
                        <a14:foregroundMark x1="10877" y1="6780" x2="702" y2="90395"/>
                        <a14:foregroundMark x1="702" y1="90395" x2="18246" y2="99435"/>
                        <a14:foregroundMark x1="18246" y1="99435" x2="64561" y2="94350"/>
                        <a14:foregroundMark x1="64561" y1="94350" x2="89123" y2="78531"/>
                        <a14:foregroundMark x1="89123" y1="78531" x2="99298" y2="59322"/>
                        <a14:foregroundMark x1="99298" y1="59322" x2="97193" y2="36723"/>
                        <a14:foregroundMark x1="97193" y1="36723" x2="86667" y2="16384"/>
                        <a14:backgroundMark x1="51228" y1="42373" x2="51228" y2="42373"/>
                        <a14:backgroundMark x1="50877" y1="44068" x2="50877" y2="44068"/>
                        <a14:backgroundMark x1="51930" y1="43503" x2="47018" y2="46328"/>
                        <a14:backgroundMark x1="45614" y1="35028" x2="45614" y2="35028"/>
                        <a14:backgroundMark x1="48772" y1="36723" x2="48772" y2="36723"/>
                        <a14:backgroundMark x1="58596" y1="37853" x2="58596" y2="37853"/>
                        <a14:backgroundMark x1="51930" y1="35028" x2="51930" y2="35028"/>
                        <a14:backgroundMark x1="42807" y1="37853" x2="42807" y2="37853"/>
                        <a14:backgroundMark x1="38596" y1="46893" x2="38596" y2="46893"/>
                        <a14:backgroundMark x1="34737" y1="35593" x2="35789" y2="42938"/>
                        <a14:backgroundMark x1="46667" y1="44633" x2="46667" y2="44633"/>
                        <a14:backgroundMark x1="48772" y1="45763" x2="48772" y2="45763"/>
                        <a14:backgroundMark x1="53684" y1="40678" x2="49123" y2="40678"/>
                        <a14:backgroundMark x1="59649" y1="34463" x2="62456" y2="53107"/>
                        <a14:backgroundMark x1="62456" y1="53107" x2="44211" y2="55932"/>
                        <a14:backgroundMark x1="44211" y1="55932" x2="41404" y2="40678"/>
                        <a14:backgroundMark x1="41404" y1="40678" x2="55789" y2="38983"/>
                        <a14:backgroundMark x1="55789" y1="38983" x2="60351" y2="40113"/>
                        <a14:backgroundMark x1="36491" y1="41243" x2="37193" y2="497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00" y="3429000"/>
            <a:ext cx="3577296" cy="287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raud Detection - Diagnostic Icon Png Clipart (#4933521) - PikPng">
            <a:extLst>
              <a:ext uri="{FF2B5EF4-FFF2-40B4-BE49-F238E27FC236}">
                <a16:creationId xmlns:a16="http://schemas.microsoft.com/office/drawing/2014/main" id="{55D22AC2-3714-43E7-B618-9B804FEE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96" b="92582" l="10000" r="90000">
                        <a14:foregroundMark x1="58452" y1="25816" x2="48810" y2="15727"/>
                        <a14:foregroundMark x1="48810" y1="15727" x2="44286" y2="13947"/>
                        <a14:foregroundMark x1="46667" y1="26261" x2="44881" y2="23739"/>
                        <a14:foregroundMark x1="48452" y1="12018" x2="48452" y2="12018"/>
                        <a14:foregroundMark x1="34762" y1="9496" x2="34762" y2="9496"/>
                        <a14:foregroundMark x1="34762" y1="9496" x2="34762" y2="9496"/>
                        <a14:foregroundMark x1="81786" y1="92582" x2="81786" y2="925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751" y="4178072"/>
            <a:ext cx="1380886" cy="110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peeding Car Cliparts, Stock Vector And Royalty Free Speeding Car  Illustrations">
            <a:extLst>
              <a:ext uri="{FF2B5EF4-FFF2-40B4-BE49-F238E27FC236}">
                <a16:creationId xmlns:a16="http://schemas.microsoft.com/office/drawing/2014/main" id="{CEEE92DC-59B6-44EA-9A0A-C722D7FD9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830" y="3555434"/>
            <a:ext cx="4110349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raffic and driving violation icons | Pre-Designed Photoshop Graphics ~  Creative Market">
            <a:extLst>
              <a:ext uri="{FF2B5EF4-FFF2-40B4-BE49-F238E27FC236}">
                <a16:creationId xmlns:a16="http://schemas.microsoft.com/office/drawing/2014/main" id="{88CEBBCF-26B1-41B1-B45F-619DE655A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669" y="3369622"/>
            <a:ext cx="3998744" cy="293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8B79F96-717C-4232-A712-4AE13230FBEA}"/>
              </a:ext>
            </a:extLst>
          </p:cNvPr>
          <p:cNvSpPr txBox="1">
            <a:spLocks/>
          </p:cNvSpPr>
          <p:nvPr/>
        </p:nvSpPr>
        <p:spPr>
          <a:xfrm>
            <a:off x="8168527" y="2476086"/>
            <a:ext cx="3450560" cy="6066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200" dirty="0">
                <a:solidFill>
                  <a:schemeClr val="tx1"/>
                </a:solidFill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Traffic violation</a:t>
            </a:r>
            <a:endParaRPr lang="en-US" sz="3200" cap="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83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6263A-FF12-46C3-B63C-A4DA9903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Abstract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BCC5E-527C-4530-B1D0-0A21CDA04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16336"/>
            <a:ext cx="11029615" cy="467750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This is a web application that analyses the  number plate of a vehicle from an image or a video stream and determines data like type, make, model, colour and looks up in  the database for any stolen, invalid or blacklisted registration numbers</a:t>
            </a:r>
          </a:p>
          <a:p>
            <a:r>
              <a:rPr lang="en-US" sz="2400" dirty="0">
                <a:solidFill>
                  <a:schemeClr val="tx1"/>
                </a:solidFill>
              </a:rPr>
              <a:t>We have established this with the help of  a customized and self labelled dataset  which is  trained using yolo, a python library</a:t>
            </a:r>
          </a:p>
          <a:p>
            <a:r>
              <a:rPr lang="en-US" sz="2400" dirty="0">
                <a:solidFill>
                  <a:schemeClr val="tx1"/>
                </a:solidFill>
              </a:rPr>
              <a:t>We extract the number from the number plate of the  vehicle and evaluate its other data elements like type, make, model, colour </a:t>
            </a:r>
          </a:p>
          <a:p>
            <a:r>
              <a:rPr lang="en-US" sz="2400" dirty="0">
                <a:solidFill>
                  <a:schemeClr val="tx1"/>
                </a:solidFill>
              </a:rPr>
              <a:t>We search for any stolen, invalid or blacklisted registration numbers in the other dataset that we have created 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This web application can  also determine the stated with  live video stream as input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97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">
                <a:solidFill>
                  <a:srgbClr val="FFFEFF"/>
                </a:solidFill>
              </a:rPr>
              <a:t>Technology Stack</a:t>
            </a:r>
            <a:endParaRPr lang="en-US" dirty="0">
              <a:solidFill>
                <a:srgbClr val="FFFEFF"/>
              </a:solidFill>
            </a:endParaRP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853974"/>
              </p:ext>
            </p:extLst>
          </p:nvPr>
        </p:nvGraphicFramePr>
        <p:xfrm>
          <a:off x="294641" y="2140585"/>
          <a:ext cx="11451157" cy="2318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57298BE-E3E2-465E-B0E5-F26E5E8E9FDE}"/>
              </a:ext>
            </a:extLst>
          </p:cNvPr>
          <p:cNvSpPr txBox="1"/>
          <p:nvPr/>
        </p:nvSpPr>
        <p:spPr>
          <a:xfrm>
            <a:off x="294641" y="4690360"/>
            <a:ext cx="39248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TensorFlow 2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Tesseract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Open CV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Yolo v3 - Custom trained model</a:t>
            </a:r>
            <a:endParaRPr lang="en-IN" sz="2000" dirty="0"/>
          </a:p>
        </p:txBody>
      </p:sp>
      <p:pic>
        <p:nvPicPr>
          <p:cNvPr id="14" name="Graphic 13" descr="Internet">
            <a:extLst>
              <a:ext uri="{FF2B5EF4-FFF2-40B4-BE49-F238E27FC236}">
                <a16:creationId xmlns:a16="http://schemas.microsoft.com/office/drawing/2014/main" id="{B0EF4747-F0E1-4FCD-B89E-7A58C853A8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487972" y="2641862"/>
            <a:ext cx="914400" cy="914400"/>
          </a:xfrm>
          <a:prstGeom prst="rect">
            <a:avLst/>
          </a:prstGeom>
        </p:spPr>
      </p:pic>
      <p:pic>
        <p:nvPicPr>
          <p:cNvPr id="18" name="Graphic 17" descr="Cmd Terminal">
            <a:extLst>
              <a:ext uri="{FF2B5EF4-FFF2-40B4-BE49-F238E27FC236}">
                <a16:creationId xmlns:a16="http://schemas.microsoft.com/office/drawing/2014/main" id="{6871256B-5CC3-4117-A8E9-B24D40101E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96400" y="2641862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542E03-9F20-4185-97E4-896564C1CF42}"/>
              </a:ext>
            </a:extLst>
          </p:cNvPr>
          <p:cNvSpPr txBox="1"/>
          <p:nvPr/>
        </p:nvSpPr>
        <p:spPr>
          <a:xfrm>
            <a:off x="4871784" y="4613415"/>
            <a:ext cx="3337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Mongo 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FBD424-A372-4094-8822-D0062942A2A5}"/>
              </a:ext>
            </a:extLst>
          </p:cNvPr>
          <p:cNvSpPr txBox="1"/>
          <p:nvPr/>
        </p:nvSpPr>
        <p:spPr>
          <a:xfrm>
            <a:off x="8861195" y="4690360"/>
            <a:ext cx="3242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Python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59225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0040F-73DC-4A97-B64F-659DEE0B0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1013800"/>
          </a:xfrm>
        </p:spPr>
        <p:txBody>
          <a:bodyPr/>
          <a:lstStyle/>
          <a:p>
            <a:r>
              <a:rPr lang="en-US" dirty="0"/>
              <a:t>Description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E278A-5061-4FBF-8079-B9469EBE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48678"/>
            <a:ext cx="11029615" cy="5009322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cs typeface="Arial" panose="020B0604020202020204" pitchFamily="34" charset="0"/>
              </a:rPr>
              <a:t>This project uses YOLOv4 for training the model and to detect the license plate from the source given by the user</a:t>
            </a:r>
          </a:p>
          <a:p>
            <a:r>
              <a:rPr lang="en-IN" sz="2400" dirty="0">
                <a:solidFill>
                  <a:schemeClr val="tx1"/>
                </a:solidFill>
                <a:cs typeface="Arial" panose="020B0604020202020204" pitchFamily="34" charset="0"/>
              </a:rPr>
              <a:t>The license plate is detected and cropped by YOLOv4 </a:t>
            </a:r>
          </a:p>
          <a:p>
            <a:endParaRPr lang="en-IN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endParaRPr lang="en-IN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cs typeface="Arial" panose="020B0604020202020204" pitchFamily="34" charset="0"/>
              </a:rPr>
              <a:t>The detected image is then dilated and converted into grey scale , we have applied Gaussian blur to smooth the image, then we proceed with Tesseract-5 OCR (O</a:t>
            </a:r>
            <a:r>
              <a:rPr lang="en-IN" sz="2400" i="0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ptical character recognition engine) . Further, Threshold is applied using Otsu’s method </a:t>
            </a:r>
          </a:p>
          <a:p>
            <a:endParaRPr lang="en-IN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endParaRPr lang="en-IN" sz="2400" i="0" dirty="0"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endParaRPr lang="en-IN" sz="2400" i="0" dirty="0"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D623928-93ED-4E1C-B6B8-009F3A1E3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974" y="3054505"/>
            <a:ext cx="3649660" cy="118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3175F7-0E42-4DCC-A857-7BEFB02A7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759" y="3054505"/>
            <a:ext cx="2706303" cy="1244600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AA06694-EF1F-4F6E-B2B6-D2349AAE2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609" y="5602014"/>
            <a:ext cx="3800792" cy="110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F03B7B9-E977-461C-BF9D-21A032AA4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974" y="5514596"/>
            <a:ext cx="5000625" cy="128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94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0040F-73DC-4A97-B64F-659DEE0B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E278A-5061-4FBF-8079-B9469EBE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48678"/>
            <a:ext cx="11029615" cy="5009322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cs typeface="Arial" panose="020B0604020202020204" pitchFamily="34" charset="0"/>
              </a:rPr>
              <a:t>We again dilate the image using OpenCV and apply contour, further we sort the contour and filter them and remove the unwanted contour</a:t>
            </a:r>
          </a:p>
          <a:p>
            <a:endParaRPr lang="en-IN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</a:p>
          <a:p>
            <a:endParaRPr lang="en-IN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cs typeface="Arial" panose="020B0604020202020204" pitchFamily="34" charset="0"/>
              </a:rPr>
              <a:t>Next, to obtain the number and the letter in the number plate ,we segment the contour and using Tesseract-5 OCR ,we get the value of each contour </a:t>
            </a:r>
          </a:p>
          <a:p>
            <a:endParaRPr lang="en-IN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endParaRPr lang="en-IN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9258DD-8855-40F8-8D7B-16DE33F89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73" y="2896014"/>
            <a:ext cx="500062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2F92FD1-2AAE-4675-A977-28304691B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04" y="3072056"/>
            <a:ext cx="4420554" cy="98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CEF8266-08EC-471D-A100-B3BC85204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888" y="5684771"/>
            <a:ext cx="3089593" cy="90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09CB9C0-EE92-485A-B3E1-8B2D79EE3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116" y="5726520"/>
            <a:ext cx="4293235" cy="85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77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0040F-73DC-4A97-B64F-659DEE0B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E278A-5061-4FBF-8079-B9469EBE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0"/>
            <a:ext cx="11029615" cy="6858000"/>
          </a:xfrm>
        </p:spPr>
        <p:txBody>
          <a:bodyPr>
            <a:normAutofit/>
          </a:bodyPr>
          <a:lstStyle/>
          <a:p>
            <a:endParaRPr lang="en-IN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cs typeface="Arial" panose="020B0604020202020204" pitchFamily="34" charset="0"/>
              </a:rPr>
              <a:t>Then we append all the values to obtain the license plate number in text format</a:t>
            </a:r>
          </a:p>
          <a:p>
            <a:r>
              <a:rPr lang="en-IN" sz="2400" dirty="0">
                <a:solidFill>
                  <a:schemeClr val="tx1"/>
                </a:solidFill>
                <a:cs typeface="Arial" panose="020B0604020202020204" pitchFamily="34" charset="0"/>
              </a:rPr>
              <a:t>That number from the license plate is used to 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evaluate its other data elements like type, make, model, color using the dataset, then we look up in the provided dataset for any blacklisted registration numbers</a:t>
            </a:r>
          </a:p>
          <a:p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Then the </a:t>
            </a:r>
            <a:r>
              <a:rPr lang="en-IN" sz="2400" dirty="0">
                <a:solidFill>
                  <a:schemeClr val="tx1"/>
                </a:solidFill>
                <a:cs typeface="Arial" panose="020B0604020202020204" pitchFamily="34" charset="0"/>
              </a:rPr>
              <a:t>result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is </a:t>
            </a:r>
            <a:r>
              <a:rPr lang="en-IN" sz="2400" dirty="0">
                <a:solidFill>
                  <a:schemeClr val="tx1"/>
                </a:solidFill>
                <a:cs typeface="Arial" panose="020B0604020202020204" pitchFamily="34" charset="0"/>
              </a:rPr>
              <a:t>displayed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to the user</a:t>
            </a:r>
            <a:endParaRPr lang="en-IN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098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450</Words>
  <Application>Microsoft Office PowerPoint</Application>
  <PresentationFormat>Widescreen</PresentationFormat>
  <Paragraphs>71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Gill Sans MT</vt:lpstr>
      <vt:lpstr>Gill Sans MT (Body)</vt:lpstr>
      <vt:lpstr>Wingdings</vt:lpstr>
      <vt:lpstr>Wingdings 2</vt:lpstr>
      <vt:lpstr>Dividend</vt:lpstr>
      <vt:lpstr>AIMBIGATHON 2.0</vt:lpstr>
      <vt:lpstr>members</vt:lpstr>
      <vt:lpstr>Problems </vt:lpstr>
      <vt:lpstr>Problems </vt:lpstr>
      <vt:lpstr>Abstract</vt:lpstr>
      <vt:lpstr>Technology Stack</vt:lpstr>
      <vt:lpstr>Description </vt:lpstr>
      <vt:lpstr>Description </vt:lpstr>
      <vt:lpstr>Description </vt:lpstr>
      <vt:lpstr>PowerPoint Presentation</vt:lpstr>
      <vt:lpstr>Dependencies / Show stopper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AIMBIGATHON 2.0</dc:title>
  <dc:creator>Shri Harri Priya Ramesh</dc:creator>
  <cp:lastModifiedBy>Shri Harri Priya Ramesh</cp:lastModifiedBy>
  <cp:revision>1</cp:revision>
  <dcterms:created xsi:type="dcterms:W3CDTF">2020-10-27T05:25:06Z</dcterms:created>
  <dcterms:modified xsi:type="dcterms:W3CDTF">2020-10-29T02:57:43Z</dcterms:modified>
</cp:coreProperties>
</file>