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71" r:id="rId4"/>
    <p:sldId id="272" r:id="rId5"/>
    <p:sldId id="274" r:id="rId6"/>
    <p:sldId id="275" r:id="rId7"/>
    <p:sldId id="276" r:id="rId8"/>
    <p:sldId id="278" r:id="rId9"/>
    <p:sldId id="279" r:id="rId10"/>
    <p:sldId id="280" r:id="rId11"/>
    <p:sldId id="281" r:id="rId12"/>
    <p:sldId id="264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660033"/>
    <a:srgbClr val="0000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AFCE7-E90B-423F-95C5-9A1BE34EC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0E29B-40A3-4E29-86A1-4CC314CFE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61256-3318-4C47-B4D3-E701EE60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DEAB-74FB-48BB-A91E-EEEE7A917B5E}" type="datetimeFigureOut">
              <a:rPr lang="en-IN" smtClean="0"/>
              <a:pPr/>
              <a:t>31-10-2020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B6C43-DA75-4BDC-9CB1-B0750B4A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3FF99-C2BC-408E-8E8A-E8DAD0AFC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0F17-9F61-46C9-83D4-7F845ACD40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29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B1B8-6B0A-444F-AAAE-857FDC34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7BDBC-97A4-4628-BF01-12E3925D7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71729-45B2-429E-8F1D-EC0837AF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DEAB-74FB-48BB-A91E-EEEE7A917B5E}" type="datetimeFigureOut">
              <a:rPr lang="en-IN" smtClean="0"/>
              <a:pPr/>
              <a:t>31-10-2020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E4909-7EB6-44C1-9743-4CE2D48F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F5B04-4018-4EB8-9B58-976F6E8F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0F17-9F61-46C9-83D4-7F845ACD40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54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F8E235-989C-4944-978C-1F81ED4C7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E76C6-7744-4081-8BED-7B02C297A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D436C-E3C9-448A-A9A6-5CEDD280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DEAB-74FB-48BB-A91E-EEEE7A917B5E}" type="datetimeFigureOut">
              <a:rPr lang="en-IN" smtClean="0"/>
              <a:pPr/>
              <a:t>31-10-2020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C37D4-57A6-4D27-8C9A-234217F2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B43B0-8D6D-4B5E-A911-B620C143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0F17-9F61-46C9-83D4-7F845ACD40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81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B80B-5958-4944-980C-8BA475E0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C50B8-C8FF-4E37-9DEA-7D65CE299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F41B3-C7AC-497F-B002-B1B20C291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DEAB-74FB-48BB-A91E-EEEE7A917B5E}" type="datetimeFigureOut">
              <a:rPr lang="en-IN" smtClean="0"/>
              <a:pPr/>
              <a:t>31-10-2020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056F7-274C-45E8-9970-264E3CAA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5A813-8133-4B7B-9355-BD111B11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0F17-9F61-46C9-83D4-7F845ACD40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02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F24C-8CBE-4BAA-AB7C-D513CC74F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D83FB-1282-4B9A-871A-1117BDAA3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06474-92D5-4EEC-AFD8-41C27069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DEAB-74FB-48BB-A91E-EEEE7A917B5E}" type="datetimeFigureOut">
              <a:rPr lang="en-IN" smtClean="0"/>
              <a:pPr/>
              <a:t>31-10-2020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F02B-6620-4102-9A1A-46245916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11EF9-32D2-416A-AC03-AE2F6993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0F17-9F61-46C9-83D4-7F845ACD40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30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E232-F3B7-40E5-8107-A7C94994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321E6-3FCB-4B86-B784-6848A5088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18A77-5BEE-4D00-B6E7-4A7D797F7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A8DCE-2E20-43B4-886C-64973B39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DEAB-74FB-48BB-A91E-EEEE7A917B5E}" type="datetimeFigureOut">
              <a:rPr lang="en-IN" smtClean="0"/>
              <a:pPr/>
              <a:t>31-10-2020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81DC6-B61F-41AB-9309-CACFD893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DC74D-2F55-4565-A732-A22A7E36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0F17-9F61-46C9-83D4-7F845ACD40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26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D8209-80CF-49D7-B117-3248E3CFC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35557-0C30-47A8-ABB1-4366867CD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A382A-36B4-4F4F-9EF8-3D22AB8D4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2C06B-7BB3-40E1-8865-248E81CA3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86F20-FEA7-406D-8F89-84B9CBFDA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7F519A-DEB6-4AFC-91DA-C4FEC9E88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DEAB-74FB-48BB-A91E-EEEE7A917B5E}" type="datetimeFigureOut">
              <a:rPr lang="en-IN" smtClean="0"/>
              <a:pPr/>
              <a:t>31-10-2020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E73BBE-4617-4A70-9498-0E2B4597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EAA6F0-92AC-4E10-B905-03CA69C5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0F17-9F61-46C9-83D4-7F845ACD40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248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67FF-17A5-4660-A3B9-F1C04BB3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445BA1-D9D8-48D4-985B-8289EEBE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DEAB-74FB-48BB-A91E-EEEE7A917B5E}" type="datetimeFigureOut">
              <a:rPr lang="en-IN" smtClean="0"/>
              <a:pPr/>
              <a:t>31-10-2020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54BDD-477A-455F-B89C-442F9FF24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79BA9-1EAC-4A54-A074-2D943EDDC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0F17-9F61-46C9-83D4-7F845ACD40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0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6FCC16-A966-4156-8293-B2AF7F4E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DEAB-74FB-48BB-A91E-EEEE7A917B5E}" type="datetimeFigureOut">
              <a:rPr lang="en-IN" smtClean="0"/>
              <a:pPr/>
              <a:t>31-10-2020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C75B46-E879-4C8D-ABB1-2BCADDA5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F6DD1-B4E0-40A0-8302-5F844ECC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0F17-9F61-46C9-83D4-7F845ACD40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74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01CF-014C-4DCF-A709-75ABDB2F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1CBE7-01F2-4757-9306-D2889A76F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D2E73-F43D-4207-B686-76DB3E9F6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BCB7D-ABC9-468E-8D6A-D7F13AA70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DEAB-74FB-48BB-A91E-EEEE7A917B5E}" type="datetimeFigureOut">
              <a:rPr lang="en-IN" smtClean="0"/>
              <a:pPr/>
              <a:t>31-10-2020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9C9EF-1A7B-4332-9F9A-8367C61AB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EC8DB-8F40-41D5-B3BC-898A87C1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0F17-9F61-46C9-83D4-7F845ACD40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85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FEEF-05E5-4323-8FD5-1E7718FC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0C964A-C431-47D6-860E-33CB5B849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388CB-EE7A-4194-862F-C6575AF47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1B07D-DF90-4CF4-A352-E46889D6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DEAB-74FB-48BB-A91E-EEEE7A917B5E}" type="datetimeFigureOut">
              <a:rPr lang="en-IN" smtClean="0"/>
              <a:pPr/>
              <a:t>31-10-2020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0487C-179C-4883-8C7C-5B15C6A32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FB860-690E-4F57-9597-A9BE4C19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0F17-9F61-46C9-83D4-7F845ACD40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22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3B4BAA-9963-4E24-9C78-E267990C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1ACD9-BD10-4C1B-8F80-F541AA669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36276-C88F-4D56-89E2-01A1AD3C7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EDEAB-74FB-48BB-A91E-EEEE7A917B5E}" type="datetimeFigureOut">
              <a:rPr lang="en-IN" smtClean="0"/>
              <a:pPr/>
              <a:t>31-10-2020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88EE6-B2F1-44B6-BD1F-CF3D0D350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EC3BB-B969-4EC4-9676-8CF5C1E25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30F17-9F61-46C9-83D4-7F845ACD40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73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407C-56C9-459B-BA2F-2F701AF8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6EDDD-66A8-439A-BFA3-E82A866C5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A13E49B-47B1-4852-9CF9-781ECC001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767" y="-17131"/>
            <a:ext cx="12192000" cy="6875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7A5AB9-D731-484F-A541-6049D6CF58F5}"/>
              </a:ext>
            </a:extLst>
          </p:cNvPr>
          <p:cNvSpPr/>
          <p:nvPr/>
        </p:nvSpPr>
        <p:spPr>
          <a:xfrm>
            <a:off x="302298" y="1561251"/>
            <a:ext cx="2590059" cy="935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SUCCESS RATE</a:t>
            </a:r>
            <a:endParaRPr lang="en-IN" sz="2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0291D7F-F888-40FB-BBB2-DD2F65102922}"/>
              </a:ext>
            </a:extLst>
          </p:cNvPr>
          <p:cNvSpPr/>
          <p:nvPr/>
        </p:nvSpPr>
        <p:spPr>
          <a:xfrm>
            <a:off x="8720591" y="1583109"/>
            <a:ext cx="2867488" cy="935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CONTRIBUTIONS</a:t>
            </a:r>
            <a:endParaRPr lang="en-IN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E07CCC-0AB8-4119-901A-E5CEFD94EE8F}"/>
              </a:ext>
            </a:extLst>
          </p:cNvPr>
          <p:cNvCxnSpPr>
            <a:cxnSpLocks/>
          </p:cNvCxnSpPr>
          <p:nvPr/>
        </p:nvCxnSpPr>
        <p:spPr>
          <a:xfrm>
            <a:off x="5783974" y="874603"/>
            <a:ext cx="4065234" cy="666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26CDDD-BB0D-417F-AF0F-5EDB20EE72C0}"/>
              </a:ext>
            </a:extLst>
          </p:cNvPr>
          <p:cNvCxnSpPr>
            <a:cxnSpLocks/>
          </p:cNvCxnSpPr>
          <p:nvPr/>
        </p:nvCxnSpPr>
        <p:spPr>
          <a:xfrm flipH="1">
            <a:off x="1597328" y="849170"/>
            <a:ext cx="4157450" cy="663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E0C1EF-C315-427E-BD7E-C5C99ED2C7E3}"/>
              </a:ext>
            </a:extLst>
          </p:cNvPr>
          <p:cNvCxnSpPr>
            <a:cxnSpLocks/>
          </p:cNvCxnSpPr>
          <p:nvPr/>
        </p:nvCxnSpPr>
        <p:spPr>
          <a:xfrm>
            <a:off x="2247161" y="3547589"/>
            <a:ext cx="0" cy="376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ACC3A2-BEF4-41EE-8893-D3FB505970DF}"/>
              </a:ext>
            </a:extLst>
          </p:cNvPr>
          <p:cNvCxnSpPr>
            <a:cxnSpLocks/>
          </p:cNvCxnSpPr>
          <p:nvPr/>
        </p:nvCxnSpPr>
        <p:spPr>
          <a:xfrm>
            <a:off x="9849208" y="3547589"/>
            <a:ext cx="0" cy="376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5AB6A77-ECED-4099-BD8E-EE5204DEC37D}"/>
              </a:ext>
            </a:extLst>
          </p:cNvPr>
          <p:cNvSpPr/>
          <p:nvPr/>
        </p:nvSpPr>
        <p:spPr>
          <a:xfrm>
            <a:off x="5421322" y="220629"/>
            <a:ext cx="666911" cy="602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694481-9030-49A4-A608-F50CFFDF7339}"/>
              </a:ext>
            </a:extLst>
          </p:cNvPr>
          <p:cNvSpPr/>
          <p:nvPr/>
        </p:nvSpPr>
        <p:spPr>
          <a:xfrm>
            <a:off x="9111950" y="3490574"/>
            <a:ext cx="2358990" cy="797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Converted to number</a:t>
            </a:r>
          </a:p>
          <a:p>
            <a:pPr algn="ctr"/>
            <a:r>
              <a:rPr lang="en-US" dirty="0"/>
              <a:t>25%</a:t>
            </a:r>
            <a:endParaRPr lang="en-I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8A0CC7-6CD8-469B-B521-11CBA8E1DA6E}"/>
              </a:ext>
            </a:extLst>
          </p:cNvPr>
          <p:cNvCxnSpPr>
            <a:cxnSpLocks/>
          </p:cNvCxnSpPr>
          <p:nvPr/>
        </p:nvCxnSpPr>
        <p:spPr>
          <a:xfrm flipH="1">
            <a:off x="5495278" y="4312590"/>
            <a:ext cx="1802714" cy="1047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CAAF11-D3B4-4A17-BC16-4789606C03EB}"/>
              </a:ext>
            </a:extLst>
          </p:cNvPr>
          <p:cNvCxnSpPr>
            <a:cxnSpLocks/>
          </p:cNvCxnSpPr>
          <p:nvPr/>
        </p:nvCxnSpPr>
        <p:spPr>
          <a:xfrm flipH="1">
            <a:off x="6396635" y="4335176"/>
            <a:ext cx="3992460" cy="1256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F24287B-FF3F-4D99-BAA1-CB2AA3D5AAAD}"/>
              </a:ext>
            </a:extLst>
          </p:cNvPr>
          <p:cNvSpPr/>
          <p:nvPr/>
        </p:nvSpPr>
        <p:spPr>
          <a:xfrm>
            <a:off x="4350045" y="5359949"/>
            <a:ext cx="2049632" cy="50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</a:t>
            </a:r>
            <a:endParaRPr lang="en-IN" dirty="0"/>
          </a:p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18DA919-3DED-4E20-B935-0C5E6750807E}"/>
              </a:ext>
            </a:extLst>
          </p:cNvPr>
          <p:cNvSpPr/>
          <p:nvPr/>
        </p:nvSpPr>
        <p:spPr>
          <a:xfrm>
            <a:off x="4970397" y="6143416"/>
            <a:ext cx="666911" cy="602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  <a:endParaRPr lang="en-IN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8540BCC-F6AB-4B76-9460-64EF718F5B94}"/>
              </a:ext>
            </a:extLst>
          </p:cNvPr>
          <p:cNvCxnSpPr>
            <a:cxnSpLocks/>
          </p:cNvCxnSpPr>
          <p:nvPr/>
        </p:nvCxnSpPr>
        <p:spPr>
          <a:xfrm>
            <a:off x="5324197" y="5865985"/>
            <a:ext cx="0" cy="376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5DB6AD-4A83-4BC4-B16F-76B2D041546C}"/>
              </a:ext>
            </a:extLst>
          </p:cNvPr>
          <p:cNvSpPr/>
          <p:nvPr/>
        </p:nvSpPr>
        <p:spPr>
          <a:xfrm>
            <a:off x="3202422" y="1610228"/>
            <a:ext cx="2419516" cy="935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 OF PATIENTS </a:t>
            </a:r>
            <a:endParaRPr lang="en-IN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A3AD11-9A14-49BC-AD95-29A56B0561B2}"/>
              </a:ext>
            </a:extLst>
          </p:cNvPr>
          <p:cNvSpPr/>
          <p:nvPr/>
        </p:nvSpPr>
        <p:spPr>
          <a:xfrm>
            <a:off x="6088234" y="1610081"/>
            <a:ext cx="2419516" cy="935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FAILURES</a:t>
            </a:r>
            <a:endParaRPr lang="en-IN" sz="2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8288B3-21C6-403B-BB54-D59C65D133F7}"/>
              </a:ext>
            </a:extLst>
          </p:cNvPr>
          <p:cNvCxnSpPr>
            <a:cxnSpLocks/>
          </p:cNvCxnSpPr>
          <p:nvPr/>
        </p:nvCxnSpPr>
        <p:spPr>
          <a:xfrm flipH="1">
            <a:off x="4758431" y="823232"/>
            <a:ext cx="1004298" cy="786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09A94CD-0C38-4AF4-AF52-A442970683F5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755070" y="823232"/>
            <a:ext cx="1542922" cy="786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2FCB026-1DFF-464E-BD93-9A189088BD5B}"/>
              </a:ext>
            </a:extLst>
          </p:cNvPr>
          <p:cNvSpPr/>
          <p:nvPr/>
        </p:nvSpPr>
        <p:spPr>
          <a:xfrm>
            <a:off x="302298" y="3277610"/>
            <a:ext cx="2358990" cy="797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Converted to number</a:t>
            </a:r>
          </a:p>
          <a:p>
            <a:pPr algn="ctr"/>
            <a:r>
              <a:rPr lang="en-US" dirty="0"/>
              <a:t>25%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10307-B120-48CA-9E38-B314820203A8}"/>
              </a:ext>
            </a:extLst>
          </p:cNvPr>
          <p:cNvSpPr/>
          <p:nvPr/>
        </p:nvSpPr>
        <p:spPr>
          <a:xfrm>
            <a:off x="3278318" y="3341912"/>
            <a:ext cx="2358990" cy="797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Converted to number</a:t>
            </a:r>
          </a:p>
          <a:p>
            <a:pPr algn="ctr"/>
            <a:r>
              <a:rPr lang="en-US" dirty="0"/>
              <a:t>25%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44BF23-1542-44F7-96D3-FDDC30B97C43}"/>
              </a:ext>
            </a:extLst>
          </p:cNvPr>
          <p:cNvSpPr/>
          <p:nvPr/>
        </p:nvSpPr>
        <p:spPr>
          <a:xfrm>
            <a:off x="6118497" y="3490574"/>
            <a:ext cx="2358990" cy="797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Converted to number</a:t>
            </a:r>
          </a:p>
          <a:p>
            <a:pPr algn="ctr"/>
            <a:r>
              <a:rPr lang="en-US" dirty="0"/>
              <a:t>-25%</a:t>
            </a:r>
            <a:endParaRPr lang="en-IN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1A48A9-28BB-41D5-8B08-589A6843C8D2}"/>
              </a:ext>
            </a:extLst>
          </p:cNvPr>
          <p:cNvCxnSpPr>
            <a:cxnSpLocks/>
          </p:cNvCxnSpPr>
          <p:nvPr/>
        </p:nvCxnSpPr>
        <p:spPr>
          <a:xfrm>
            <a:off x="1410623" y="4083429"/>
            <a:ext cx="2939422" cy="15078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1F70CE-5544-42A1-B022-4042A869C48F}"/>
              </a:ext>
            </a:extLst>
          </p:cNvPr>
          <p:cNvCxnSpPr>
            <a:cxnSpLocks/>
          </p:cNvCxnSpPr>
          <p:nvPr/>
        </p:nvCxnSpPr>
        <p:spPr>
          <a:xfrm>
            <a:off x="4089982" y="4174968"/>
            <a:ext cx="1082868" cy="1174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5380DD-7428-4609-9FAE-22810F7188BF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481793" y="2518439"/>
            <a:ext cx="0" cy="759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9855844-BEE6-42B1-B1C5-BA53C2FF6773}"/>
              </a:ext>
            </a:extLst>
          </p:cNvPr>
          <p:cNvCxnSpPr>
            <a:cxnSpLocks/>
          </p:cNvCxnSpPr>
          <p:nvPr/>
        </p:nvCxnSpPr>
        <p:spPr>
          <a:xfrm>
            <a:off x="10291445" y="2545411"/>
            <a:ext cx="0" cy="8835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1146AC3-F797-4497-8C81-BCE6019CF489}"/>
              </a:ext>
            </a:extLst>
          </p:cNvPr>
          <p:cNvCxnSpPr>
            <a:cxnSpLocks/>
          </p:cNvCxnSpPr>
          <p:nvPr/>
        </p:nvCxnSpPr>
        <p:spPr>
          <a:xfrm>
            <a:off x="7326806" y="2582741"/>
            <a:ext cx="0" cy="897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599E42C-6DC8-4AB7-98B3-FCD96A33B538}"/>
              </a:ext>
            </a:extLst>
          </p:cNvPr>
          <p:cNvCxnSpPr>
            <a:cxnSpLocks/>
          </p:cNvCxnSpPr>
          <p:nvPr/>
        </p:nvCxnSpPr>
        <p:spPr>
          <a:xfrm>
            <a:off x="4371461" y="2582741"/>
            <a:ext cx="0" cy="759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05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407C-56C9-459B-BA2F-2F701AF8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6EDDD-66A8-439A-BFA3-E82A866C5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A13E49B-47B1-4852-9CF9-781ECC001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75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D6BDF7-470C-4A5E-ADA4-49D43410A806}"/>
              </a:ext>
            </a:extLst>
          </p:cNvPr>
          <p:cNvSpPr txBox="1"/>
          <p:nvPr/>
        </p:nvSpPr>
        <p:spPr>
          <a:xfrm>
            <a:off x="1997476" y="365125"/>
            <a:ext cx="7457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DEPLOYMENT DIAGRAM</a:t>
            </a:r>
            <a:endParaRPr lang="en-IN" sz="2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0BA494C-AF1E-4F49-87D4-3CD3293F18BF}"/>
              </a:ext>
            </a:extLst>
          </p:cNvPr>
          <p:cNvSpPr/>
          <p:nvPr/>
        </p:nvSpPr>
        <p:spPr>
          <a:xfrm>
            <a:off x="4241307" y="3533629"/>
            <a:ext cx="3082771" cy="935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ADD</a:t>
            </a:r>
            <a:endParaRPr lang="en-IN" sz="2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4FB331-ABDC-4D26-83DC-2D8987F0340A}"/>
              </a:ext>
            </a:extLst>
          </p:cNvPr>
          <p:cNvCxnSpPr/>
          <p:nvPr/>
        </p:nvCxnSpPr>
        <p:spPr>
          <a:xfrm>
            <a:off x="5782692" y="2293290"/>
            <a:ext cx="0" cy="12403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E07CCC-0AB8-4119-901A-E5CEFD94EE8F}"/>
              </a:ext>
            </a:extLst>
          </p:cNvPr>
          <p:cNvCxnSpPr>
            <a:cxnSpLocks/>
          </p:cNvCxnSpPr>
          <p:nvPr/>
        </p:nvCxnSpPr>
        <p:spPr>
          <a:xfrm>
            <a:off x="1705077" y="2259555"/>
            <a:ext cx="4065234" cy="1240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26CDDD-BB0D-417F-AF0F-5EDB20EE72C0}"/>
              </a:ext>
            </a:extLst>
          </p:cNvPr>
          <p:cNvCxnSpPr>
            <a:cxnSpLocks/>
          </p:cNvCxnSpPr>
          <p:nvPr/>
        </p:nvCxnSpPr>
        <p:spPr>
          <a:xfrm flipH="1">
            <a:off x="5780102" y="2225821"/>
            <a:ext cx="3427519" cy="12403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5AB6A77-ECED-4099-BD8E-EE5204DEC37D}"/>
              </a:ext>
            </a:extLst>
          </p:cNvPr>
          <p:cNvSpPr/>
          <p:nvPr/>
        </p:nvSpPr>
        <p:spPr>
          <a:xfrm>
            <a:off x="1371621" y="1663586"/>
            <a:ext cx="666911" cy="602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396BAE3-DDA9-40F6-B333-BBA778143244}"/>
              </a:ext>
            </a:extLst>
          </p:cNvPr>
          <p:cNvSpPr/>
          <p:nvPr/>
        </p:nvSpPr>
        <p:spPr>
          <a:xfrm>
            <a:off x="9106294" y="1689207"/>
            <a:ext cx="666911" cy="602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  <a:endParaRPr lang="en-IN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743BF26-D472-4E7C-B22E-5F645643F06D}"/>
              </a:ext>
            </a:extLst>
          </p:cNvPr>
          <p:cNvSpPr/>
          <p:nvPr/>
        </p:nvSpPr>
        <p:spPr>
          <a:xfrm>
            <a:off x="5429089" y="1707555"/>
            <a:ext cx="666911" cy="602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54E945-84EA-470E-BBA4-198284FBA53A}"/>
              </a:ext>
            </a:extLst>
          </p:cNvPr>
          <p:cNvSpPr/>
          <p:nvPr/>
        </p:nvSpPr>
        <p:spPr>
          <a:xfrm>
            <a:off x="4241307" y="5480570"/>
            <a:ext cx="3082771" cy="935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PERFORMANCE</a:t>
            </a:r>
            <a:endParaRPr lang="en-IN" sz="2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76A6032-9A1A-45A3-86E5-78A156D4A853}"/>
              </a:ext>
            </a:extLst>
          </p:cNvPr>
          <p:cNvCxnSpPr>
            <a:cxnSpLocks/>
          </p:cNvCxnSpPr>
          <p:nvPr/>
        </p:nvCxnSpPr>
        <p:spPr>
          <a:xfrm>
            <a:off x="5780102" y="4468959"/>
            <a:ext cx="0" cy="1081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151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D36D-495D-42F7-8E68-ED03C2D7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18CF6-2DAA-4E0B-90D3-EAD752F2C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0A2C1D4-683D-42F1-A159-E03D6827B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7132"/>
            <a:ext cx="12192000" cy="6875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46D552D-75FF-48E9-B64F-14E28150AB51}"/>
              </a:ext>
            </a:extLst>
          </p:cNvPr>
          <p:cNvSpPr txBox="1">
            <a:spLocks/>
          </p:cNvSpPr>
          <p:nvPr/>
        </p:nvSpPr>
        <p:spPr>
          <a:xfrm>
            <a:off x="2015230" y="517525"/>
            <a:ext cx="9490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latin typeface="source sans pr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76D238-8CEA-41AF-944C-14F2EB728CB3}"/>
              </a:ext>
            </a:extLst>
          </p:cNvPr>
          <p:cNvSpPr txBox="1"/>
          <p:nvPr/>
        </p:nvSpPr>
        <p:spPr>
          <a:xfrm>
            <a:off x="1686758" y="1180306"/>
            <a:ext cx="78656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	DEVELOPMENTS:</a:t>
            </a:r>
          </a:p>
          <a:p>
            <a:endParaRPr lang="en-US" sz="2800"/>
          </a:p>
          <a:p>
            <a:r>
              <a:rPr lang="en-US" sz="2800"/>
              <a:t>The prediction of doctor based on special achievements can be done by analyzing the value of the achievement .. Rather than just including the numbers.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4604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D36D-495D-42F7-8E68-ED03C2D7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18CF6-2DAA-4E0B-90D3-EAD752F2C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0A2C1D4-683D-42F1-A159-E03D6827B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7132"/>
            <a:ext cx="12192000" cy="6875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4ED9FA4-19A8-4548-8C89-2CC803804F34}"/>
              </a:ext>
            </a:extLst>
          </p:cNvPr>
          <p:cNvSpPr txBox="1">
            <a:spLocks/>
          </p:cNvSpPr>
          <p:nvPr/>
        </p:nvSpPr>
        <p:spPr>
          <a:xfrm>
            <a:off x="1862830" y="2148396"/>
            <a:ext cx="9490969" cy="355106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rgbClr val="5E5E5E"/>
              </a:solidFill>
              <a:latin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E5E5E"/>
                </a:solidFill>
                <a:latin typeface="source sans pro" panose="020B0503030403020204" pitchFamily="34" charset="0"/>
              </a:rPr>
              <a:t>Matplotlib</a:t>
            </a:r>
          </a:p>
          <a:p>
            <a:pPr marL="0" indent="0">
              <a:buNone/>
            </a:pPr>
            <a:endParaRPr lang="en-US" dirty="0">
              <a:solidFill>
                <a:srgbClr val="5E5E5E"/>
              </a:solidFill>
              <a:latin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5E5E5E"/>
                </a:solidFill>
                <a:latin typeface="source sans pro" panose="020B0503030403020204" pitchFamily="34" charset="0"/>
              </a:rPr>
              <a:t>Numpy</a:t>
            </a:r>
            <a:endParaRPr lang="en-US" dirty="0">
              <a:solidFill>
                <a:srgbClr val="5E5E5E"/>
              </a:solidFill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5E5E5E"/>
              </a:solidFill>
              <a:latin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E5E5E"/>
                </a:solidFill>
                <a:latin typeface="source sans pro" panose="020B0503030403020204" pitchFamily="34" charset="0"/>
              </a:rPr>
              <a:t>Pandas</a:t>
            </a:r>
          </a:p>
          <a:p>
            <a:pPr marL="0" indent="0">
              <a:buNone/>
            </a:pPr>
            <a:endParaRPr lang="en-US" dirty="0">
              <a:solidFill>
                <a:srgbClr val="5E5E5E"/>
              </a:solidFill>
              <a:latin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5E5E5E"/>
                </a:solidFill>
                <a:latin typeface="source sans pro" panose="020B0503030403020204" pitchFamily="34" charset="0"/>
              </a:rPr>
              <a:t>TextBlob</a:t>
            </a:r>
            <a:endParaRPr lang="en-US" dirty="0">
              <a:solidFill>
                <a:srgbClr val="5E5E5E"/>
              </a:solidFill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5E5E5E"/>
              </a:solidFill>
              <a:latin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E5E5E"/>
                </a:solidFill>
                <a:latin typeface="source sans pro" panose="020B0503030403020204" pitchFamily="34" charset="0"/>
              </a:rPr>
              <a:t>Seaborn</a:t>
            </a:r>
          </a:p>
          <a:p>
            <a:pPr marL="0" indent="0">
              <a:buNone/>
            </a:pPr>
            <a:endParaRPr lang="en-US" dirty="0">
              <a:solidFill>
                <a:srgbClr val="5E5E5E"/>
              </a:solidFill>
              <a:latin typeface="source sans pro" panose="020B0503030403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46D552D-75FF-48E9-B64F-14E28150AB51}"/>
              </a:ext>
            </a:extLst>
          </p:cNvPr>
          <p:cNvSpPr txBox="1">
            <a:spLocks/>
          </p:cNvSpPr>
          <p:nvPr/>
        </p:nvSpPr>
        <p:spPr>
          <a:xfrm>
            <a:off x="2015230" y="517525"/>
            <a:ext cx="9490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/>
              </a:rPr>
              <a:t>Libraries Used:</a:t>
            </a:r>
            <a:endParaRPr lang="en-IN" dirty="0"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24194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7132"/>
            <a:ext cx="12192000" cy="6875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6598" y="930729"/>
            <a:ext cx="10110115" cy="4751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3630-25E9-449C-A11B-174DE9D8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316A8-B4FE-45E5-BD7A-8091C8150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C4C3D6E-5011-458D-BF24-F25FCDBC0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7132"/>
            <a:ext cx="12192000" cy="6875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8FE6CA-4EDB-48C4-9C1F-E66388C1A00F}"/>
              </a:ext>
            </a:extLst>
          </p:cNvPr>
          <p:cNvSpPr txBox="1"/>
          <p:nvPr/>
        </p:nvSpPr>
        <p:spPr>
          <a:xfrm>
            <a:off x="2272683" y="763480"/>
            <a:ext cx="700448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AVAILABLE DATASETS: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PATIENT INFORMATION   </a:t>
            </a:r>
          </a:p>
          <a:p>
            <a:endParaRPr lang="en-US" sz="2400" dirty="0"/>
          </a:p>
          <a:p>
            <a:r>
              <a:rPr lang="en-US" sz="2400" dirty="0"/>
              <a:t>DOCTORS INFORMATION </a:t>
            </a:r>
          </a:p>
          <a:p>
            <a:endParaRPr lang="en-US" sz="2400" dirty="0"/>
          </a:p>
          <a:p>
            <a:r>
              <a:rPr lang="en-US" sz="2400" dirty="0"/>
              <a:t>TREATMENT HISTORY</a:t>
            </a:r>
          </a:p>
        </p:txBody>
      </p:sp>
    </p:spTree>
    <p:extLst>
      <p:ext uri="{BB962C8B-B14F-4D97-AF65-F5344CB8AC3E}">
        <p14:creationId xmlns:p14="http://schemas.microsoft.com/office/powerpoint/2010/main" val="171136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3630-25E9-449C-A11B-174DE9D8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316A8-B4FE-45E5-BD7A-8091C8150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C4C3D6E-5011-458D-BF24-F25FCDBC0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7132"/>
            <a:ext cx="12192000" cy="6875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8FE6CA-4EDB-48C4-9C1F-E66388C1A00F}"/>
              </a:ext>
            </a:extLst>
          </p:cNvPr>
          <p:cNvSpPr txBox="1"/>
          <p:nvPr/>
        </p:nvSpPr>
        <p:spPr>
          <a:xfrm>
            <a:off x="2272683" y="763480"/>
            <a:ext cx="700448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PATIENT INFORMATION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C946C2-C61B-470F-BFA8-2AC15F9E7557}"/>
              </a:ext>
            </a:extLst>
          </p:cNvPr>
          <p:cNvSpPr txBox="1">
            <a:spLocks/>
          </p:cNvSpPr>
          <p:nvPr/>
        </p:nvSpPr>
        <p:spPr>
          <a:xfrm>
            <a:off x="1837678" y="2175029"/>
            <a:ext cx="9516121" cy="400193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5E5E5E"/>
                </a:solidFill>
                <a:latin typeface="source sans pro" panose="020B0503030403020204" pitchFamily="34" charset="0"/>
              </a:rPr>
              <a:t>Patient’s Review			                     Contribution – 25%</a:t>
            </a:r>
          </a:p>
          <a:p>
            <a:pPr marL="0" indent="0">
              <a:buNone/>
            </a:pPr>
            <a:r>
              <a:rPr lang="en-US" dirty="0">
                <a:solidFill>
                  <a:srgbClr val="5E5E5E"/>
                </a:solidFill>
                <a:latin typeface="source sans pro" panose="020B0503030403020204" pitchFamily="34" charset="0"/>
              </a:rPr>
              <a:t>Ethical Behavior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5E5E5E"/>
                </a:solidFill>
                <a:latin typeface="source sans pro" panose="020B0503030403020204" pitchFamily="34" charset="0"/>
              </a:rPr>
              <a:t>Patient Review is about: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5E5E5E"/>
                </a:solidFill>
                <a:latin typeface="source sans pro" panose="020B0503030403020204" pitchFamily="34" charset="0"/>
              </a:rPr>
              <a:t>	Cleanliness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5E5E5E"/>
                </a:solidFill>
                <a:latin typeface="source sans pro" panose="020B0503030403020204" pitchFamily="34" charset="0"/>
              </a:rPr>
              <a:t>	Empathy</a:t>
            </a:r>
          </a:p>
          <a:p>
            <a:pPr marL="457200" lvl="1" indent="0">
              <a:buNone/>
            </a:pPr>
            <a:endParaRPr lang="en-US" dirty="0">
              <a:solidFill>
                <a:srgbClr val="5E5E5E"/>
              </a:solidFill>
              <a:latin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5E5E5E"/>
              </a:solidFill>
              <a:latin typeface="source sans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5E5E5E"/>
                </a:solidFill>
                <a:latin typeface="source sans pro" panose="020B0503030403020204" pitchFamily="34" charset="0"/>
              </a:rPr>
              <a:t>		</a:t>
            </a:r>
            <a:r>
              <a:rPr lang="en-US" sz="2800" dirty="0">
                <a:solidFill>
                  <a:srgbClr val="5E5E5E"/>
                </a:solidFill>
                <a:latin typeface="source sans pro" panose="020B0503030403020204" pitchFamily="34" charset="0"/>
              </a:rPr>
              <a:t>Sentiment Analysis Of Patient’s Review</a:t>
            </a:r>
          </a:p>
          <a:p>
            <a:endParaRPr lang="en-US" dirty="0">
              <a:solidFill>
                <a:srgbClr val="5E5E5E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09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3630-25E9-449C-A11B-174DE9D8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316A8-B4FE-45E5-BD7A-8091C8150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C4C3D6E-5011-458D-BF24-F25FCDBC0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7132"/>
            <a:ext cx="12192000" cy="6875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8FE6CA-4EDB-48C4-9C1F-E66388C1A00F}"/>
              </a:ext>
            </a:extLst>
          </p:cNvPr>
          <p:cNvSpPr txBox="1"/>
          <p:nvPr/>
        </p:nvSpPr>
        <p:spPr>
          <a:xfrm>
            <a:off x="2272683" y="763480"/>
            <a:ext cx="700448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DOCTOR’S INFORMATION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78C311-3C22-4AFD-B5DB-13964F7C37B9}"/>
              </a:ext>
            </a:extLst>
          </p:cNvPr>
          <p:cNvSpPr txBox="1">
            <a:spLocks/>
          </p:cNvSpPr>
          <p:nvPr/>
        </p:nvSpPr>
        <p:spPr>
          <a:xfrm>
            <a:off x="1862830" y="2148396"/>
            <a:ext cx="9490969" cy="402856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dirty="0">
                <a:solidFill>
                  <a:srgbClr val="5E5E5E"/>
                </a:solidFill>
                <a:latin typeface="source sans pro" panose="020B0503030403020204" pitchFamily="34" charset="0"/>
              </a:rPr>
              <a:t>								Contribution- 25%</a:t>
            </a:r>
          </a:p>
          <a:p>
            <a:pPr lvl="1"/>
            <a:r>
              <a:rPr lang="en-US" dirty="0">
                <a:solidFill>
                  <a:srgbClr val="5E5E5E"/>
                </a:solidFill>
                <a:latin typeface="source sans pro" panose="020B0503030403020204" pitchFamily="34" charset="0"/>
              </a:rPr>
              <a:t>Years of Experience</a:t>
            </a:r>
          </a:p>
          <a:p>
            <a:pPr lvl="1"/>
            <a:r>
              <a:rPr lang="en-US" dirty="0">
                <a:solidFill>
                  <a:srgbClr val="5E5E5E"/>
                </a:solidFill>
                <a:latin typeface="source sans pro" panose="020B0503030403020204" pitchFamily="34" charset="0"/>
              </a:rPr>
              <a:t>Regularity/Availability</a:t>
            </a:r>
          </a:p>
          <a:p>
            <a:pPr lvl="1"/>
            <a:r>
              <a:rPr lang="en-US" dirty="0">
                <a:solidFill>
                  <a:srgbClr val="5E5E5E"/>
                </a:solidFill>
                <a:latin typeface="source sans pro" panose="020B0503030403020204" pitchFamily="34" charset="0"/>
              </a:rPr>
              <a:t>Department</a:t>
            </a:r>
          </a:p>
          <a:p>
            <a:pPr lvl="1"/>
            <a:endParaRPr lang="en-US" dirty="0">
              <a:solidFill>
                <a:srgbClr val="5E5E5E"/>
              </a:solidFill>
              <a:latin typeface="source sans pro" panose="020B0503030403020204" pitchFamily="34" charset="0"/>
            </a:endParaRPr>
          </a:p>
          <a:p>
            <a:pPr lvl="1"/>
            <a:endParaRPr lang="en-US" dirty="0">
              <a:solidFill>
                <a:srgbClr val="5E5E5E"/>
              </a:solidFill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5E5E5E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13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3630-25E9-449C-A11B-174DE9D8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316A8-B4FE-45E5-BD7A-8091C8150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C4C3D6E-5011-458D-BF24-F25FCDBC0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7132"/>
            <a:ext cx="12192000" cy="6875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8FE6CA-4EDB-48C4-9C1F-E66388C1A00F}"/>
              </a:ext>
            </a:extLst>
          </p:cNvPr>
          <p:cNvSpPr txBox="1"/>
          <p:nvPr/>
        </p:nvSpPr>
        <p:spPr>
          <a:xfrm>
            <a:off x="2272683" y="763480"/>
            <a:ext cx="700448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TREATMENT HISTORY: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78C311-3C22-4AFD-B5DB-13964F7C37B9}"/>
              </a:ext>
            </a:extLst>
          </p:cNvPr>
          <p:cNvSpPr txBox="1">
            <a:spLocks/>
          </p:cNvSpPr>
          <p:nvPr/>
        </p:nvSpPr>
        <p:spPr>
          <a:xfrm>
            <a:off x="1862830" y="2148396"/>
            <a:ext cx="9490969" cy="402856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dirty="0">
                <a:solidFill>
                  <a:srgbClr val="5E5E5E"/>
                </a:solidFill>
                <a:latin typeface="source sans pro" panose="020B0503030403020204" pitchFamily="34" charset="0"/>
              </a:rPr>
              <a:t>								Contribution- 50%</a:t>
            </a:r>
          </a:p>
          <a:p>
            <a:pPr lvl="1"/>
            <a:r>
              <a:rPr lang="en-US" dirty="0">
                <a:solidFill>
                  <a:srgbClr val="5E5E5E"/>
                </a:solidFill>
                <a:latin typeface="source sans pro" panose="020B0503030403020204" pitchFamily="34" charset="0"/>
              </a:rPr>
              <a:t>Success Rate</a:t>
            </a:r>
          </a:p>
          <a:p>
            <a:pPr lvl="1"/>
            <a:r>
              <a:rPr lang="en-US" dirty="0">
                <a:solidFill>
                  <a:srgbClr val="5E5E5E"/>
                </a:solidFill>
                <a:latin typeface="source sans pro" panose="020B0503030403020204" pitchFamily="34" charset="0"/>
              </a:rPr>
              <a:t>No of Patient Visits per week</a:t>
            </a:r>
          </a:p>
          <a:p>
            <a:pPr lvl="1"/>
            <a:r>
              <a:rPr lang="en-US" dirty="0">
                <a:solidFill>
                  <a:srgbClr val="5E5E5E"/>
                </a:solidFill>
                <a:latin typeface="source sans pro" panose="020B0503030403020204" pitchFamily="34" charset="0"/>
              </a:rPr>
              <a:t>No of Failures</a:t>
            </a:r>
          </a:p>
          <a:p>
            <a:pPr lvl="1"/>
            <a:r>
              <a:rPr lang="en-US" dirty="0">
                <a:solidFill>
                  <a:srgbClr val="5E5E5E"/>
                </a:solidFill>
                <a:latin typeface="source sans pro" panose="020B0503030403020204" pitchFamily="34" charset="0"/>
              </a:rPr>
              <a:t>Special Achievements </a:t>
            </a:r>
          </a:p>
          <a:p>
            <a:pPr lvl="1"/>
            <a:r>
              <a:rPr lang="en-US" dirty="0">
                <a:solidFill>
                  <a:srgbClr val="5E5E5E"/>
                </a:solidFill>
                <a:latin typeface="source sans pro" panose="020B0503030403020204" pitchFamily="34" charset="0"/>
              </a:rPr>
              <a:t>Contribution to the Department he/she specializes in.</a:t>
            </a:r>
          </a:p>
          <a:p>
            <a:pPr lvl="1"/>
            <a:endParaRPr lang="en-US" dirty="0">
              <a:solidFill>
                <a:srgbClr val="5E5E5E"/>
              </a:solidFill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5E5E5E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50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407C-56C9-459B-BA2F-2F701AF8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6EDDD-66A8-439A-BFA3-E82A866C5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A13E49B-47B1-4852-9CF9-781ECC001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75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D6BDF7-470C-4A5E-ADA4-49D43410A806}"/>
              </a:ext>
            </a:extLst>
          </p:cNvPr>
          <p:cNvSpPr txBox="1"/>
          <p:nvPr/>
        </p:nvSpPr>
        <p:spPr>
          <a:xfrm>
            <a:off x="1997476" y="365125"/>
            <a:ext cx="7457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DEPLOYMENT DIAGRAM</a:t>
            </a:r>
            <a:endParaRPr lang="en-IN" sz="2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7A5AB9-D731-484F-A541-6049D6CF58F5}"/>
              </a:ext>
            </a:extLst>
          </p:cNvPr>
          <p:cNvSpPr/>
          <p:nvPr/>
        </p:nvSpPr>
        <p:spPr>
          <a:xfrm>
            <a:off x="854477" y="3533629"/>
            <a:ext cx="2590059" cy="935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DOCTOR’S INFORMATION</a:t>
            </a:r>
            <a:endParaRPr lang="en-IN" sz="2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0BA494C-AF1E-4F49-87D4-3CD3293F18BF}"/>
              </a:ext>
            </a:extLst>
          </p:cNvPr>
          <p:cNvSpPr/>
          <p:nvPr/>
        </p:nvSpPr>
        <p:spPr>
          <a:xfrm>
            <a:off x="4241307" y="3533629"/>
            <a:ext cx="3082771" cy="935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PATIENT INFORMATION</a:t>
            </a:r>
            <a:endParaRPr lang="en-IN" sz="2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0291D7F-F888-40FB-BBB2-DD2F65102922}"/>
              </a:ext>
            </a:extLst>
          </p:cNvPr>
          <p:cNvSpPr/>
          <p:nvPr/>
        </p:nvSpPr>
        <p:spPr>
          <a:xfrm>
            <a:off x="8247355" y="3533629"/>
            <a:ext cx="2867488" cy="935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TREATMENT HISTORY</a:t>
            </a:r>
            <a:endParaRPr lang="en-IN" sz="2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B4AC11E-86B6-43DC-9C97-9A18BE5F2A28}"/>
              </a:ext>
            </a:extLst>
          </p:cNvPr>
          <p:cNvSpPr/>
          <p:nvPr/>
        </p:nvSpPr>
        <p:spPr>
          <a:xfrm>
            <a:off x="4241307" y="1357960"/>
            <a:ext cx="2969580" cy="935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DATABASE</a:t>
            </a:r>
            <a:endParaRPr lang="en-IN" sz="2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4FB331-ABDC-4D26-83DC-2D8987F0340A}"/>
              </a:ext>
            </a:extLst>
          </p:cNvPr>
          <p:cNvCxnSpPr/>
          <p:nvPr/>
        </p:nvCxnSpPr>
        <p:spPr>
          <a:xfrm>
            <a:off x="5782692" y="2293290"/>
            <a:ext cx="0" cy="12403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E07CCC-0AB8-4119-901A-E5CEFD94EE8F}"/>
              </a:ext>
            </a:extLst>
          </p:cNvPr>
          <p:cNvCxnSpPr>
            <a:cxnSpLocks/>
          </p:cNvCxnSpPr>
          <p:nvPr/>
        </p:nvCxnSpPr>
        <p:spPr>
          <a:xfrm>
            <a:off x="5780102" y="2293289"/>
            <a:ext cx="4065234" cy="1240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26CDDD-BB0D-417F-AF0F-5EDB20EE72C0}"/>
              </a:ext>
            </a:extLst>
          </p:cNvPr>
          <p:cNvCxnSpPr>
            <a:cxnSpLocks/>
          </p:cNvCxnSpPr>
          <p:nvPr/>
        </p:nvCxnSpPr>
        <p:spPr>
          <a:xfrm flipH="1">
            <a:off x="2352583" y="2293290"/>
            <a:ext cx="3427519" cy="12403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E0C1EF-C315-427E-BD7E-C5C99ED2C7E3}"/>
              </a:ext>
            </a:extLst>
          </p:cNvPr>
          <p:cNvCxnSpPr/>
          <p:nvPr/>
        </p:nvCxnSpPr>
        <p:spPr>
          <a:xfrm>
            <a:off x="2118804" y="4468957"/>
            <a:ext cx="0" cy="12403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E934A6-007E-424C-BFE9-032E68376A74}"/>
              </a:ext>
            </a:extLst>
          </p:cNvPr>
          <p:cNvCxnSpPr/>
          <p:nvPr/>
        </p:nvCxnSpPr>
        <p:spPr>
          <a:xfrm>
            <a:off x="5780102" y="4468958"/>
            <a:ext cx="0" cy="12403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ACC3A2-BEF4-41EE-8893-D3FB505970DF}"/>
              </a:ext>
            </a:extLst>
          </p:cNvPr>
          <p:cNvCxnSpPr/>
          <p:nvPr/>
        </p:nvCxnSpPr>
        <p:spPr>
          <a:xfrm>
            <a:off x="9764327" y="4468959"/>
            <a:ext cx="0" cy="12403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5AB6A77-ECED-4099-BD8E-EE5204DEC37D}"/>
              </a:ext>
            </a:extLst>
          </p:cNvPr>
          <p:cNvSpPr/>
          <p:nvPr/>
        </p:nvSpPr>
        <p:spPr>
          <a:xfrm>
            <a:off x="1785348" y="5709297"/>
            <a:ext cx="666911" cy="602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396BAE3-DDA9-40F6-B333-BBA778143244}"/>
              </a:ext>
            </a:extLst>
          </p:cNvPr>
          <p:cNvSpPr/>
          <p:nvPr/>
        </p:nvSpPr>
        <p:spPr>
          <a:xfrm>
            <a:off x="9454718" y="5716279"/>
            <a:ext cx="666911" cy="602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N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743BF26-D472-4E7C-B22E-5F645643F06D}"/>
              </a:ext>
            </a:extLst>
          </p:cNvPr>
          <p:cNvSpPr/>
          <p:nvPr/>
        </p:nvSpPr>
        <p:spPr>
          <a:xfrm>
            <a:off x="5436856" y="5709297"/>
            <a:ext cx="666911" cy="602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21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407C-56C9-459B-BA2F-2F701AF8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6EDDD-66A8-439A-BFA3-E82A866C5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A13E49B-47B1-4852-9CF9-781ECC001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767" y="-17131"/>
            <a:ext cx="12192000" cy="6875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7A5AB9-D731-484F-A541-6049D6CF58F5}"/>
              </a:ext>
            </a:extLst>
          </p:cNvPr>
          <p:cNvSpPr/>
          <p:nvPr/>
        </p:nvSpPr>
        <p:spPr>
          <a:xfrm>
            <a:off x="952132" y="2612259"/>
            <a:ext cx="2590059" cy="935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YEARS OF EXPERIENCE</a:t>
            </a:r>
            <a:endParaRPr lang="en-IN" sz="2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0291D7F-F888-40FB-BBB2-DD2F65102922}"/>
              </a:ext>
            </a:extLst>
          </p:cNvPr>
          <p:cNvSpPr/>
          <p:nvPr/>
        </p:nvSpPr>
        <p:spPr>
          <a:xfrm>
            <a:off x="8220722" y="2612259"/>
            <a:ext cx="2867488" cy="935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AVAILABILITY</a:t>
            </a:r>
            <a:endParaRPr lang="en-IN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E07CCC-0AB8-4119-901A-E5CEFD94EE8F}"/>
              </a:ext>
            </a:extLst>
          </p:cNvPr>
          <p:cNvCxnSpPr>
            <a:cxnSpLocks/>
          </p:cNvCxnSpPr>
          <p:nvPr/>
        </p:nvCxnSpPr>
        <p:spPr>
          <a:xfrm>
            <a:off x="5783974" y="1336187"/>
            <a:ext cx="4065234" cy="1240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26CDDD-BB0D-417F-AF0F-5EDB20EE72C0}"/>
              </a:ext>
            </a:extLst>
          </p:cNvPr>
          <p:cNvCxnSpPr>
            <a:cxnSpLocks/>
          </p:cNvCxnSpPr>
          <p:nvPr/>
        </p:nvCxnSpPr>
        <p:spPr>
          <a:xfrm flipH="1">
            <a:off x="2342792" y="1329206"/>
            <a:ext cx="3427519" cy="12403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E0C1EF-C315-427E-BD7E-C5C99ED2C7E3}"/>
              </a:ext>
            </a:extLst>
          </p:cNvPr>
          <p:cNvCxnSpPr>
            <a:cxnSpLocks/>
          </p:cNvCxnSpPr>
          <p:nvPr/>
        </p:nvCxnSpPr>
        <p:spPr>
          <a:xfrm>
            <a:off x="2247161" y="3547589"/>
            <a:ext cx="0" cy="376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ACC3A2-BEF4-41EE-8893-D3FB505970DF}"/>
              </a:ext>
            </a:extLst>
          </p:cNvPr>
          <p:cNvCxnSpPr>
            <a:cxnSpLocks/>
          </p:cNvCxnSpPr>
          <p:nvPr/>
        </p:nvCxnSpPr>
        <p:spPr>
          <a:xfrm>
            <a:off x="9849208" y="3547589"/>
            <a:ext cx="0" cy="376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5AB6A77-ECED-4099-BD8E-EE5204DEC37D}"/>
              </a:ext>
            </a:extLst>
          </p:cNvPr>
          <p:cNvSpPr/>
          <p:nvPr/>
        </p:nvSpPr>
        <p:spPr>
          <a:xfrm>
            <a:off x="5436856" y="726604"/>
            <a:ext cx="666911" cy="602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8F8AF2-B3B6-436E-B5C5-B32FC1218331}"/>
              </a:ext>
            </a:extLst>
          </p:cNvPr>
          <p:cNvSpPr/>
          <p:nvPr/>
        </p:nvSpPr>
        <p:spPr>
          <a:xfrm>
            <a:off x="1066440" y="3931068"/>
            <a:ext cx="2361442" cy="801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Converted to number</a:t>
            </a:r>
          </a:p>
          <a:p>
            <a:pPr algn="ctr"/>
            <a:r>
              <a:rPr lang="en-US" dirty="0"/>
              <a:t>50%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694481-9030-49A4-A608-F50CFFDF7339}"/>
              </a:ext>
            </a:extLst>
          </p:cNvPr>
          <p:cNvSpPr/>
          <p:nvPr/>
        </p:nvSpPr>
        <p:spPr>
          <a:xfrm>
            <a:off x="8537866" y="3928628"/>
            <a:ext cx="2361442" cy="801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Converted to number</a:t>
            </a:r>
          </a:p>
          <a:p>
            <a:pPr algn="ctr"/>
            <a:r>
              <a:rPr lang="en-US" dirty="0"/>
              <a:t>50%</a:t>
            </a:r>
            <a:endParaRPr lang="en-I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8A0CC7-6CD8-469B-B521-11CBA8E1DA6E}"/>
              </a:ext>
            </a:extLst>
          </p:cNvPr>
          <p:cNvCxnSpPr>
            <a:cxnSpLocks/>
          </p:cNvCxnSpPr>
          <p:nvPr/>
        </p:nvCxnSpPr>
        <p:spPr>
          <a:xfrm>
            <a:off x="2247161" y="4781009"/>
            <a:ext cx="2049631" cy="831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CAAF11-D3B4-4A17-BC16-4789606C03EB}"/>
              </a:ext>
            </a:extLst>
          </p:cNvPr>
          <p:cNvCxnSpPr>
            <a:cxnSpLocks/>
          </p:cNvCxnSpPr>
          <p:nvPr/>
        </p:nvCxnSpPr>
        <p:spPr>
          <a:xfrm flipH="1">
            <a:off x="6514897" y="4743057"/>
            <a:ext cx="3334311" cy="907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F24287B-FF3F-4D99-BAA1-CB2AA3D5AAAD}"/>
              </a:ext>
            </a:extLst>
          </p:cNvPr>
          <p:cNvSpPr/>
          <p:nvPr/>
        </p:nvSpPr>
        <p:spPr>
          <a:xfrm>
            <a:off x="4350045" y="5359949"/>
            <a:ext cx="2049632" cy="50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</a:t>
            </a:r>
            <a:endParaRPr lang="en-IN" dirty="0"/>
          </a:p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18DA919-3DED-4E20-B935-0C5E6750807E}"/>
              </a:ext>
            </a:extLst>
          </p:cNvPr>
          <p:cNvSpPr/>
          <p:nvPr/>
        </p:nvSpPr>
        <p:spPr>
          <a:xfrm>
            <a:off x="4970397" y="6143416"/>
            <a:ext cx="666911" cy="602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IN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8540BCC-F6AB-4B76-9460-64EF718F5B94}"/>
              </a:ext>
            </a:extLst>
          </p:cNvPr>
          <p:cNvCxnSpPr>
            <a:cxnSpLocks/>
          </p:cNvCxnSpPr>
          <p:nvPr/>
        </p:nvCxnSpPr>
        <p:spPr>
          <a:xfrm>
            <a:off x="5324197" y="5865985"/>
            <a:ext cx="0" cy="376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171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407C-56C9-459B-BA2F-2F701AF8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6EDDD-66A8-439A-BFA3-E82A866C5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A13E49B-47B1-4852-9CF9-781ECC001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767" y="-17131"/>
            <a:ext cx="12192000" cy="6875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7A5AB9-D731-484F-A541-6049D6CF58F5}"/>
              </a:ext>
            </a:extLst>
          </p:cNvPr>
          <p:cNvSpPr/>
          <p:nvPr/>
        </p:nvSpPr>
        <p:spPr>
          <a:xfrm>
            <a:off x="952132" y="2612259"/>
            <a:ext cx="2590059" cy="935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REVIEW</a:t>
            </a:r>
            <a:endParaRPr lang="en-IN" sz="2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0291D7F-F888-40FB-BBB2-DD2F65102922}"/>
              </a:ext>
            </a:extLst>
          </p:cNvPr>
          <p:cNvSpPr/>
          <p:nvPr/>
        </p:nvSpPr>
        <p:spPr>
          <a:xfrm>
            <a:off x="8220722" y="2612259"/>
            <a:ext cx="2867488" cy="935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ETHICAL BEHAVIOUR</a:t>
            </a:r>
            <a:endParaRPr lang="en-IN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E07CCC-0AB8-4119-901A-E5CEFD94EE8F}"/>
              </a:ext>
            </a:extLst>
          </p:cNvPr>
          <p:cNvCxnSpPr>
            <a:cxnSpLocks/>
          </p:cNvCxnSpPr>
          <p:nvPr/>
        </p:nvCxnSpPr>
        <p:spPr>
          <a:xfrm>
            <a:off x="5783974" y="1336187"/>
            <a:ext cx="4065234" cy="1240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26CDDD-BB0D-417F-AF0F-5EDB20EE72C0}"/>
              </a:ext>
            </a:extLst>
          </p:cNvPr>
          <p:cNvCxnSpPr>
            <a:cxnSpLocks/>
          </p:cNvCxnSpPr>
          <p:nvPr/>
        </p:nvCxnSpPr>
        <p:spPr>
          <a:xfrm flipH="1">
            <a:off x="2342792" y="1329206"/>
            <a:ext cx="3427519" cy="12403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E0C1EF-C315-427E-BD7E-C5C99ED2C7E3}"/>
              </a:ext>
            </a:extLst>
          </p:cNvPr>
          <p:cNvCxnSpPr>
            <a:cxnSpLocks/>
          </p:cNvCxnSpPr>
          <p:nvPr/>
        </p:nvCxnSpPr>
        <p:spPr>
          <a:xfrm>
            <a:off x="2247161" y="3547589"/>
            <a:ext cx="0" cy="376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ACC3A2-BEF4-41EE-8893-D3FB505970DF}"/>
              </a:ext>
            </a:extLst>
          </p:cNvPr>
          <p:cNvCxnSpPr>
            <a:cxnSpLocks/>
          </p:cNvCxnSpPr>
          <p:nvPr/>
        </p:nvCxnSpPr>
        <p:spPr>
          <a:xfrm>
            <a:off x="9849208" y="3547589"/>
            <a:ext cx="0" cy="376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5AB6A77-ECED-4099-BD8E-EE5204DEC37D}"/>
              </a:ext>
            </a:extLst>
          </p:cNvPr>
          <p:cNvSpPr/>
          <p:nvPr/>
        </p:nvSpPr>
        <p:spPr>
          <a:xfrm>
            <a:off x="5436856" y="726604"/>
            <a:ext cx="666911" cy="602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8F8AF2-B3B6-436E-B5C5-B32FC1218331}"/>
              </a:ext>
            </a:extLst>
          </p:cNvPr>
          <p:cNvSpPr/>
          <p:nvPr/>
        </p:nvSpPr>
        <p:spPr>
          <a:xfrm>
            <a:off x="1066440" y="3931068"/>
            <a:ext cx="2361442" cy="801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Converted to number</a:t>
            </a:r>
          </a:p>
          <a:p>
            <a:pPr algn="ctr"/>
            <a:r>
              <a:rPr lang="en-US" sz="1200" dirty="0"/>
              <a:t>60% USING SENTIMENTAL ANALYSIS</a:t>
            </a:r>
            <a:endParaRPr lang="en-IN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694481-9030-49A4-A608-F50CFFDF7339}"/>
              </a:ext>
            </a:extLst>
          </p:cNvPr>
          <p:cNvSpPr/>
          <p:nvPr/>
        </p:nvSpPr>
        <p:spPr>
          <a:xfrm>
            <a:off x="8537866" y="3928628"/>
            <a:ext cx="2361442" cy="801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Converted to number</a:t>
            </a:r>
          </a:p>
          <a:p>
            <a:pPr algn="ctr"/>
            <a:r>
              <a:rPr lang="en-US" dirty="0"/>
              <a:t>40%</a:t>
            </a:r>
            <a:endParaRPr lang="en-I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8A0CC7-6CD8-469B-B521-11CBA8E1DA6E}"/>
              </a:ext>
            </a:extLst>
          </p:cNvPr>
          <p:cNvCxnSpPr>
            <a:cxnSpLocks/>
          </p:cNvCxnSpPr>
          <p:nvPr/>
        </p:nvCxnSpPr>
        <p:spPr>
          <a:xfrm>
            <a:off x="2247161" y="4781009"/>
            <a:ext cx="2049631" cy="831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CAAF11-D3B4-4A17-BC16-4789606C03EB}"/>
              </a:ext>
            </a:extLst>
          </p:cNvPr>
          <p:cNvCxnSpPr>
            <a:cxnSpLocks/>
          </p:cNvCxnSpPr>
          <p:nvPr/>
        </p:nvCxnSpPr>
        <p:spPr>
          <a:xfrm flipH="1">
            <a:off x="6514897" y="4743057"/>
            <a:ext cx="3334311" cy="907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F24287B-FF3F-4D99-BAA1-CB2AA3D5AAAD}"/>
              </a:ext>
            </a:extLst>
          </p:cNvPr>
          <p:cNvSpPr/>
          <p:nvPr/>
        </p:nvSpPr>
        <p:spPr>
          <a:xfrm>
            <a:off x="4350045" y="5359949"/>
            <a:ext cx="2049632" cy="50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</a:t>
            </a:r>
            <a:endParaRPr lang="en-IN" dirty="0"/>
          </a:p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18DA919-3DED-4E20-B935-0C5E6750807E}"/>
              </a:ext>
            </a:extLst>
          </p:cNvPr>
          <p:cNvSpPr/>
          <p:nvPr/>
        </p:nvSpPr>
        <p:spPr>
          <a:xfrm>
            <a:off x="4970397" y="6143416"/>
            <a:ext cx="666911" cy="602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  <a:endParaRPr lang="en-IN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8540BCC-F6AB-4B76-9460-64EF718F5B94}"/>
              </a:ext>
            </a:extLst>
          </p:cNvPr>
          <p:cNvCxnSpPr>
            <a:cxnSpLocks/>
          </p:cNvCxnSpPr>
          <p:nvPr/>
        </p:nvCxnSpPr>
        <p:spPr>
          <a:xfrm>
            <a:off x="5324197" y="5865985"/>
            <a:ext cx="0" cy="376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002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</TotalTime>
  <Words>221</Words>
  <Application>Microsoft Office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Mounika</dc:creator>
  <cp:lastModifiedBy> </cp:lastModifiedBy>
  <cp:revision>47</cp:revision>
  <dcterms:created xsi:type="dcterms:W3CDTF">2020-10-22T04:46:02Z</dcterms:created>
  <dcterms:modified xsi:type="dcterms:W3CDTF">2020-10-31T14:37:00Z</dcterms:modified>
</cp:coreProperties>
</file>