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88392-7B22-4BD6-96C8-455E2FEF2FC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10912-AEE9-4389-8A67-AEEC81E5D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5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10912-AEE9-4389-8A67-AEEC81E5D7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2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64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9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633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098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7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80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97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479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2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7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47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7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26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7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14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8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9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/>
            </a:pPr>
            <a:r>
              <a:t>Advanced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Modern Python-based Employee Management Solution</a:t>
            </a: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/>
              <a:t>Modern Employee Management Solution</a:t>
            </a:r>
          </a:p>
          <a:p>
            <a:pPr>
              <a:defRPr sz="2000"/>
            </a:pPr>
            <a:r>
              <a:rPr dirty="0"/>
              <a:t>Built with Python &amp; </a:t>
            </a:r>
            <a:r>
              <a:rPr dirty="0" err="1"/>
              <a:t>Tkinter</a:t>
            </a:r>
            <a:endParaRPr dirty="0"/>
          </a:p>
          <a:p>
            <a:pPr>
              <a:defRPr sz="2000"/>
            </a:pPr>
            <a:r>
              <a:rPr dirty="0"/>
              <a:t>Clean Interface</a:t>
            </a:r>
          </a:p>
          <a:p>
            <a:pPr>
              <a:defRPr sz="2000"/>
            </a:pPr>
            <a:r>
              <a:rPr dirty="0"/>
              <a:t>Secure Data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F3C8C-4472-AFCA-EEA3-B4933CD55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071" y="3746208"/>
            <a:ext cx="4132483" cy="21889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3162" y="817493"/>
            <a:ext cx="6797675" cy="644525"/>
          </a:xfrm>
        </p:spPr>
        <p:txBody>
          <a:bodyPr>
            <a:normAutofit fontScale="90000"/>
          </a:bodyPr>
          <a:lstStyle/>
          <a:p>
            <a:pPr>
              <a:defRPr sz="4000" b="1"/>
            </a:pPr>
            <a:r>
              <a:rPr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77874" y="2103095"/>
            <a:ext cx="2620963" cy="3040753"/>
          </a:xfrm>
        </p:spPr>
        <p:txBody>
          <a:bodyPr/>
          <a:lstStyle/>
          <a:p>
            <a:pPr>
              <a:defRPr sz="2000"/>
            </a:pPr>
            <a:r>
              <a:rPr dirty="0"/>
              <a:t>CRUD Operations (Create, Read, Update, Delete)</a:t>
            </a:r>
          </a:p>
          <a:p>
            <a:pPr>
              <a:defRPr sz="2000"/>
            </a:pPr>
            <a:r>
              <a:rPr dirty="0"/>
              <a:t>Advanced Search with Smart Filtering</a:t>
            </a:r>
          </a:p>
          <a:p>
            <a:pPr>
              <a:defRPr sz="2000"/>
            </a:pPr>
            <a:r>
              <a:rPr dirty="0"/>
              <a:t>Data Export to CSV</a:t>
            </a:r>
          </a:p>
          <a:p>
            <a:pPr>
              <a:defRPr sz="2000"/>
            </a:pPr>
            <a:r>
              <a:rPr dirty="0"/>
              <a:t>Modern UI with Responsive Design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060CEA-A4FD-101A-6171-8354902A1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837" y="2331692"/>
            <a:ext cx="5029200" cy="26848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rPr dirty="0"/>
              <a:t>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b="1" dirty="0"/>
              <a:t>User Interface Layer:</a:t>
            </a:r>
            <a:r>
              <a:rPr dirty="0"/>
              <a:t> </a:t>
            </a:r>
            <a:r>
              <a:rPr dirty="0" err="1"/>
              <a:t>Tkinter</a:t>
            </a:r>
            <a:r>
              <a:rPr dirty="0"/>
              <a:t> Components, Custom Widgets</a:t>
            </a:r>
          </a:p>
          <a:p>
            <a:pPr>
              <a:defRPr sz="2000"/>
            </a:pPr>
            <a:r>
              <a:rPr lang="en-US" b="1" dirty="0"/>
              <a:t>System</a:t>
            </a:r>
            <a:r>
              <a:rPr b="1" dirty="0"/>
              <a:t> Logic Layer:</a:t>
            </a:r>
            <a:r>
              <a:rPr dirty="0"/>
              <a:t> Validation, Record Management</a:t>
            </a:r>
          </a:p>
          <a:p>
            <a:pPr>
              <a:defRPr sz="2000"/>
            </a:pPr>
            <a:r>
              <a:rPr b="1" dirty="0"/>
              <a:t>Data Layer:</a:t>
            </a:r>
            <a:r>
              <a:rPr dirty="0"/>
              <a:t> JSON Storage, File Operations</a:t>
            </a:r>
            <a:endParaRPr lang="en-US" dirty="0"/>
          </a:p>
          <a:p>
            <a:pPr>
              <a:defRPr sz="2000"/>
            </a:pPr>
            <a:r>
              <a:rPr lang="en-US" b="1" dirty="0"/>
              <a:t>Presentation:</a:t>
            </a:r>
            <a:r>
              <a:rPr lang="en-US" dirty="0"/>
              <a:t> html file, pptx file</a:t>
            </a:r>
            <a:endParaRPr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pPr>
              <a:defRPr sz="4000" b="1"/>
            </a:pPr>
            <a:r>
              <a:t>Smart Validation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444997"/>
          </a:xfrm>
        </p:spPr>
        <p:txBody>
          <a:bodyPr>
            <a:normAutofit fontScale="92500" lnSpcReduction="20000"/>
          </a:bodyPr>
          <a:lstStyle/>
          <a:p>
            <a:r>
              <a:rPr b="1" dirty="0"/>
              <a:t>Code Example: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-</a:t>
            </a:r>
            <a:r>
              <a:rPr dirty="0"/>
              <a:t>def </a:t>
            </a:r>
            <a:r>
              <a:rPr dirty="0" err="1"/>
              <a:t>validate_id</a:t>
            </a:r>
            <a:r>
              <a:rPr dirty="0"/>
              <a:t>(</a:t>
            </a:r>
            <a:r>
              <a:rPr dirty="0" err="1"/>
              <a:t>id_str</a:t>
            </a:r>
            <a:r>
              <a:rPr dirty="0"/>
              <a:t>: str) </a:t>
            </a:r>
            <a:r>
              <a:rPr lang="en-US" dirty="0"/>
              <a:t>-&gt;</a:t>
            </a:r>
            <a:r>
              <a:rPr dirty="0"/>
              <a:t> bool:</a:t>
            </a:r>
            <a:r>
              <a:rPr lang="en-US" dirty="0"/>
              <a:t> </a:t>
            </a:r>
            <a:r>
              <a:rPr dirty="0"/>
              <a:t> </a:t>
            </a:r>
            <a:r>
              <a:rPr lang="en-US" dirty="0"/>
              <a:t>				</a:t>
            </a:r>
            <a:r>
              <a:rPr dirty="0"/>
              <a:t>  </a:t>
            </a:r>
            <a:r>
              <a:rPr lang="en-US" dirty="0"/>
              <a:t>			</a:t>
            </a:r>
            <a:r>
              <a:rPr dirty="0"/>
              <a:t>return bool(</a:t>
            </a:r>
            <a:r>
              <a:rPr dirty="0" err="1"/>
              <a:t>re.match</a:t>
            </a:r>
            <a:r>
              <a:rPr dirty="0"/>
              <a:t>(r'^[A-Z]{2}\d{4}$’, </a:t>
            </a:r>
            <a:r>
              <a:rPr lang="en-US" dirty="0"/>
              <a:t>				</a:t>
            </a:r>
            <a:r>
              <a:rPr dirty="0" err="1"/>
              <a:t>id_str</a:t>
            </a:r>
            <a:r>
              <a:rPr dirty="0"/>
              <a:t>))</a:t>
            </a:r>
          </a:p>
          <a:p>
            <a:r>
              <a:rPr b="1" dirty="0"/>
              <a:t>Features: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- Employee ID Format (XX0000)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- Email Validation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- Phone number validation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- CSV file naming conviction</a:t>
            </a:r>
            <a:endParaRPr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t>Modern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b="1" dirty="0"/>
              <a:t>Keyboard Shortcuts:</a:t>
            </a:r>
            <a:r>
              <a:rPr dirty="0"/>
              <a:t> </a:t>
            </a:r>
            <a:r>
              <a:rPr dirty="0" err="1"/>
              <a:t>Ctrl+F</a:t>
            </a:r>
            <a:r>
              <a:rPr dirty="0"/>
              <a:t> (Search), </a:t>
            </a:r>
            <a:r>
              <a:rPr dirty="0" err="1"/>
              <a:t>Ctrl+N</a:t>
            </a:r>
            <a:r>
              <a:rPr dirty="0"/>
              <a:t> (New Record)</a:t>
            </a:r>
          </a:p>
          <a:p>
            <a:pPr>
              <a:defRPr sz="2000"/>
            </a:pPr>
            <a:r>
              <a:rPr dirty="0"/>
              <a:t>Responsive Tables with Custom Styling</a:t>
            </a:r>
          </a:p>
          <a:p>
            <a:pPr>
              <a:defRPr sz="2000"/>
            </a:pPr>
            <a:r>
              <a:rPr dirty="0"/>
              <a:t>Modern Color Scheme and Navigation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rPr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Contact Information:</a:t>
            </a:r>
            <a:r>
              <a:rPr lang="en-US" dirty="0"/>
              <a:t> 0789375245</a:t>
            </a:r>
            <a:endParaRPr dirty="0"/>
          </a:p>
          <a:p>
            <a:r>
              <a:rPr dirty="0"/>
              <a:t>GitHub</a:t>
            </a:r>
            <a:r>
              <a:rPr lang="en-US"/>
              <a:t>: https://github.com/Aimecol/Python_advanced_management_System.git</a:t>
            </a:r>
            <a:endParaRPr dirty="0"/>
          </a:p>
        </p:txBody>
      </p:sp>
    </p:spTree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103</TotalTime>
  <Words>216</Words>
  <Application>Microsoft Office PowerPoint</Application>
  <PresentationFormat>On-screen Show (4:3)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Garamond</vt:lpstr>
      <vt:lpstr>Wingdings</vt:lpstr>
      <vt:lpstr>Organic</vt:lpstr>
      <vt:lpstr>Advanced Management System</vt:lpstr>
      <vt:lpstr>System Overview</vt:lpstr>
      <vt:lpstr>Key Features</vt:lpstr>
      <vt:lpstr>Technical Architecture</vt:lpstr>
      <vt:lpstr>Smart Validation System</vt:lpstr>
      <vt:lpstr>Modern User Interface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Mazimpaka Aime</cp:lastModifiedBy>
  <cp:revision>13</cp:revision>
  <dcterms:created xsi:type="dcterms:W3CDTF">2013-01-27T09:14:16Z</dcterms:created>
  <dcterms:modified xsi:type="dcterms:W3CDTF">2024-12-10T07:27:53Z</dcterms:modified>
  <cp:category/>
</cp:coreProperties>
</file>