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8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800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59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35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87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88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174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131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138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31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9662-0D76-4C8F-B118-206C3BA3AC5D}" type="datetimeFigureOut">
              <a:rPr lang="da-DK" smtClean="0"/>
              <a:t>03-03-2014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D980-511C-4EF9-8165-A19D60CF6BA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58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avoid </a:t>
            </a:r>
            <a:r>
              <a:rPr lang="en-US" dirty="0" smtClean="0"/>
              <a:t>bad planning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consequences</a:t>
            </a:r>
          </a:p>
          <a:p>
            <a:r>
              <a:rPr lang="en-US" dirty="0" smtClean="0"/>
              <a:t>Does not necessarily mean change way things are done</a:t>
            </a:r>
          </a:p>
          <a:p>
            <a:r>
              <a:rPr lang="en-US" dirty="0" smtClean="0"/>
              <a:t>Jobs not defined good enough</a:t>
            </a:r>
          </a:p>
          <a:p>
            <a:r>
              <a:rPr lang="en-US" dirty="0" smtClean="0"/>
              <a:t>Make a part </a:t>
            </a:r>
            <a:r>
              <a:rPr lang="en-US" dirty="0"/>
              <a:t>of a </a:t>
            </a:r>
            <a:r>
              <a:rPr lang="en-US" dirty="0" smtClean="0"/>
              <a:t>day, properly </a:t>
            </a:r>
            <a:r>
              <a:rPr lang="en-US" dirty="0"/>
              <a:t>understood all the </a:t>
            </a:r>
            <a:r>
              <a:rPr lang="en-US" dirty="0" smtClean="0"/>
              <a:t>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Consequences</a:t>
            </a:r>
            <a:r>
              <a:rPr lang="da-DK" dirty="0"/>
              <a:t> of Bad Planning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duties on the schedules could be too close to each </a:t>
            </a:r>
            <a:r>
              <a:rPr lang="en-US" dirty="0" smtClean="0"/>
              <a:t>other</a:t>
            </a:r>
          </a:p>
          <a:p>
            <a:r>
              <a:rPr lang="en-US" dirty="0"/>
              <a:t>The time it takes for a ground handler to move from task A to task B could be </a:t>
            </a:r>
            <a:r>
              <a:rPr lang="en-US" dirty="0" smtClean="0"/>
              <a:t>underestimated</a:t>
            </a:r>
          </a:p>
          <a:p>
            <a:r>
              <a:rPr lang="en-US"/>
              <a:t>The ground handler could be assigned to a task which he is inexperienced with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5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How to avoid bad planning</vt:lpstr>
      <vt:lpstr>Consequences of Bad Planning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avoid bad planning</dc:title>
  <dc:creator>Kasper Østergaard Helsted</dc:creator>
  <cp:lastModifiedBy>Kasper Østergaard Helsted</cp:lastModifiedBy>
  <cp:revision>4</cp:revision>
  <dcterms:created xsi:type="dcterms:W3CDTF">2014-03-02T23:54:43Z</dcterms:created>
  <dcterms:modified xsi:type="dcterms:W3CDTF">2014-03-03T08:15:25Z</dcterms:modified>
</cp:coreProperties>
</file>