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F97E-5053-F59A-E500-E3D20C8A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192B5-E776-7A16-6EB1-40AE5E56F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C52-7078-9CE3-9282-365838CD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F1B0-AD54-0F38-B8F8-D8C82B71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9340-C5B9-9BF8-9D48-4C32CDAD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62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ECC7-AB9B-A8B1-DDD5-9A546AC0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FA8AB-4487-7BD0-0CF7-57D503B0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AD0F-EF17-372E-9FDF-29565BC2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6C7A-E442-82F5-8194-D9FFB04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65D8-C8FE-21B2-610E-456306E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789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53557-55BF-C086-C896-156438C7A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5BF16-A1A9-6FC9-FA83-BA9607011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4CE4-8646-F6BB-E742-7FFD37EE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71DD-B3DD-29E8-E05A-149F72A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03B8-8E80-CCE6-79E3-F6D088CA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2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3C7-F97B-8525-7BE6-02B2B18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3173-03DE-9D53-6368-BA7079A7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E54B-D413-B97B-0580-395E83E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5506-8361-EE49-3161-E9008CF1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08E5-2D82-609E-996B-CB341EE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827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0CF3-BBEB-53AF-F8D9-4C6FBAEC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C214-2CD1-E168-0852-7048E4F6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0C40-0703-AE89-155C-DBD6A497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14FF-7294-D44A-7178-D3A36818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61-72FA-3452-C7AB-454F0E4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85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0839-A428-E2D3-00DC-23F0ED40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E4CB-B88A-E7AC-0B36-8598615AE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CE7C-BCEF-2AEC-9E77-172F476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29EA4-1F90-0D1B-1771-0655940F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0458-0B17-E642-588D-0469114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F673-3C11-CF22-C5DD-63343C8E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165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07CB-5C4C-E3C6-D223-00A4F1F1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63BD-61B9-99AF-4B86-ACEF59AE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EBAB4-8310-84D9-7408-FAD891D9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EEDD9-6F61-ACD9-4EDC-3D2EF668E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CCCD0-95D7-7E51-461B-805DDB583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3BD4B-C73A-4A8D-5906-F543A4ED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5CEAF-3189-CF84-627F-1581BA94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FF6AF-1F2C-F0D6-E081-5D0E8F5D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31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BD5-2BA1-4768-BC80-9A7CD208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D8A96-1156-01A9-A01C-1DCA90F1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A91E-BA59-6DF9-47CB-EBF9FF7C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E491A-EBAB-197A-6B62-5384A8EC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9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78413-45C9-26B3-5201-ECAC2C1C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6A38F-3B72-1F24-4242-CAC0FC77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D75A2-6A62-5CF2-BC86-338D8F14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337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A7D3-E8A5-566C-71CC-D5981265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96A5-1136-C91C-0F04-B0A62AD9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E5A83-C649-30F5-2A29-B4555A33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E3F4-6342-2AEC-A9A0-F3CB0B16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1FEC-7DA5-1D45-96AD-F59EBC10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86A9-4291-2062-2884-4D94A01F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64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B2DC-959C-3591-A354-7BAAF43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B08D5-6C75-BEDD-27CD-F5E61F44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2B74B-6254-11B3-BB3C-693F29041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CB0F5-2CB1-3E50-0201-698A08AD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374EC-852B-5937-75F4-4FA5E12D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C8C69-AEA3-C1FF-8525-1BDCD0FF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68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7A231-EB4C-193F-DD1C-2555AD4D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BB98-70BF-4DD4-5E15-23C91CA3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87A8-F345-0CA2-D5B2-70E56903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8AB-FDE7-451C-A176-EFBAB8461303}" type="datetimeFigureOut">
              <a:rPr lang="en-ZA" smtClean="0"/>
              <a:t>09/01/2024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7EFB-B884-C7CE-40B1-6D9FB7DDB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04B9-4B06-B02E-AF1F-2CEB2C1F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78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144-16FD-CA88-83E6-596C245AF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0750-6F31-86E0-52E0-9261A3364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48DF39-DAD0-DD59-8E85-ED290CA7738D}"/>
              </a:ext>
            </a:extLst>
          </p:cNvPr>
          <p:cNvGrpSpPr/>
          <p:nvPr/>
        </p:nvGrpSpPr>
        <p:grpSpPr>
          <a:xfrm>
            <a:off x="-74331" y="780530"/>
            <a:ext cx="12192000" cy="5225143"/>
            <a:chOff x="-26983" y="786448"/>
            <a:chExt cx="12192000" cy="5225143"/>
          </a:xfrm>
        </p:grpSpPr>
        <p:pic>
          <p:nvPicPr>
            <p:cNvPr id="5" name="Picture 4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6861E4AC-4602-C7C5-9BDE-EDD1A6D87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983" y="786448"/>
              <a:ext cx="12192000" cy="522514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A4DB3E-3B4D-5793-2D44-AB5EA46AE02A}"/>
                </a:ext>
              </a:extLst>
            </p:cNvPr>
            <p:cNvGrpSpPr/>
            <p:nvPr/>
          </p:nvGrpSpPr>
          <p:grpSpPr>
            <a:xfrm>
              <a:off x="2646096" y="1225000"/>
              <a:ext cx="2014350" cy="874401"/>
              <a:chOff x="2673079" y="1254980"/>
              <a:chExt cx="2014350" cy="87440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92327C-C16A-7E82-667F-EB4A8AB946FF}"/>
                  </a:ext>
                </a:extLst>
              </p:cNvPr>
              <p:cNvSpPr txBox="1"/>
              <p:nvPr/>
            </p:nvSpPr>
            <p:spPr>
              <a:xfrm>
                <a:off x="2673079" y="1431561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36B960-1108-D98B-EE68-A4E002CCCCC7}"/>
                  </a:ext>
                </a:extLst>
              </p:cNvPr>
              <p:cNvSpPr txBox="1"/>
              <p:nvPr/>
            </p:nvSpPr>
            <p:spPr>
              <a:xfrm>
                <a:off x="2924414" y="1823446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4E689A-5ED5-DC76-A328-96D910089D8F}"/>
                  </a:ext>
                </a:extLst>
              </p:cNvPr>
              <p:cNvSpPr txBox="1"/>
              <p:nvPr/>
            </p:nvSpPr>
            <p:spPr>
              <a:xfrm>
                <a:off x="3129946" y="1254980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45F135-995C-4926-7EE1-FECE4177F054}"/>
                  </a:ext>
                </a:extLst>
              </p:cNvPr>
              <p:cNvSpPr txBox="1"/>
              <p:nvPr/>
            </p:nvSpPr>
            <p:spPr>
              <a:xfrm>
                <a:off x="3322819" y="1564926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9C95BE-6510-5F6E-DE7A-48EC25A5813E}"/>
                  </a:ext>
                </a:extLst>
              </p:cNvPr>
              <p:cNvSpPr txBox="1"/>
              <p:nvPr/>
            </p:nvSpPr>
            <p:spPr>
              <a:xfrm>
                <a:off x="3660598" y="1269448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87E87E-30A1-3E99-4FD9-7181865BECCD}"/>
                  </a:ext>
                </a:extLst>
              </p:cNvPr>
              <p:cNvSpPr txBox="1"/>
              <p:nvPr/>
            </p:nvSpPr>
            <p:spPr>
              <a:xfrm>
                <a:off x="3862633" y="1852382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F08837-F357-253D-ADD9-C5ABA4614A93}"/>
                  </a:ext>
                </a:extLst>
              </p:cNvPr>
              <p:cNvSpPr txBox="1"/>
              <p:nvPr/>
            </p:nvSpPr>
            <p:spPr>
              <a:xfrm>
                <a:off x="4064668" y="1269447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069B7-5236-EAB9-AFDF-1026BC8A437C}"/>
                  </a:ext>
                </a:extLst>
              </p:cNvPr>
              <p:cNvSpPr txBox="1"/>
              <p:nvPr/>
            </p:nvSpPr>
            <p:spPr>
              <a:xfrm>
                <a:off x="4283359" y="1269446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1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32A9EE0-A0F3-9CAF-311F-C46C09DF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979712"/>
            <a:ext cx="11836401" cy="5072743"/>
          </a:xfr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C8E3F8E7-0340-CCA1-7378-30A138C5846C}"/>
              </a:ext>
            </a:extLst>
          </p:cNvPr>
          <p:cNvGrpSpPr/>
          <p:nvPr/>
        </p:nvGrpSpPr>
        <p:grpSpPr>
          <a:xfrm>
            <a:off x="747954" y="1287030"/>
            <a:ext cx="10204630" cy="4338882"/>
            <a:chOff x="747954" y="1287030"/>
            <a:chExt cx="10204630" cy="43388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28A5A8A-4400-9BD5-612F-27580BFEB2B5}"/>
                </a:ext>
              </a:extLst>
            </p:cNvPr>
            <p:cNvGrpSpPr/>
            <p:nvPr/>
          </p:nvGrpSpPr>
          <p:grpSpPr>
            <a:xfrm>
              <a:off x="747954" y="1413689"/>
              <a:ext cx="10204630" cy="3083926"/>
              <a:chOff x="747954" y="1413689"/>
              <a:chExt cx="10204630" cy="308392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D361685-AD46-501B-06A7-EAD0602D2D88}"/>
                  </a:ext>
                </a:extLst>
              </p:cNvPr>
              <p:cNvGrpSpPr/>
              <p:nvPr/>
            </p:nvGrpSpPr>
            <p:grpSpPr>
              <a:xfrm>
                <a:off x="747954" y="1413689"/>
                <a:ext cx="8136895" cy="3083926"/>
                <a:chOff x="747954" y="1413689"/>
                <a:chExt cx="8136895" cy="3083926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46319DD-9969-52D8-1A3D-CFC118DECC4B}"/>
                    </a:ext>
                  </a:extLst>
                </p:cNvPr>
                <p:cNvGrpSpPr/>
                <p:nvPr/>
              </p:nvGrpSpPr>
              <p:grpSpPr>
                <a:xfrm>
                  <a:off x="747954" y="1413689"/>
                  <a:ext cx="6113258" cy="3083926"/>
                  <a:chOff x="747954" y="1413689"/>
                  <a:chExt cx="6113258" cy="3083926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06792E28-6FE3-03F2-8660-FEF78CECCC25}"/>
                      </a:ext>
                    </a:extLst>
                  </p:cNvPr>
                  <p:cNvGrpSpPr/>
                  <p:nvPr/>
                </p:nvGrpSpPr>
                <p:grpSpPr>
                  <a:xfrm>
                    <a:off x="747954" y="1413689"/>
                    <a:ext cx="4045403" cy="3083926"/>
                    <a:chOff x="747954" y="1413689"/>
                    <a:chExt cx="4045403" cy="3083926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5D27D02-C801-6322-4B00-82AB8BF08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54" y="2241023"/>
                      <a:ext cx="1869465" cy="2256592"/>
                      <a:chOff x="747954" y="2241023"/>
                      <a:chExt cx="1869465" cy="2256592"/>
                    </a:xfrm>
                  </p:grpSpPr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9F72C5C2-5801-9A14-2F61-45FF3D6664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7954" y="2241023"/>
                        <a:ext cx="2394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3EBD9D50-D701-8B9E-E288-DEB2E0FE07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9024" y="4217988"/>
                        <a:ext cx="38422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AB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EEDD560F-ACD5-FBC3-00FA-D692A77AC9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4526" y="3091006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CDE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29884ED-D1EC-DD1D-0C9E-402005FAF0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30812" y="3705595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BC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23767D43-432B-41AF-1676-3BFA1370F2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0049" y="2538839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52472CD5-64C3-2AD9-55DB-D695D9A94F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771" y="4220616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A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2B3B265F-3EC8-9FB1-6113-4734A266C8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325" y="3377585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BCD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4271B27D-5E80-C74A-BC0C-9A6CB719CF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59975" y="2956070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CDE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F4D2E436-FF90-5482-718B-6A24670F5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1138" y="141368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6D61281-826C-6FEC-8952-A3872BF30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3928" y="2421142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3177399-F84B-1D47-483C-1CAE4F4E67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3058" y="1640416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924BA11-1768-BAC9-058F-7C385C0F0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1780" y="1753780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9497991-3328-246D-87F7-8DF9DDC21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75508" y="2153993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A946FF7-5BE6-0553-CC82-764D36EA4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0363" y="223202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4052D02-A7F6-3747-F5F7-3F4DB2DEF9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9085" y="199621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4F98E7C-1065-9867-18A3-CC66BFDB14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5913" y="2778934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7D4885-E882-40E0-6068-6123E9E4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357" y="2603317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ABC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56EF119-E46F-783A-DDD4-191595FD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5283108" y="1778915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A78BBC6-25E7-8286-BDDC-13D7F3844D11}"/>
                      </a:ext>
                    </a:extLst>
                  </p:cNvPr>
                  <p:cNvSpPr txBox="1"/>
                  <p:nvPr/>
                </p:nvSpPr>
                <p:spPr>
                  <a:xfrm>
                    <a:off x="5490774" y="2113847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52E931D-574A-CD03-7FF7-9FF30703A04F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013" y="3311215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D1242A3-95B7-44C4-B943-4F89246B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75046" y="2379522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BC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9A90DD1-CAD6-EC17-FD92-06D348877675}"/>
                      </a:ext>
                    </a:extLst>
                  </p:cNvPr>
                  <p:cNvSpPr txBox="1"/>
                  <p:nvPr/>
                </p:nvSpPr>
                <p:spPr>
                  <a:xfrm>
                    <a:off x="6403768" y="2993782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AB</a:t>
                    </a:r>
                    <a:endParaRPr lang="en-ZA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966B9F2-1DB6-31C5-01DF-653670C77CA9}"/>
                    </a:ext>
                  </a:extLst>
                </p:cNvPr>
                <p:cNvSpPr txBox="1"/>
                <p:nvPr/>
              </p:nvSpPr>
              <p:spPr>
                <a:xfrm>
                  <a:off x="7263429" y="1778915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1572510-85EF-EEFC-C55D-846AF04739D5}"/>
                    </a:ext>
                  </a:extLst>
                </p:cNvPr>
                <p:cNvSpPr txBox="1"/>
                <p:nvPr/>
              </p:nvSpPr>
              <p:spPr>
                <a:xfrm>
                  <a:off x="7898181" y="3940989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5D994-99BA-D41D-D838-E91176AC50B7}"/>
                    </a:ext>
                  </a:extLst>
                </p:cNvPr>
                <p:cNvSpPr txBox="1"/>
                <p:nvPr/>
              </p:nvSpPr>
              <p:spPr>
                <a:xfrm>
                  <a:off x="6941201" y="2880316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76BE1A7-B4B6-8420-3667-E1C50A10E365}"/>
                    </a:ext>
                  </a:extLst>
                </p:cNvPr>
                <p:cNvSpPr txBox="1"/>
                <p:nvPr/>
              </p:nvSpPr>
              <p:spPr>
                <a:xfrm>
                  <a:off x="7519221" y="2679071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31C7D2-4206-00A2-F82E-3002BA22ED6F}"/>
                    </a:ext>
                  </a:extLst>
                </p:cNvPr>
                <p:cNvSpPr txBox="1"/>
                <p:nvPr/>
              </p:nvSpPr>
              <p:spPr>
                <a:xfrm>
                  <a:off x="8126903" y="2603317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702D4C-DA50-5E36-414D-4C7C8D0C86E4}"/>
                    </a:ext>
                  </a:extLst>
                </p:cNvPr>
                <p:cNvSpPr txBox="1"/>
                <p:nvPr/>
              </p:nvSpPr>
              <p:spPr>
                <a:xfrm>
                  <a:off x="8427405" y="2694149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B23452-3E2D-2FBB-5F92-C2725F203EDC}"/>
                  </a:ext>
                </a:extLst>
              </p:cNvPr>
              <p:cNvSpPr txBox="1"/>
              <p:nvPr/>
            </p:nvSpPr>
            <p:spPr>
              <a:xfrm>
                <a:off x="9062815" y="4079488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C485AE-7271-5C03-8570-FF75AE972916}"/>
                  </a:ext>
                </a:extLst>
              </p:cNvPr>
              <p:cNvSpPr txBox="1"/>
              <p:nvPr/>
            </p:nvSpPr>
            <p:spPr>
              <a:xfrm>
                <a:off x="9317767" y="3091005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BC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CAD41F-E9B6-15A2-8CFF-194D7DEF718B}"/>
                  </a:ext>
                </a:extLst>
              </p:cNvPr>
              <p:cNvSpPr txBox="1"/>
              <p:nvPr/>
            </p:nvSpPr>
            <p:spPr>
              <a:xfrm>
                <a:off x="9582618" y="3779024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D3F6E3-C04E-FB94-640C-6E535A54CD7C}"/>
                  </a:ext>
                </a:extLst>
              </p:cNvPr>
              <p:cNvSpPr txBox="1"/>
              <p:nvPr/>
            </p:nvSpPr>
            <p:spPr>
              <a:xfrm>
                <a:off x="9947409" y="3644577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91EEA49-D4CF-E341-5C63-C872E3F7B794}"/>
                  </a:ext>
                </a:extLst>
              </p:cNvPr>
              <p:cNvSpPr txBox="1"/>
              <p:nvPr/>
            </p:nvSpPr>
            <p:spPr>
              <a:xfrm>
                <a:off x="10245085" y="2741816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C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8BA3FB-FC61-FE25-7C4D-57202B4E2E70}"/>
                  </a:ext>
                </a:extLst>
              </p:cNvPr>
              <p:cNvSpPr txBox="1"/>
              <p:nvPr/>
            </p:nvSpPr>
            <p:spPr>
              <a:xfrm>
                <a:off x="10495140" y="2933220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BC</a:t>
                </a:r>
                <a:endParaRPr lang="en-ZA" sz="1200" dirty="0">
                  <a:latin typeface="+mj-lt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BFA4E6-82DF-2F1B-6E1C-3D81C986B6DD}"/>
                </a:ext>
              </a:extLst>
            </p:cNvPr>
            <p:cNvCxnSpPr/>
            <p:nvPr/>
          </p:nvCxnSpPr>
          <p:spPr>
            <a:xfrm>
              <a:off x="2672452" y="1287030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2BD794-20A5-584F-D011-05B42130D1B1}"/>
                </a:ext>
              </a:extLst>
            </p:cNvPr>
            <p:cNvCxnSpPr/>
            <p:nvPr/>
          </p:nvCxnSpPr>
          <p:spPr>
            <a:xfrm>
              <a:off x="4746785" y="1287030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DA07766-4B5F-B271-E2BE-6B2BFE342D10}"/>
                </a:ext>
              </a:extLst>
            </p:cNvPr>
            <p:cNvCxnSpPr/>
            <p:nvPr/>
          </p:nvCxnSpPr>
          <p:spPr>
            <a:xfrm>
              <a:off x="6816885" y="1307912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EA944B-F672-321A-B0CB-EE5E8DC09086}"/>
                </a:ext>
              </a:extLst>
            </p:cNvPr>
            <p:cNvCxnSpPr/>
            <p:nvPr/>
          </p:nvCxnSpPr>
          <p:spPr>
            <a:xfrm>
              <a:off x="8884849" y="1307912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15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42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Aimee Cloete</dc:creator>
  <cp:lastModifiedBy>Aimee Cloete</cp:lastModifiedBy>
  <cp:revision>1</cp:revision>
  <cp:lastPrinted>2024-01-09T21:54:26Z</cp:lastPrinted>
  <dcterms:created xsi:type="dcterms:W3CDTF">2024-01-09T19:45:25Z</dcterms:created>
  <dcterms:modified xsi:type="dcterms:W3CDTF">2024-01-09T22:16:03Z</dcterms:modified>
</cp:coreProperties>
</file>