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78" r:id="rId8"/>
    <p:sldId id="277" r:id="rId9"/>
    <p:sldId id="262" r:id="rId10"/>
    <p:sldId id="271" r:id="rId11"/>
    <p:sldId id="276" r:id="rId12"/>
    <p:sldId id="275" r:id="rId13"/>
    <p:sldId id="274" r:id="rId14"/>
    <p:sldId id="273" r:id="rId15"/>
    <p:sldId id="272" r:id="rId16"/>
    <p:sldId id="268" r:id="rId17"/>
    <p:sldId id="267" r:id="rId18"/>
    <p:sldId id="269" r:id="rId19"/>
    <p:sldId id="264" r:id="rId20"/>
    <p:sldId id="266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-1164" y="-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F97E-5053-F59A-E500-E3D20C8A7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192B5-E776-7A16-6EB1-40AE5E56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52-7078-9CE3-9282-365838CD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F1B0-AD54-0F38-B8F8-D8C82B7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9340-C5B9-9BF8-9D48-4C32CDA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36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ECC7-AB9B-A8B1-DDD5-9A546AC0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FA8AB-4487-7BD0-0CF7-57D503B0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AD0F-EF17-372E-9FDF-29565BC2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6C7A-E442-82F5-8194-D9FFB04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65D8-C8FE-21B2-610E-456306E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789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53557-55BF-C086-C896-156438C7A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5BF16-A1A9-6FC9-FA83-BA960701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4CE4-8646-F6BB-E742-7FFD37EE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71DD-B3DD-29E8-E05A-149F72A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03B8-8E80-CCE6-79E3-F6D088CA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2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3C7-F97B-8525-7BE6-02B2B18A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3173-03DE-9D53-6368-BA7079A7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E54B-D413-B97B-0580-395E83E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5506-8361-EE49-3161-E9008CF1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08E5-2D82-609E-996B-CB341EE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827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0CF3-BBEB-53AF-F8D9-4C6FBAEC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C214-2CD1-E168-0852-7048E4F6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0C40-0703-AE89-155C-DBD6A49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14FF-7294-D44A-7178-D3A3681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61-72FA-3452-C7AB-454F0E4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85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0839-A428-E2D3-00DC-23F0ED40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E4CB-B88A-E7AC-0B36-8598615A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CE7C-BCEF-2AEC-9E77-172F476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9EA4-1F90-0D1B-1771-0655940F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0458-0B17-E642-588D-0469114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F673-3C11-CF22-C5DD-63343C8E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6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07CB-5C4C-E3C6-D223-00A4F1F1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63BD-61B9-99AF-4B86-ACEF59AE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EBAB4-8310-84D9-7408-FAD891D9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EEDD9-6F61-ACD9-4EDC-3D2EF668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CCD0-95D7-7E51-461B-805DDB583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3BD4B-C73A-4A8D-5906-F543A4ED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5CEAF-3189-CF84-627F-1581BA94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FF6AF-1F2C-F0D6-E081-5D0E8F5D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31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BD5-2BA1-4768-BC80-9A7CD20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D8A96-1156-01A9-A01C-1DCA90F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A91E-BA59-6DF9-47CB-EBF9FF7C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E491A-EBAB-197A-6B62-5384A8EC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69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78413-45C9-26B3-5201-ECAC2C1C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6A38F-3B72-1F24-4242-CAC0FC77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75A2-6A62-5CF2-BC86-338D8F14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37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A7D3-E8A5-566C-71CC-D5981265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96A5-1136-C91C-0F04-B0A62AD9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E5A83-C649-30F5-2A29-B4555A33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E3F4-6342-2AEC-A9A0-F3CB0B16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1FEC-7DA5-1D45-96AD-F59EBC1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86A9-4291-2062-2884-4D94A01F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4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B2DC-959C-3591-A354-7BAAF43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08D5-6C75-BEDD-27CD-F5E61F44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2B74B-6254-11B3-BB3C-693F29041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CB0F5-2CB1-3E50-0201-698A08AD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374EC-852B-5937-75F4-4FA5E12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C8C69-AEA3-C1FF-8525-1BDCD0FF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76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7A231-EB4C-193F-DD1C-2555AD4D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BB98-70BF-4DD4-5E15-23C91CA3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87A8-F345-0CA2-D5B2-70E56903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8AB-FDE7-451C-A176-EFBAB8461303}" type="datetimeFigureOut">
              <a:rPr lang="en-ZA" smtClean="0"/>
              <a:t>22/01/2024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7EFB-B884-C7CE-40B1-6D9FB7DDB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04B9-4B06-B02E-AF1F-2CEB2C1F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2C4C-39C2-48E2-97B4-348B71F29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78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144-16FD-CA88-83E6-596C245AF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0750-6F31-86E0-52E0-9261A3364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48DF39-DAD0-DD59-8E85-ED290CA7738D}"/>
              </a:ext>
            </a:extLst>
          </p:cNvPr>
          <p:cNvGrpSpPr/>
          <p:nvPr/>
        </p:nvGrpSpPr>
        <p:grpSpPr>
          <a:xfrm>
            <a:off x="0" y="723380"/>
            <a:ext cx="12192000" cy="5225143"/>
            <a:chOff x="-26983" y="786448"/>
            <a:chExt cx="12192000" cy="5225143"/>
          </a:xfrm>
        </p:grpSpPr>
        <p:pic>
          <p:nvPicPr>
            <p:cNvPr id="5" name="Picture 4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6861E4AC-4602-C7C5-9BDE-EDD1A6D87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983" y="786448"/>
              <a:ext cx="12192000" cy="522514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A4DB3E-3B4D-5793-2D44-AB5EA46AE02A}"/>
                </a:ext>
              </a:extLst>
            </p:cNvPr>
            <p:cNvGrpSpPr/>
            <p:nvPr/>
          </p:nvGrpSpPr>
          <p:grpSpPr>
            <a:xfrm>
              <a:off x="2646096" y="1225000"/>
              <a:ext cx="2014350" cy="874401"/>
              <a:chOff x="2673079" y="1254980"/>
              <a:chExt cx="2014350" cy="8744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92327C-C16A-7E82-667F-EB4A8AB946FF}"/>
                  </a:ext>
                </a:extLst>
              </p:cNvPr>
              <p:cNvSpPr txBox="1"/>
              <p:nvPr/>
            </p:nvSpPr>
            <p:spPr>
              <a:xfrm>
                <a:off x="2673079" y="1431561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36B960-1108-D98B-EE68-A4E002CCCCC7}"/>
                  </a:ext>
                </a:extLst>
              </p:cNvPr>
              <p:cNvSpPr txBox="1"/>
              <p:nvPr/>
            </p:nvSpPr>
            <p:spPr>
              <a:xfrm>
                <a:off x="2924414" y="182344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E689A-5ED5-DC76-A328-96D910089D8F}"/>
                  </a:ext>
                </a:extLst>
              </p:cNvPr>
              <p:cNvSpPr txBox="1"/>
              <p:nvPr/>
            </p:nvSpPr>
            <p:spPr>
              <a:xfrm>
                <a:off x="3129946" y="1254980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45F135-995C-4926-7EE1-FECE4177F054}"/>
                  </a:ext>
                </a:extLst>
              </p:cNvPr>
              <p:cNvSpPr txBox="1"/>
              <p:nvPr/>
            </p:nvSpPr>
            <p:spPr>
              <a:xfrm>
                <a:off x="3322819" y="1564926"/>
                <a:ext cx="456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9C95BE-6510-5F6E-DE7A-48EC25A5813E}"/>
                  </a:ext>
                </a:extLst>
              </p:cNvPr>
              <p:cNvSpPr txBox="1"/>
              <p:nvPr/>
            </p:nvSpPr>
            <p:spPr>
              <a:xfrm>
                <a:off x="3660598" y="1269448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87E87E-30A1-3E99-4FD9-7181865BECCD}"/>
                  </a:ext>
                </a:extLst>
              </p:cNvPr>
              <p:cNvSpPr txBox="1"/>
              <p:nvPr/>
            </p:nvSpPr>
            <p:spPr>
              <a:xfrm>
                <a:off x="3862633" y="1852382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F08837-F357-253D-ADD9-C5ABA4614A93}"/>
                  </a:ext>
                </a:extLst>
              </p:cNvPr>
              <p:cNvSpPr txBox="1"/>
              <p:nvPr/>
            </p:nvSpPr>
            <p:spPr>
              <a:xfrm>
                <a:off x="4064668" y="1269447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E069B7-5236-EAB9-AFDF-1026BC8A437C}"/>
                  </a:ext>
                </a:extLst>
              </p:cNvPr>
              <p:cNvSpPr txBox="1"/>
              <p:nvPr/>
            </p:nvSpPr>
            <p:spPr>
              <a:xfrm>
                <a:off x="4283359" y="1269446"/>
                <a:ext cx="404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32E68-761E-27CA-29EE-8A82B19C1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461" y="1018096"/>
            <a:ext cx="11279078" cy="48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32E68-761E-27CA-29EE-8A82B19C1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461" y="1018096"/>
            <a:ext cx="11279078" cy="4821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922F8-73CE-91BF-9705-6A6E5AF31843}"/>
              </a:ext>
            </a:extLst>
          </p:cNvPr>
          <p:cNvSpPr txBox="1"/>
          <p:nvPr/>
        </p:nvSpPr>
        <p:spPr>
          <a:xfrm>
            <a:off x="1609344" y="1984248"/>
            <a:ext cx="704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endParaRPr lang="en-ZA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DAA6E-A6CE-0F23-B54C-454E4363419D}"/>
              </a:ext>
            </a:extLst>
          </p:cNvPr>
          <p:cNvSpPr txBox="1"/>
          <p:nvPr/>
        </p:nvSpPr>
        <p:spPr>
          <a:xfrm>
            <a:off x="4852416" y="1414272"/>
            <a:ext cx="704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***</a:t>
            </a:r>
            <a:endParaRPr lang="en-ZA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DEA5A-F3B1-7023-0E9B-CE6F2D1A3224}"/>
              </a:ext>
            </a:extLst>
          </p:cNvPr>
          <p:cNvSpPr txBox="1"/>
          <p:nvPr/>
        </p:nvSpPr>
        <p:spPr>
          <a:xfrm>
            <a:off x="8232648" y="1856232"/>
            <a:ext cx="704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***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9815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80E32E68-761E-27CA-29EE-8A82B19C1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1" y="1018096"/>
            <a:ext cx="11279078" cy="4821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922F8-73CE-91BF-9705-6A6E5AF31843}"/>
              </a:ext>
            </a:extLst>
          </p:cNvPr>
          <p:cNvSpPr txBox="1"/>
          <p:nvPr/>
        </p:nvSpPr>
        <p:spPr>
          <a:xfrm>
            <a:off x="3072384" y="1399032"/>
            <a:ext cx="704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</a:t>
            </a:r>
            <a:endParaRPr lang="en-ZA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DAA6E-A6CE-0F23-B54C-454E4363419D}"/>
              </a:ext>
            </a:extLst>
          </p:cNvPr>
          <p:cNvSpPr txBox="1"/>
          <p:nvPr/>
        </p:nvSpPr>
        <p:spPr>
          <a:xfrm>
            <a:off x="6416040" y="3179064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##</a:t>
            </a:r>
            <a:endParaRPr lang="en-Z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DEA5A-F3B1-7023-0E9B-CE6F2D1A3224}"/>
              </a:ext>
            </a:extLst>
          </p:cNvPr>
          <p:cNvSpPr txBox="1"/>
          <p:nvPr/>
        </p:nvSpPr>
        <p:spPr>
          <a:xfrm>
            <a:off x="9805416" y="3179064"/>
            <a:ext cx="704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**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01898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DBD18-CB4B-FE3E-3B47-55AD7EB77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31" y="913517"/>
            <a:ext cx="11768337" cy="50309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F7007C-C088-47EE-2D40-FF27857AE94B}"/>
              </a:ext>
            </a:extLst>
          </p:cNvPr>
          <p:cNvSpPr txBox="1"/>
          <p:nvPr/>
        </p:nvSpPr>
        <p:spPr>
          <a:xfrm>
            <a:off x="8302203" y="1818388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46403-6076-0A44-F9F1-DEE466F60869}"/>
              </a:ext>
            </a:extLst>
          </p:cNvPr>
          <p:cNvSpPr txBox="1"/>
          <p:nvPr/>
        </p:nvSpPr>
        <p:spPr>
          <a:xfrm>
            <a:off x="9847917" y="178423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AD2FE-7EED-1B9D-C2B4-798FCFD014D5}"/>
              </a:ext>
            </a:extLst>
          </p:cNvPr>
          <p:cNvSpPr txBox="1"/>
          <p:nvPr/>
        </p:nvSpPr>
        <p:spPr>
          <a:xfrm>
            <a:off x="7834204" y="2050281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D44AC-C549-E71E-F932-B00EA62B3BD4}"/>
              </a:ext>
            </a:extLst>
          </p:cNvPr>
          <p:cNvSpPr txBox="1"/>
          <p:nvPr/>
        </p:nvSpPr>
        <p:spPr>
          <a:xfrm>
            <a:off x="9373643" y="2680616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EF3AA-8C89-5D65-F716-429E3FC1D8CC}"/>
              </a:ext>
            </a:extLst>
          </p:cNvPr>
          <p:cNvSpPr txBox="1"/>
          <p:nvPr/>
        </p:nvSpPr>
        <p:spPr>
          <a:xfrm>
            <a:off x="8718978" y="2558843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13E6A-DF15-F891-0794-2AD3844A5F2C}"/>
              </a:ext>
            </a:extLst>
          </p:cNvPr>
          <p:cNvSpPr txBox="1"/>
          <p:nvPr/>
        </p:nvSpPr>
        <p:spPr>
          <a:xfrm>
            <a:off x="10257492" y="1706824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133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DBD18-CB4B-FE3E-3B47-55AD7EB77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31" y="913517"/>
            <a:ext cx="11768337" cy="503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24A0B-2981-1954-EB6E-18ED04337ED2}"/>
              </a:ext>
            </a:extLst>
          </p:cNvPr>
          <p:cNvSpPr txBox="1"/>
          <p:nvPr/>
        </p:nvSpPr>
        <p:spPr>
          <a:xfrm>
            <a:off x="5334000" y="2052320"/>
            <a:ext cx="5384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BAB54-2D95-7F7E-4AE8-95826429528D}"/>
              </a:ext>
            </a:extLst>
          </p:cNvPr>
          <p:cNvSpPr txBox="1"/>
          <p:nvPr/>
        </p:nvSpPr>
        <p:spPr>
          <a:xfrm>
            <a:off x="5290247" y="1673131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5A749-2474-6A5C-F9C8-6389C85C6D3A}"/>
              </a:ext>
            </a:extLst>
          </p:cNvPr>
          <p:cNvSpPr txBox="1"/>
          <p:nvPr/>
        </p:nvSpPr>
        <p:spPr>
          <a:xfrm>
            <a:off x="6836981" y="1304016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ECDFA-42B4-8CA2-169D-E969A83E730A}"/>
              </a:ext>
            </a:extLst>
          </p:cNvPr>
          <p:cNvSpPr txBox="1"/>
          <p:nvPr/>
        </p:nvSpPr>
        <p:spPr>
          <a:xfrm>
            <a:off x="6321899" y="3083783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5F25B-ABA7-948E-3118-2A7DB75EC20D}"/>
              </a:ext>
            </a:extLst>
          </p:cNvPr>
          <p:cNvSpPr txBox="1"/>
          <p:nvPr/>
        </p:nvSpPr>
        <p:spPr>
          <a:xfrm>
            <a:off x="4785719" y="1737254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59261-BBCF-6BD5-ECAD-EEA4328B1A8A}"/>
              </a:ext>
            </a:extLst>
          </p:cNvPr>
          <p:cNvSpPr txBox="1"/>
          <p:nvPr/>
        </p:nvSpPr>
        <p:spPr>
          <a:xfrm>
            <a:off x="4388246" y="3321566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3C560-A266-37ED-4131-02398F90551D}"/>
              </a:ext>
            </a:extLst>
          </p:cNvPr>
          <p:cNvSpPr txBox="1"/>
          <p:nvPr/>
        </p:nvSpPr>
        <p:spPr>
          <a:xfrm>
            <a:off x="5914895" y="3724237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007C-C088-47EE-2D40-FF27857AE94B}"/>
              </a:ext>
            </a:extLst>
          </p:cNvPr>
          <p:cNvSpPr txBox="1"/>
          <p:nvPr/>
        </p:nvSpPr>
        <p:spPr>
          <a:xfrm>
            <a:off x="7834205" y="3843493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46403-6076-0A44-F9F1-DEE466F60869}"/>
              </a:ext>
            </a:extLst>
          </p:cNvPr>
          <p:cNvSpPr txBox="1"/>
          <p:nvPr/>
        </p:nvSpPr>
        <p:spPr>
          <a:xfrm>
            <a:off x="9373644" y="3673320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AD2FE-7EED-1B9D-C2B4-798FCFD014D5}"/>
              </a:ext>
            </a:extLst>
          </p:cNvPr>
          <p:cNvSpPr txBox="1"/>
          <p:nvPr/>
        </p:nvSpPr>
        <p:spPr>
          <a:xfrm>
            <a:off x="8295872" y="301378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D44AC-C549-E71E-F932-B00EA62B3BD4}"/>
              </a:ext>
            </a:extLst>
          </p:cNvPr>
          <p:cNvSpPr txBox="1"/>
          <p:nvPr/>
        </p:nvSpPr>
        <p:spPr>
          <a:xfrm>
            <a:off x="9835584" y="2802030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EF3AA-8C89-5D65-F716-429E3FC1D8CC}"/>
              </a:ext>
            </a:extLst>
          </p:cNvPr>
          <p:cNvSpPr txBox="1"/>
          <p:nvPr/>
        </p:nvSpPr>
        <p:spPr>
          <a:xfrm>
            <a:off x="8770203" y="2212093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13E6A-DF15-F891-0794-2AD3844A5F2C}"/>
              </a:ext>
            </a:extLst>
          </p:cNvPr>
          <p:cNvSpPr txBox="1"/>
          <p:nvPr/>
        </p:nvSpPr>
        <p:spPr>
          <a:xfrm>
            <a:off x="10307778" y="2404955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87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165DBD18-CB4B-FE3E-3B47-55AD7EB77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1" y="913517"/>
            <a:ext cx="11768337" cy="5030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24A0B-2981-1954-EB6E-18ED04337ED2}"/>
              </a:ext>
            </a:extLst>
          </p:cNvPr>
          <p:cNvSpPr txBox="1"/>
          <p:nvPr/>
        </p:nvSpPr>
        <p:spPr>
          <a:xfrm>
            <a:off x="5334000" y="2052320"/>
            <a:ext cx="53848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16B95-3B21-CD1A-C011-89DB7AC6C440}"/>
              </a:ext>
            </a:extLst>
          </p:cNvPr>
          <p:cNvSpPr txBox="1"/>
          <p:nvPr/>
        </p:nvSpPr>
        <p:spPr>
          <a:xfrm>
            <a:off x="895454" y="1308293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478BC-E965-5B8F-A4A8-D2733C73498F}"/>
              </a:ext>
            </a:extLst>
          </p:cNvPr>
          <p:cNvSpPr txBox="1"/>
          <p:nvPr/>
        </p:nvSpPr>
        <p:spPr>
          <a:xfrm>
            <a:off x="1229724" y="165771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C87BB-F9BD-6811-E384-244221122FBE}"/>
              </a:ext>
            </a:extLst>
          </p:cNvPr>
          <p:cNvSpPr txBox="1"/>
          <p:nvPr/>
        </p:nvSpPr>
        <p:spPr>
          <a:xfrm>
            <a:off x="1523506" y="1616070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0FEBE-8450-7FC0-B3D7-7B48A005F6B0}"/>
              </a:ext>
            </a:extLst>
          </p:cNvPr>
          <p:cNvSpPr txBox="1"/>
          <p:nvPr/>
        </p:nvSpPr>
        <p:spPr>
          <a:xfrm>
            <a:off x="1933081" y="1923847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84F71D-7127-F50A-8465-A2A7D5D4E761}"/>
              </a:ext>
            </a:extLst>
          </p:cNvPr>
          <p:cNvSpPr txBox="1"/>
          <p:nvPr/>
        </p:nvSpPr>
        <p:spPr>
          <a:xfrm>
            <a:off x="2420909" y="1462181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2F1FA-D83B-DC51-ACF1-C41C31BD8B29}"/>
              </a:ext>
            </a:extLst>
          </p:cNvPr>
          <p:cNvSpPr txBox="1"/>
          <p:nvPr/>
        </p:nvSpPr>
        <p:spPr>
          <a:xfrm>
            <a:off x="2755179" y="161606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093D2-23C6-7870-F351-6715411D5232}"/>
              </a:ext>
            </a:extLst>
          </p:cNvPr>
          <p:cNvSpPr txBox="1"/>
          <p:nvPr/>
        </p:nvSpPr>
        <p:spPr>
          <a:xfrm>
            <a:off x="3089449" y="1447318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5486A-AD74-5C3E-E1FE-0D28D292408D}"/>
              </a:ext>
            </a:extLst>
          </p:cNvPr>
          <p:cNvSpPr txBox="1"/>
          <p:nvPr/>
        </p:nvSpPr>
        <p:spPr>
          <a:xfrm>
            <a:off x="3478167" y="1578961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BAB54-2D95-7F7E-4AE8-95826429528D}"/>
              </a:ext>
            </a:extLst>
          </p:cNvPr>
          <p:cNvSpPr txBox="1"/>
          <p:nvPr/>
        </p:nvSpPr>
        <p:spPr>
          <a:xfrm>
            <a:off x="5298636" y="3237678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5A749-2474-6A5C-F9C8-6389C85C6D3A}"/>
              </a:ext>
            </a:extLst>
          </p:cNvPr>
          <p:cNvSpPr txBox="1"/>
          <p:nvPr/>
        </p:nvSpPr>
        <p:spPr>
          <a:xfrm>
            <a:off x="6845370" y="3237679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ECDFA-42B4-8CA2-169D-E969A83E730A}"/>
              </a:ext>
            </a:extLst>
          </p:cNvPr>
          <p:cNvSpPr txBox="1"/>
          <p:nvPr/>
        </p:nvSpPr>
        <p:spPr>
          <a:xfrm>
            <a:off x="6324470" y="3237677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5F25B-ABA7-948E-3118-2A7DB75EC20D}"/>
              </a:ext>
            </a:extLst>
          </p:cNvPr>
          <p:cNvSpPr txBox="1"/>
          <p:nvPr/>
        </p:nvSpPr>
        <p:spPr>
          <a:xfrm>
            <a:off x="4785719" y="3237677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59261-BBCF-6BD5-ECAD-EEA4328B1A8A}"/>
              </a:ext>
            </a:extLst>
          </p:cNvPr>
          <p:cNvSpPr txBox="1"/>
          <p:nvPr/>
        </p:nvSpPr>
        <p:spPr>
          <a:xfrm>
            <a:off x="4376144" y="3237676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3C560-A266-37ED-4131-02398F90551D}"/>
              </a:ext>
            </a:extLst>
          </p:cNvPr>
          <p:cNvSpPr txBox="1"/>
          <p:nvPr/>
        </p:nvSpPr>
        <p:spPr>
          <a:xfrm>
            <a:off x="5897377" y="3237676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007C-C088-47EE-2D40-FF27857AE94B}"/>
              </a:ext>
            </a:extLst>
          </p:cNvPr>
          <p:cNvSpPr txBox="1"/>
          <p:nvPr/>
        </p:nvSpPr>
        <p:spPr>
          <a:xfrm>
            <a:off x="7793363" y="3237675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46403-6076-0A44-F9F1-DEE466F60869}"/>
              </a:ext>
            </a:extLst>
          </p:cNvPr>
          <p:cNvSpPr txBox="1"/>
          <p:nvPr/>
        </p:nvSpPr>
        <p:spPr>
          <a:xfrm>
            <a:off x="9353223" y="3237675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AD2FE-7EED-1B9D-C2B4-798FCFD014D5}"/>
              </a:ext>
            </a:extLst>
          </p:cNvPr>
          <p:cNvSpPr txBox="1"/>
          <p:nvPr/>
        </p:nvSpPr>
        <p:spPr>
          <a:xfrm>
            <a:off x="8306280" y="3237674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D44AC-C549-E71E-F932-B00EA62B3BD4}"/>
              </a:ext>
            </a:extLst>
          </p:cNvPr>
          <p:cNvSpPr txBox="1"/>
          <p:nvPr/>
        </p:nvSpPr>
        <p:spPr>
          <a:xfrm>
            <a:off x="9842391" y="3237674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EF3AA-8C89-5D65-F716-429E3FC1D8CC}"/>
              </a:ext>
            </a:extLst>
          </p:cNvPr>
          <p:cNvSpPr txBox="1"/>
          <p:nvPr/>
        </p:nvSpPr>
        <p:spPr>
          <a:xfrm>
            <a:off x="8745244" y="3237673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13E6A-DF15-F891-0794-2AD3844A5F2C}"/>
              </a:ext>
            </a:extLst>
          </p:cNvPr>
          <p:cNvSpPr txBox="1"/>
          <p:nvPr/>
        </p:nvSpPr>
        <p:spPr>
          <a:xfrm>
            <a:off x="10300971" y="3237672"/>
            <a:ext cx="40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21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59C0E-D84C-E5FB-7F8A-6F0FFA27D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44" y="874140"/>
            <a:ext cx="11952556" cy="5109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EF7E0-F24F-6003-D928-05632B556C66}"/>
              </a:ext>
            </a:extLst>
          </p:cNvPr>
          <p:cNvSpPr txBox="1"/>
          <p:nvPr/>
        </p:nvSpPr>
        <p:spPr>
          <a:xfrm>
            <a:off x="837545" y="3755046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6A36C-9AB3-2337-4F9F-C584F8817EBB}"/>
              </a:ext>
            </a:extLst>
          </p:cNvPr>
          <p:cNvSpPr txBox="1"/>
          <p:nvPr/>
        </p:nvSpPr>
        <p:spPr>
          <a:xfrm>
            <a:off x="2425454" y="3206079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0F9C0-B4D1-7598-F92F-CFB59495F110}"/>
              </a:ext>
            </a:extLst>
          </p:cNvPr>
          <p:cNvSpPr txBox="1"/>
          <p:nvPr/>
        </p:nvSpPr>
        <p:spPr>
          <a:xfrm>
            <a:off x="1558577" y="3275110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E77D2-C67B-647D-CDA5-3837AC5E17B5}"/>
              </a:ext>
            </a:extLst>
          </p:cNvPr>
          <p:cNvSpPr txBox="1"/>
          <p:nvPr/>
        </p:nvSpPr>
        <p:spPr>
          <a:xfrm>
            <a:off x="3133378" y="1664258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14C47-4E3F-CA2B-C9FF-6D12C833D39F}"/>
              </a:ext>
            </a:extLst>
          </p:cNvPr>
          <p:cNvSpPr txBox="1"/>
          <p:nvPr/>
        </p:nvSpPr>
        <p:spPr>
          <a:xfrm>
            <a:off x="1917946" y="1356481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50C38-28B5-6966-CB87-9256D6CD33E8}"/>
              </a:ext>
            </a:extLst>
          </p:cNvPr>
          <p:cNvSpPr txBox="1"/>
          <p:nvPr/>
        </p:nvSpPr>
        <p:spPr>
          <a:xfrm>
            <a:off x="1208891" y="1715359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57CF8-10BA-724E-10D8-3D3F1E6DE7BE}"/>
              </a:ext>
            </a:extLst>
          </p:cNvPr>
          <p:cNvSpPr txBox="1"/>
          <p:nvPr/>
        </p:nvSpPr>
        <p:spPr>
          <a:xfrm>
            <a:off x="2767304" y="2023136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DC1DC-0A50-96BB-30DD-E70C72201A1D}"/>
              </a:ext>
            </a:extLst>
          </p:cNvPr>
          <p:cNvSpPr txBox="1"/>
          <p:nvPr/>
        </p:nvSpPr>
        <p:spPr>
          <a:xfrm>
            <a:off x="3483420" y="2023136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C297C-6DE7-C40B-76ED-308A77E86E15}"/>
              </a:ext>
            </a:extLst>
          </p:cNvPr>
          <p:cNvSpPr txBox="1"/>
          <p:nvPr/>
        </p:nvSpPr>
        <p:spPr>
          <a:xfrm>
            <a:off x="4445342" y="2801523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A7065-8151-12D1-65AA-923C8B7DDD48}"/>
              </a:ext>
            </a:extLst>
          </p:cNvPr>
          <p:cNvSpPr txBox="1"/>
          <p:nvPr/>
        </p:nvSpPr>
        <p:spPr>
          <a:xfrm>
            <a:off x="4922862" y="2416426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83CF4-F64D-94BD-61FD-931A1A594911}"/>
              </a:ext>
            </a:extLst>
          </p:cNvPr>
          <p:cNvSpPr txBox="1"/>
          <p:nvPr/>
        </p:nvSpPr>
        <p:spPr>
          <a:xfrm>
            <a:off x="5976962" y="2801522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2B673-4DD7-0112-4457-A36DB377B586}"/>
              </a:ext>
            </a:extLst>
          </p:cNvPr>
          <p:cNvSpPr txBox="1"/>
          <p:nvPr/>
        </p:nvSpPr>
        <p:spPr>
          <a:xfrm>
            <a:off x="6486601" y="2801522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11A4E-7243-A922-27D5-A0126C0417A2}"/>
              </a:ext>
            </a:extLst>
          </p:cNvPr>
          <p:cNvSpPr txBox="1"/>
          <p:nvPr/>
        </p:nvSpPr>
        <p:spPr>
          <a:xfrm>
            <a:off x="5381243" y="1715358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1EAF4-E20F-7FFA-7C69-7ECC85BB29FF}"/>
              </a:ext>
            </a:extLst>
          </p:cNvPr>
          <p:cNvSpPr txBox="1"/>
          <p:nvPr/>
        </p:nvSpPr>
        <p:spPr>
          <a:xfrm>
            <a:off x="6964121" y="1638038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EDA9C-08CE-5CD0-44A9-B81C753E56F5}"/>
              </a:ext>
            </a:extLst>
          </p:cNvPr>
          <p:cNvSpPr txBox="1"/>
          <p:nvPr/>
        </p:nvSpPr>
        <p:spPr>
          <a:xfrm>
            <a:off x="7967727" y="2023136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291A9-5260-C602-706C-E3A975503E38}"/>
              </a:ext>
            </a:extLst>
          </p:cNvPr>
          <p:cNvSpPr txBox="1"/>
          <p:nvPr/>
        </p:nvSpPr>
        <p:spPr>
          <a:xfrm>
            <a:off x="8451139" y="2801521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EC0F6-2083-073A-3D92-F01F0A1F8719}"/>
              </a:ext>
            </a:extLst>
          </p:cNvPr>
          <p:cNvSpPr txBox="1"/>
          <p:nvPr/>
        </p:nvSpPr>
        <p:spPr>
          <a:xfrm>
            <a:off x="9553595" y="2023135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04E02B-3489-0C11-7434-E34DE69D7C93}"/>
              </a:ext>
            </a:extLst>
          </p:cNvPr>
          <p:cNvSpPr txBox="1"/>
          <p:nvPr/>
        </p:nvSpPr>
        <p:spPr>
          <a:xfrm>
            <a:off x="10031115" y="2416425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CEA122-CCF4-02C6-E7F8-AF7F76A12BC0}"/>
              </a:ext>
            </a:extLst>
          </p:cNvPr>
          <p:cNvSpPr txBox="1"/>
          <p:nvPr/>
        </p:nvSpPr>
        <p:spPr>
          <a:xfrm>
            <a:off x="10508635" y="1293909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885AB7-20C4-91F9-3465-F76B551E3718}"/>
              </a:ext>
            </a:extLst>
          </p:cNvPr>
          <p:cNvSpPr txBox="1"/>
          <p:nvPr/>
        </p:nvSpPr>
        <p:spPr>
          <a:xfrm>
            <a:off x="8902440" y="1293908"/>
            <a:ext cx="47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006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26374-0D54-0515-0D51-3ADD5BFE6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10" y="894270"/>
            <a:ext cx="11858380" cy="50694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9DFB0-3668-B177-5D92-28B22AD34BD8}"/>
              </a:ext>
            </a:extLst>
          </p:cNvPr>
          <p:cNvSpPr txBox="1"/>
          <p:nvPr/>
        </p:nvSpPr>
        <p:spPr>
          <a:xfrm>
            <a:off x="819839" y="2395260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ED362-F16E-29E4-5B16-EC7555EEDACA}"/>
              </a:ext>
            </a:extLst>
          </p:cNvPr>
          <p:cNvSpPr txBox="1"/>
          <p:nvPr/>
        </p:nvSpPr>
        <p:spPr>
          <a:xfrm>
            <a:off x="2376608" y="2432190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9C2EC-BC2B-594F-B25E-07F3DA767747}"/>
              </a:ext>
            </a:extLst>
          </p:cNvPr>
          <p:cNvSpPr txBox="1"/>
          <p:nvPr/>
        </p:nvSpPr>
        <p:spPr>
          <a:xfrm>
            <a:off x="1518383" y="3493268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A98E-8CAB-849B-5004-42BA1EED3902}"/>
              </a:ext>
            </a:extLst>
          </p:cNvPr>
          <p:cNvSpPr txBox="1"/>
          <p:nvPr/>
        </p:nvSpPr>
        <p:spPr>
          <a:xfrm>
            <a:off x="3072551" y="3767901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7BD91-C0A2-B74D-A535-F6D69B530997}"/>
              </a:ext>
            </a:extLst>
          </p:cNvPr>
          <p:cNvSpPr txBox="1"/>
          <p:nvPr/>
        </p:nvSpPr>
        <p:spPr>
          <a:xfrm>
            <a:off x="1168332" y="4631848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18C80-765F-4C74-FE7D-AAD1DC00900C}"/>
              </a:ext>
            </a:extLst>
          </p:cNvPr>
          <p:cNvSpPr txBox="1"/>
          <p:nvPr/>
        </p:nvSpPr>
        <p:spPr>
          <a:xfrm>
            <a:off x="1873117" y="4272433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8C384-06E2-2D4B-6E6C-9C25BFB98A76}"/>
              </a:ext>
            </a:extLst>
          </p:cNvPr>
          <p:cNvSpPr txBox="1"/>
          <p:nvPr/>
        </p:nvSpPr>
        <p:spPr>
          <a:xfrm>
            <a:off x="2723955" y="4580210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BCCEF-CEC4-3C91-1A61-30BE51AD0581}"/>
              </a:ext>
            </a:extLst>
          </p:cNvPr>
          <p:cNvSpPr txBox="1"/>
          <p:nvPr/>
        </p:nvSpPr>
        <p:spPr>
          <a:xfrm>
            <a:off x="3428740" y="4477959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5543E-40DD-BE6C-1CB4-4F87F744CDD0}"/>
              </a:ext>
            </a:extLst>
          </p:cNvPr>
          <p:cNvSpPr txBox="1"/>
          <p:nvPr/>
        </p:nvSpPr>
        <p:spPr>
          <a:xfrm>
            <a:off x="4826349" y="2395260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9C8AE-C4D1-FDDD-61C8-BFE6B0EA99A0}"/>
              </a:ext>
            </a:extLst>
          </p:cNvPr>
          <p:cNvSpPr txBox="1"/>
          <p:nvPr/>
        </p:nvSpPr>
        <p:spPr>
          <a:xfrm>
            <a:off x="6379997" y="2791083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6E031-03A9-D51B-B3EC-580DDF892CBD}"/>
              </a:ext>
            </a:extLst>
          </p:cNvPr>
          <p:cNvSpPr txBox="1"/>
          <p:nvPr/>
        </p:nvSpPr>
        <p:spPr>
          <a:xfrm>
            <a:off x="5290311" y="3898453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0AC71-706B-B650-7628-F2F3813B27CB}"/>
              </a:ext>
            </a:extLst>
          </p:cNvPr>
          <p:cNvSpPr txBox="1"/>
          <p:nvPr/>
        </p:nvSpPr>
        <p:spPr>
          <a:xfrm>
            <a:off x="6847599" y="3647156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7280AB-9D8D-43E1-5A97-3CC16BFD6009}"/>
              </a:ext>
            </a:extLst>
          </p:cNvPr>
          <p:cNvSpPr txBox="1"/>
          <p:nvPr/>
        </p:nvSpPr>
        <p:spPr>
          <a:xfrm>
            <a:off x="5908283" y="1635860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</a:t>
            </a:r>
            <a:endParaRPr lang="en-ZA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F5DFA-C0E1-CA01-61C5-7F8EB8800228}"/>
              </a:ext>
            </a:extLst>
          </p:cNvPr>
          <p:cNvSpPr txBox="1"/>
          <p:nvPr/>
        </p:nvSpPr>
        <p:spPr>
          <a:xfrm>
            <a:off x="4362957" y="1903731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</a:t>
            </a:r>
            <a:endParaRPr lang="en-ZA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8D3FB-9059-6D89-C72F-6BAFB728C3CC}"/>
              </a:ext>
            </a:extLst>
          </p:cNvPr>
          <p:cNvSpPr txBox="1"/>
          <p:nvPr/>
        </p:nvSpPr>
        <p:spPr>
          <a:xfrm>
            <a:off x="7848912" y="1305083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</a:t>
            </a:r>
            <a:endParaRPr lang="en-ZA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B1B68E-7E87-C6E4-1050-443A426389AE}"/>
              </a:ext>
            </a:extLst>
          </p:cNvPr>
          <p:cNvSpPr txBox="1"/>
          <p:nvPr/>
        </p:nvSpPr>
        <p:spPr>
          <a:xfrm>
            <a:off x="9406956" y="1714971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</a:t>
            </a:r>
            <a:endParaRPr lang="en-ZA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4AEF9-A080-C2F1-3299-728678C8853A}"/>
              </a:ext>
            </a:extLst>
          </p:cNvPr>
          <p:cNvSpPr txBox="1"/>
          <p:nvPr/>
        </p:nvSpPr>
        <p:spPr>
          <a:xfrm>
            <a:off x="8322758" y="2395259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A1051-0A40-D671-E257-44FEB6463A47}"/>
              </a:ext>
            </a:extLst>
          </p:cNvPr>
          <p:cNvSpPr txBox="1"/>
          <p:nvPr/>
        </p:nvSpPr>
        <p:spPr>
          <a:xfrm>
            <a:off x="9879527" y="2241370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1F6C4-0484-52D7-E849-A53E847C0AC0}"/>
              </a:ext>
            </a:extLst>
          </p:cNvPr>
          <p:cNvSpPr txBox="1"/>
          <p:nvPr/>
        </p:nvSpPr>
        <p:spPr>
          <a:xfrm>
            <a:off x="8790361" y="3521355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644E4-E54A-9A0D-3DE7-953D72FB3FDE}"/>
              </a:ext>
            </a:extLst>
          </p:cNvPr>
          <p:cNvSpPr txBox="1"/>
          <p:nvPr/>
        </p:nvSpPr>
        <p:spPr>
          <a:xfrm>
            <a:off x="10348116" y="3428999"/>
            <a:ext cx="32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97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221F-574F-FF57-3F42-5FE915F5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DAE7-B058-4BB5-A67E-B92BE7D9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438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ADB7D98-6939-32A5-A876-DB8972DA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" y="711200"/>
            <a:ext cx="11976322" cy="511987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972D642-58EB-0123-6CAC-3B2A7C676FE9}"/>
              </a:ext>
            </a:extLst>
          </p:cNvPr>
          <p:cNvGrpSpPr/>
          <p:nvPr/>
        </p:nvGrpSpPr>
        <p:grpSpPr>
          <a:xfrm>
            <a:off x="2625947" y="1026921"/>
            <a:ext cx="6298977" cy="4420391"/>
            <a:chOff x="2644998" y="1160080"/>
            <a:chExt cx="6230554" cy="442039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D656D-A456-3355-E9ED-D6662CA35CC2}"/>
                </a:ext>
              </a:extLst>
            </p:cNvPr>
            <p:cNvCxnSpPr/>
            <p:nvPr/>
          </p:nvCxnSpPr>
          <p:spPr>
            <a:xfrm>
              <a:off x="2644998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9FE7C4-8452-A332-E8B1-41FED470BB5C}"/>
                </a:ext>
              </a:extLst>
            </p:cNvPr>
            <p:cNvCxnSpPr/>
            <p:nvPr/>
          </p:nvCxnSpPr>
          <p:spPr>
            <a:xfrm>
              <a:off x="4725394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891943-A7C7-2424-8B57-065041FBB5A9}"/>
                </a:ext>
              </a:extLst>
            </p:cNvPr>
            <p:cNvCxnSpPr/>
            <p:nvPr/>
          </p:nvCxnSpPr>
          <p:spPr>
            <a:xfrm>
              <a:off x="6801544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0CFD34-E5AB-62F1-7315-EDDF1C29DE9B}"/>
                </a:ext>
              </a:extLst>
            </p:cNvPr>
            <p:cNvCxnSpPr/>
            <p:nvPr/>
          </p:nvCxnSpPr>
          <p:spPr>
            <a:xfrm>
              <a:off x="8875552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42089D-79EB-089C-379F-932BAA1D3991}"/>
              </a:ext>
            </a:extLst>
          </p:cNvPr>
          <p:cNvSpPr txBox="1"/>
          <p:nvPr/>
        </p:nvSpPr>
        <p:spPr>
          <a:xfrm>
            <a:off x="1082947" y="2807943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8B6E9-CD64-DC28-7B42-86E12884969C}"/>
              </a:ext>
            </a:extLst>
          </p:cNvPr>
          <p:cNvSpPr txBox="1"/>
          <p:nvPr/>
        </p:nvSpPr>
        <p:spPr>
          <a:xfrm>
            <a:off x="1294970" y="342900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147E7-6149-CBF9-A771-1D46953A22CD}"/>
              </a:ext>
            </a:extLst>
          </p:cNvPr>
          <p:cNvSpPr txBox="1"/>
          <p:nvPr/>
        </p:nvSpPr>
        <p:spPr>
          <a:xfrm>
            <a:off x="1999364" y="3084942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9391B-4CC3-2EC9-284B-BCED45646B95}"/>
              </a:ext>
            </a:extLst>
          </p:cNvPr>
          <p:cNvSpPr txBox="1"/>
          <p:nvPr/>
        </p:nvSpPr>
        <p:spPr>
          <a:xfrm>
            <a:off x="2213901" y="2669443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82B63-DD99-0DC5-AB79-AF0237B4259B}"/>
              </a:ext>
            </a:extLst>
          </p:cNvPr>
          <p:cNvSpPr txBox="1"/>
          <p:nvPr/>
        </p:nvSpPr>
        <p:spPr>
          <a:xfrm>
            <a:off x="1799341" y="394827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26382-21E0-AB36-E08E-C2747759CD45}"/>
              </a:ext>
            </a:extLst>
          </p:cNvPr>
          <p:cNvSpPr txBox="1"/>
          <p:nvPr/>
        </p:nvSpPr>
        <p:spPr>
          <a:xfrm>
            <a:off x="867272" y="394827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56A90-53F5-A135-65C7-3928AC07CC75}"/>
              </a:ext>
            </a:extLst>
          </p:cNvPr>
          <p:cNvSpPr txBox="1"/>
          <p:nvPr/>
        </p:nvSpPr>
        <p:spPr>
          <a:xfrm>
            <a:off x="667249" y="1944607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Z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194BF-03F0-4573-23D7-21507A45CB8B}"/>
              </a:ext>
            </a:extLst>
          </p:cNvPr>
          <p:cNvSpPr txBox="1"/>
          <p:nvPr/>
        </p:nvSpPr>
        <p:spPr>
          <a:xfrm>
            <a:off x="1596252" y="228253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endParaRPr lang="en-Z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666A7-CF3A-9373-41E8-BC1D15048E0F}"/>
              </a:ext>
            </a:extLst>
          </p:cNvPr>
          <p:cNvSpPr txBox="1"/>
          <p:nvPr/>
        </p:nvSpPr>
        <p:spPr>
          <a:xfrm>
            <a:off x="5644020" y="1181700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599F2-E7A7-613D-310A-4D34714B014D}"/>
              </a:ext>
            </a:extLst>
          </p:cNvPr>
          <p:cNvSpPr txBox="1"/>
          <p:nvPr/>
        </p:nvSpPr>
        <p:spPr>
          <a:xfrm>
            <a:off x="4863552" y="2320091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AAEB1-03C8-B76B-8F9A-3C8B1B9A7740}"/>
              </a:ext>
            </a:extLst>
          </p:cNvPr>
          <p:cNvSpPr txBox="1"/>
          <p:nvPr/>
        </p:nvSpPr>
        <p:spPr>
          <a:xfrm>
            <a:off x="5285413" y="1502874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BBA6B-2842-FE8F-4DF2-7A0A124DFD70}"/>
              </a:ext>
            </a:extLst>
          </p:cNvPr>
          <p:cNvSpPr txBox="1"/>
          <p:nvPr/>
        </p:nvSpPr>
        <p:spPr>
          <a:xfrm>
            <a:off x="5471828" y="182404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977D-BEFE-FF6F-4EEC-6F0530556B38}"/>
              </a:ext>
            </a:extLst>
          </p:cNvPr>
          <p:cNvSpPr txBox="1"/>
          <p:nvPr/>
        </p:nvSpPr>
        <p:spPr>
          <a:xfrm>
            <a:off x="5793349" y="304671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8335F-54DA-4EEF-8E9A-704944671BAF}"/>
              </a:ext>
            </a:extLst>
          </p:cNvPr>
          <p:cNvSpPr txBox="1"/>
          <p:nvPr/>
        </p:nvSpPr>
        <p:spPr>
          <a:xfrm>
            <a:off x="6210734" y="2118716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338AD-60A1-5E5C-9D25-2DDC6C0FA5B5}"/>
              </a:ext>
            </a:extLst>
          </p:cNvPr>
          <p:cNvSpPr txBox="1"/>
          <p:nvPr/>
        </p:nvSpPr>
        <p:spPr>
          <a:xfrm>
            <a:off x="6410756" y="273271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4BA87-4710-C5BA-9CC7-DEE14A7F5337}"/>
              </a:ext>
            </a:extLst>
          </p:cNvPr>
          <p:cNvSpPr txBox="1"/>
          <p:nvPr/>
        </p:nvSpPr>
        <p:spPr>
          <a:xfrm>
            <a:off x="7537191" y="239571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1E12DB-D434-560F-00D7-7EEB7CB5B5B5}"/>
              </a:ext>
            </a:extLst>
          </p:cNvPr>
          <p:cNvSpPr txBox="1"/>
          <p:nvPr/>
        </p:nvSpPr>
        <p:spPr>
          <a:xfrm>
            <a:off x="8446263" y="2415101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1C368-D00D-D812-ED87-05D788584A7C}"/>
              </a:ext>
            </a:extLst>
          </p:cNvPr>
          <p:cNvSpPr txBox="1"/>
          <p:nvPr/>
        </p:nvSpPr>
        <p:spPr>
          <a:xfrm>
            <a:off x="8206653" y="2346212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7E6C32-956E-812D-4CBE-964B2F879855}"/>
              </a:ext>
            </a:extLst>
          </p:cNvPr>
          <p:cNvSpPr txBox="1"/>
          <p:nvPr/>
        </p:nvSpPr>
        <p:spPr>
          <a:xfrm>
            <a:off x="7276465" y="152717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FB889-ED92-E8A1-7950-D93834C50E5E}"/>
              </a:ext>
            </a:extLst>
          </p:cNvPr>
          <p:cNvSpPr txBox="1"/>
          <p:nvPr/>
        </p:nvSpPr>
        <p:spPr>
          <a:xfrm>
            <a:off x="6997547" y="2637530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6E124-6FB7-E7F5-208C-5E291ACE2EAE}"/>
              </a:ext>
            </a:extLst>
          </p:cNvPr>
          <p:cNvSpPr txBox="1"/>
          <p:nvPr/>
        </p:nvSpPr>
        <p:spPr>
          <a:xfrm>
            <a:off x="7927541" y="367703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5563DD-22ED-E8C1-1CA0-2505F6C7FE6C}"/>
              </a:ext>
            </a:extLst>
          </p:cNvPr>
          <p:cNvSpPr txBox="1"/>
          <p:nvPr/>
        </p:nvSpPr>
        <p:spPr>
          <a:xfrm>
            <a:off x="9388305" y="2829916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D5070-4DDD-1161-772F-BECEA3017E7C}"/>
              </a:ext>
            </a:extLst>
          </p:cNvPr>
          <p:cNvSpPr txBox="1"/>
          <p:nvPr/>
        </p:nvSpPr>
        <p:spPr>
          <a:xfrm>
            <a:off x="10303436" y="246839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A422F1-1D07-501F-B6D0-6AE8D00CB884}"/>
              </a:ext>
            </a:extLst>
          </p:cNvPr>
          <p:cNvSpPr txBox="1"/>
          <p:nvPr/>
        </p:nvSpPr>
        <p:spPr>
          <a:xfrm>
            <a:off x="10583940" y="2678752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941FB5-2A14-2CEB-DB9D-63B9B56C8728}"/>
              </a:ext>
            </a:extLst>
          </p:cNvPr>
          <p:cNvSpPr txBox="1"/>
          <p:nvPr/>
        </p:nvSpPr>
        <p:spPr>
          <a:xfrm>
            <a:off x="10024324" y="3400036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7B9DD-2FA8-05B2-4F02-96CC3A18A66F}"/>
              </a:ext>
            </a:extLst>
          </p:cNvPr>
          <p:cNvSpPr txBox="1"/>
          <p:nvPr/>
        </p:nvSpPr>
        <p:spPr>
          <a:xfrm>
            <a:off x="9654895" y="3538535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7347DF-DF4E-BF75-2EDC-5C9C5CFA6B74}"/>
              </a:ext>
            </a:extLst>
          </p:cNvPr>
          <p:cNvSpPr txBox="1"/>
          <p:nvPr/>
        </p:nvSpPr>
        <p:spPr>
          <a:xfrm>
            <a:off x="9090980" y="3809778"/>
            <a:ext cx="400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0407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32A9EE0-A0F3-9CAF-311F-C46C09DF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979712"/>
            <a:ext cx="11836401" cy="5072743"/>
          </a:xfr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C8E3F8E7-0340-CCA1-7378-30A138C5846C}"/>
              </a:ext>
            </a:extLst>
          </p:cNvPr>
          <p:cNvGrpSpPr/>
          <p:nvPr/>
        </p:nvGrpSpPr>
        <p:grpSpPr>
          <a:xfrm>
            <a:off x="747954" y="1287030"/>
            <a:ext cx="10204630" cy="4338882"/>
            <a:chOff x="747954" y="1287030"/>
            <a:chExt cx="10204630" cy="43388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28A5A8A-4400-9BD5-612F-27580BFEB2B5}"/>
                </a:ext>
              </a:extLst>
            </p:cNvPr>
            <p:cNvGrpSpPr/>
            <p:nvPr/>
          </p:nvGrpSpPr>
          <p:grpSpPr>
            <a:xfrm>
              <a:off x="747954" y="1413689"/>
              <a:ext cx="10204630" cy="3083926"/>
              <a:chOff x="747954" y="1413689"/>
              <a:chExt cx="10204630" cy="308392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361685-AD46-501B-06A7-EAD0602D2D88}"/>
                  </a:ext>
                </a:extLst>
              </p:cNvPr>
              <p:cNvGrpSpPr/>
              <p:nvPr/>
            </p:nvGrpSpPr>
            <p:grpSpPr>
              <a:xfrm>
                <a:off x="747954" y="1413689"/>
                <a:ext cx="8136895" cy="3083926"/>
                <a:chOff x="747954" y="1413689"/>
                <a:chExt cx="8136895" cy="3083926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46319DD-9969-52D8-1A3D-CFC118DECC4B}"/>
                    </a:ext>
                  </a:extLst>
                </p:cNvPr>
                <p:cNvGrpSpPr/>
                <p:nvPr/>
              </p:nvGrpSpPr>
              <p:grpSpPr>
                <a:xfrm>
                  <a:off x="747954" y="1413689"/>
                  <a:ext cx="6113258" cy="3083926"/>
                  <a:chOff x="747954" y="1413689"/>
                  <a:chExt cx="6113258" cy="3083926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06792E28-6FE3-03F2-8660-FEF78CECCC25}"/>
                      </a:ext>
                    </a:extLst>
                  </p:cNvPr>
                  <p:cNvGrpSpPr/>
                  <p:nvPr/>
                </p:nvGrpSpPr>
                <p:grpSpPr>
                  <a:xfrm>
                    <a:off x="747954" y="1413689"/>
                    <a:ext cx="4045403" cy="3083926"/>
                    <a:chOff x="747954" y="1413689"/>
                    <a:chExt cx="4045403" cy="308392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5D27D02-C801-6322-4B00-82AB8BF08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54" y="2241023"/>
                      <a:ext cx="1869465" cy="2256592"/>
                      <a:chOff x="747954" y="2241023"/>
                      <a:chExt cx="1869465" cy="2256592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9F72C5C2-5801-9A14-2F61-45FF3D6664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7954" y="2241023"/>
                        <a:ext cx="23948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3EBD9D50-D701-8B9E-E288-DEB2E0FE07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9024" y="4217988"/>
                        <a:ext cx="38422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AB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EEDD560F-ACD5-FBC3-00FA-D692A77AC9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4526" y="309100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29884ED-D1EC-DD1D-0C9E-402005FAF0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0812" y="370559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23767D43-432B-41AF-1676-3BFA1370F2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049" y="2538839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52472CD5-64C3-2AD9-55DB-D695D9A94F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771" y="4220616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A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2B3B265F-3EC8-9FB1-6113-4734A266C8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325" y="3377585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BCD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4271B27D-5E80-C74A-BC0C-9A6CB719CF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59975" y="2956070"/>
                        <a:ext cx="4574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latin typeface="+mj-lt"/>
                          </a:rPr>
                          <a:t>CDE</a:t>
                        </a:r>
                        <a:endParaRPr lang="en-ZA" sz="1200" dirty="0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F4D2E436-FF90-5482-718B-6A24670F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1138" y="141368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6D61281-826C-6FEC-8952-A3872BF30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3928" y="2421142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3177399-F84B-1D47-483C-1CAE4F4E67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3058" y="1640416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924BA11-1768-BAC9-058F-7C385C0F0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1780" y="1753780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9497991-3328-246D-87F7-8DF9DDC21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75508" y="2153993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A946FF7-5BE6-0553-CC82-764D36EA4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0363" y="223202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84052D02-A7F6-3747-F5F7-3F4DB2DEF9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9085" y="1996219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ab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4F98E7C-1065-9867-18A3-CC66BFDB14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5913" y="2778934"/>
                      <a:ext cx="4574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i="1" dirty="0">
                          <a:latin typeface="+mj-lt"/>
                        </a:rPr>
                        <a:t>b</a:t>
                      </a:r>
                      <a:endParaRPr lang="en-ZA" sz="1200" i="1" dirty="0">
                        <a:latin typeface="+mj-lt"/>
                      </a:endParaRPr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67D4885-E882-40E0-6068-6123E9E4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4793357" y="260331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56EF119-E46F-783A-DDD4-191595FD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3108" y="17789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A78BBC6-25E7-8286-BDDC-13D7F3844D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90774" y="2113847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52E931D-574A-CD03-7FF7-9FF30703A04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13" y="3311215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D1242A3-95B7-44C4-B943-4F89246B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75046" y="237952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BC</a:t>
                    </a:r>
                    <a:endParaRPr lang="en-ZA" sz="1200" dirty="0">
                      <a:latin typeface="+mj-lt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9A90DD1-CAD6-EC17-FD92-06D348877675}"/>
                      </a:ext>
                    </a:extLst>
                  </p:cNvPr>
                  <p:cNvSpPr txBox="1"/>
                  <p:nvPr/>
                </p:nvSpPr>
                <p:spPr>
                  <a:xfrm>
                    <a:off x="6403768" y="2993782"/>
                    <a:ext cx="45744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+mj-lt"/>
                      </a:rPr>
                      <a:t>AB</a:t>
                    </a:r>
                    <a:endParaRPr lang="en-ZA" sz="1200" dirty="0">
                      <a:latin typeface="+mj-lt"/>
                    </a:endParaRPr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966B9F2-1DB6-31C5-01DF-653670C77CA9}"/>
                    </a:ext>
                  </a:extLst>
                </p:cNvPr>
                <p:cNvSpPr txBox="1"/>
                <p:nvPr/>
              </p:nvSpPr>
              <p:spPr>
                <a:xfrm>
                  <a:off x="7263429" y="1778915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1572510-85EF-EEFC-C55D-846AF04739D5}"/>
                    </a:ext>
                  </a:extLst>
                </p:cNvPr>
                <p:cNvSpPr txBox="1"/>
                <p:nvPr/>
              </p:nvSpPr>
              <p:spPr>
                <a:xfrm>
                  <a:off x="7898181" y="394098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5D994-99BA-D41D-D838-E91176AC50B7}"/>
                    </a:ext>
                  </a:extLst>
                </p:cNvPr>
                <p:cNvSpPr txBox="1"/>
                <p:nvPr/>
              </p:nvSpPr>
              <p:spPr>
                <a:xfrm>
                  <a:off x="6941201" y="2880316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6BE1A7-B4B6-8420-3667-E1C50A10E365}"/>
                    </a:ext>
                  </a:extLst>
                </p:cNvPr>
                <p:cNvSpPr txBox="1"/>
                <p:nvPr/>
              </p:nvSpPr>
              <p:spPr>
                <a:xfrm>
                  <a:off x="7519221" y="2679071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31C7D2-4206-00A2-F82E-3002BA22ED6F}"/>
                    </a:ext>
                  </a:extLst>
                </p:cNvPr>
                <p:cNvSpPr txBox="1"/>
                <p:nvPr/>
              </p:nvSpPr>
              <p:spPr>
                <a:xfrm>
                  <a:off x="8126903" y="2603317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702D4C-DA50-5E36-414D-4C7C8D0C86E4}"/>
                    </a:ext>
                  </a:extLst>
                </p:cNvPr>
                <p:cNvSpPr txBox="1"/>
                <p:nvPr/>
              </p:nvSpPr>
              <p:spPr>
                <a:xfrm>
                  <a:off x="8427405" y="2694149"/>
                  <a:ext cx="45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+mj-lt"/>
                    </a:rPr>
                    <a:t>AB</a:t>
                  </a:r>
                  <a:endParaRPr lang="en-ZA" sz="1200" dirty="0">
                    <a:latin typeface="+mj-lt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B23452-3E2D-2FBB-5F92-C2725F203EDC}"/>
                  </a:ext>
                </a:extLst>
              </p:cNvPr>
              <p:cNvSpPr txBox="1"/>
              <p:nvPr/>
            </p:nvSpPr>
            <p:spPr>
              <a:xfrm>
                <a:off x="9062815" y="4079488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C485AE-7271-5C03-8570-FF75AE972916}"/>
                  </a:ext>
                </a:extLst>
              </p:cNvPr>
              <p:cNvSpPr txBox="1"/>
              <p:nvPr/>
            </p:nvSpPr>
            <p:spPr>
              <a:xfrm>
                <a:off x="9317767" y="3091005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CAD41F-E9B6-15A2-8CFF-194D7DEF718B}"/>
                  </a:ext>
                </a:extLst>
              </p:cNvPr>
              <p:cNvSpPr txBox="1"/>
              <p:nvPr/>
            </p:nvSpPr>
            <p:spPr>
              <a:xfrm>
                <a:off x="9582618" y="3779024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D3F6E3-C04E-FB94-640C-6E535A54CD7C}"/>
                  </a:ext>
                </a:extLst>
              </p:cNvPr>
              <p:cNvSpPr txBox="1"/>
              <p:nvPr/>
            </p:nvSpPr>
            <p:spPr>
              <a:xfrm>
                <a:off x="9947409" y="3644577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AB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1EEA49-D4CF-E341-5C63-C872E3F7B794}"/>
                  </a:ext>
                </a:extLst>
              </p:cNvPr>
              <p:cNvSpPr txBox="1"/>
              <p:nvPr/>
            </p:nvSpPr>
            <p:spPr>
              <a:xfrm>
                <a:off x="10245085" y="2741816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C</a:t>
                </a:r>
                <a:endParaRPr lang="en-ZA" sz="1200" dirty="0">
                  <a:latin typeface="+mj-lt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8BA3FB-FC61-FE25-7C4D-57202B4E2E70}"/>
                  </a:ext>
                </a:extLst>
              </p:cNvPr>
              <p:cNvSpPr txBox="1"/>
              <p:nvPr/>
            </p:nvSpPr>
            <p:spPr>
              <a:xfrm>
                <a:off x="10495140" y="2933220"/>
                <a:ext cx="45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j-lt"/>
                  </a:rPr>
                  <a:t>BC</a:t>
                </a:r>
                <a:endParaRPr lang="en-ZA" sz="1200" dirty="0">
                  <a:latin typeface="+mj-lt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BFA4E6-82DF-2F1B-6E1C-3D81C986B6DD}"/>
                </a:ext>
              </a:extLst>
            </p:cNvPr>
            <p:cNvCxnSpPr/>
            <p:nvPr/>
          </p:nvCxnSpPr>
          <p:spPr>
            <a:xfrm>
              <a:off x="2672452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2BD794-20A5-584F-D011-05B42130D1B1}"/>
                </a:ext>
              </a:extLst>
            </p:cNvPr>
            <p:cNvCxnSpPr/>
            <p:nvPr/>
          </p:nvCxnSpPr>
          <p:spPr>
            <a:xfrm>
              <a:off x="4746785" y="1287030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DA07766-4B5F-B271-E2BE-6B2BFE342D10}"/>
                </a:ext>
              </a:extLst>
            </p:cNvPr>
            <p:cNvCxnSpPr/>
            <p:nvPr/>
          </p:nvCxnSpPr>
          <p:spPr>
            <a:xfrm>
              <a:off x="6816885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EA944B-F672-321A-B0CB-EE5E8DC09086}"/>
                </a:ext>
              </a:extLst>
            </p:cNvPr>
            <p:cNvCxnSpPr/>
            <p:nvPr/>
          </p:nvCxnSpPr>
          <p:spPr>
            <a:xfrm>
              <a:off x="8884849" y="1307912"/>
              <a:ext cx="0" cy="4318000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15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C7DA141-CFCD-2CE1-765E-26008334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84038"/>
            <a:ext cx="11934825" cy="51021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799B1E-467D-8785-1AEC-A3614A3B2FB3}"/>
              </a:ext>
            </a:extLst>
          </p:cNvPr>
          <p:cNvGrpSpPr/>
          <p:nvPr/>
        </p:nvGrpSpPr>
        <p:grpSpPr>
          <a:xfrm>
            <a:off x="2644998" y="1160080"/>
            <a:ext cx="6230554" cy="4420391"/>
            <a:chOff x="2644998" y="1160080"/>
            <a:chExt cx="6230554" cy="44203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96B8AF-5334-6AEF-79FC-CF43FFE22010}"/>
                </a:ext>
              </a:extLst>
            </p:cNvPr>
            <p:cNvCxnSpPr/>
            <p:nvPr/>
          </p:nvCxnSpPr>
          <p:spPr>
            <a:xfrm>
              <a:off x="2644998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B11149-FED8-B6A2-7127-3437916E91A8}"/>
                </a:ext>
              </a:extLst>
            </p:cNvPr>
            <p:cNvCxnSpPr/>
            <p:nvPr/>
          </p:nvCxnSpPr>
          <p:spPr>
            <a:xfrm>
              <a:off x="4725394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43EBE7-D162-B18C-B599-34F56BCEEDA4}"/>
                </a:ext>
              </a:extLst>
            </p:cNvPr>
            <p:cNvCxnSpPr/>
            <p:nvPr/>
          </p:nvCxnSpPr>
          <p:spPr>
            <a:xfrm>
              <a:off x="6801544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62ACF9-B472-1178-C231-C5A2E47B74F6}"/>
                </a:ext>
              </a:extLst>
            </p:cNvPr>
            <p:cNvCxnSpPr/>
            <p:nvPr/>
          </p:nvCxnSpPr>
          <p:spPr>
            <a:xfrm>
              <a:off x="8875552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3C43AC-6995-BB37-8DEB-51C8B490BE9B}"/>
              </a:ext>
            </a:extLst>
          </p:cNvPr>
          <p:cNvSpPr txBox="1"/>
          <p:nvPr/>
        </p:nvSpPr>
        <p:spPr>
          <a:xfrm>
            <a:off x="1377146" y="1410300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030B2-B3D6-6F3C-5982-D4C4AE1F1B70}"/>
              </a:ext>
            </a:extLst>
          </p:cNvPr>
          <p:cNvSpPr txBox="1"/>
          <p:nvPr/>
        </p:nvSpPr>
        <p:spPr>
          <a:xfrm>
            <a:off x="4826345" y="2414245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7BBE9-0AC5-702D-D316-90646BED621B}"/>
              </a:ext>
            </a:extLst>
          </p:cNvPr>
          <p:cNvSpPr txBox="1"/>
          <p:nvPr/>
        </p:nvSpPr>
        <p:spPr>
          <a:xfrm>
            <a:off x="5447477" y="1818500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61BC0-9F37-2534-CAEE-ED2BC6CC89A4}"/>
              </a:ext>
            </a:extLst>
          </p:cNvPr>
          <p:cNvSpPr txBox="1"/>
          <p:nvPr/>
        </p:nvSpPr>
        <p:spPr>
          <a:xfrm>
            <a:off x="5250761" y="1313216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A4FBA-45B9-BDC8-2FEB-4669427DDE8D}"/>
              </a:ext>
            </a:extLst>
          </p:cNvPr>
          <p:cNvSpPr txBox="1"/>
          <p:nvPr/>
        </p:nvSpPr>
        <p:spPr>
          <a:xfrm>
            <a:off x="6169559" y="156830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5056-48D0-1A7A-2D43-B26C7026F36B}"/>
              </a:ext>
            </a:extLst>
          </p:cNvPr>
          <p:cNvSpPr txBox="1"/>
          <p:nvPr/>
        </p:nvSpPr>
        <p:spPr>
          <a:xfrm>
            <a:off x="6366274" y="2529567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9908-0882-257A-E1EE-AE999A97CA8B}"/>
              </a:ext>
            </a:extLst>
          </p:cNvPr>
          <p:cNvSpPr txBox="1"/>
          <p:nvPr/>
        </p:nvSpPr>
        <p:spPr>
          <a:xfrm>
            <a:off x="5768219" y="2831108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B0499-20A8-BA5A-B9D5-878698F6D9CB}"/>
              </a:ext>
            </a:extLst>
          </p:cNvPr>
          <p:cNvSpPr txBox="1"/>
          <p:nvPr/>
        </p:nvSpPr>
        <p:spPr>
          <a:xfrm>
            <a:off x="7516633" y="3629016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35E69-DA35-E7E6-60F4-9F5430F4056F}"/>
              </a:ext>
            </a:extLst>
          </p:cNvPr>
          <p:cNvSpPr txBox="1"/>
          <p:nvPr/>
        </p:nvSpPr>
        <p:spPr>
          <a:xfrm>
            <a:off x="8449719" y="3290500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B96BD-6670-C9CD-7CA5-C081808AE671}"/>
              </a:ext>
            </a:extLst>
          </p:cNvPr>
          <p:cNvSpPr txBox="1"/>
          <p:nvPr/>
        </p:nvSpPr>
        <p:spPr>
          <a:xfrm>
            <a:off x="8134650" y="3936681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5F936-8856-8430-9C18-7CD5F4D28012}"/>
              </a:ext>
            </a:extLst>
          </p:cNvPr>
          <p:cNvSpPr txBox="1"/>
          <p:nvPr/>
        </p:nvSpPr>
        <p:spPr>
          <a:xfrm>
            <a:off x="7204322" y="411169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AB</a:t>
            </a:r>
            <a:endParaRPr lang="en-Z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17ED0-07BA-8C91-2794-08A9D3A0E36D}"/>
              </a:ext>
            </a:extLst>
          </p:cNvPr>
          <p:cNvSpPr txBox="1"/>
          <p:nvPr/>
        </p:nvSpPr>
        <p:spPr>
          <a:xfrm>
            <a:off x="7882628" y="411169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6F66E-92CD-FF74-D4F0-2F833B91FF6B}"/>
              </a:ext>
            </a:extLst>
          </p:cNvPr>
          <p:cNvSpPr txBox="1"/>
          <p:nvPr/>
        </p:nvSpPr>
        <p:spPr>
          <a:xfrm>
            <a:off x="6968751" y="4111693"/>
            <a:ext cx="393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ZA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46367-356D-B6E7-0FBA-DDC059DED1B4}"/>
              </a:ext>
            </a:extLst>
          </p:cNvPr>
          <p:cNvSpPr txBox="1"/>
          <p:nvPr/>
        </p:nvSpPr>
        <p:spPr>
          <a:xfrm>
            <a:off x="9841041" y="1410299"/>
            <a:ext cx="34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7111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C7DA141-CFCD-2CE1-765E-26008334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9" y="902311"/>
            <a:ext cx="11820762" cy="50533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799B1E-467D-8785-1AEC-A3614A3B2FB3}"/>
              </a:ext>
            </a:extLst>
          </p:cNvPr>
          <p:cNvGrpSpPr/>
          <p:nvPr/>
        </p:nvGrpSpPr>
        <p:grpSpPr>
          <a:xfrm>
            <a:off x="2644998" y="1160080"/>
            <a:ext cx="6230554" cy="4420391"/>
            <a:chOff x="2644998" y="1160080"/>
            <a:chExt cx="6230554" cy="44203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96B8AF-5334-6AEF-79FC-CF43FFE22010}"/>
                </a:ext>
              </a:extLst>
            </p:cNvPr>
            <p:cNvCxnSpPr/>
            <p:nvPr/>
          </p:nvCxnSpPr>
          <p:spPr>
            <a:xfrm>
              <a:off x="2644998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B11149-FED8-B6A2-7127-3437916E91A8}"/>
                </a:ext>
              </a:extLst>
            </p:cNvPr>
            <p:cNvCxnSpPr/>
            <p:nvPr/>
          </p:nvCxnSpPr>
          <p:spPr>
            <a:xfrm>
              <a:off x="4725394" y="1160080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43EBE7-D162-B18C-B599-34F56BCEEDA4}"/>
                </a:ext>
              </a:extLst>
            </p:cNvPr>
            <p:cNvCxnSpPr/>
            <p:nvPr/>
          </p:nvCxnSpPr>
          <p:spPr>
            <a:xfrm>
              <a:off x="6801544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62ACF9-B472-1178-C231-C5A2E47B74F6}"/>
                </a:ext>
              </a:extLst>
            </p:cNvPr>
            <p:cNvCxnSpPr/>
            <p:nvPr/>
          </p:nvCxnSpPr>
          <p:spPr>
            <a:xfrm>
              <a:off x="8875552" y="1181354"/>
              <a:ext cx="0" cy="4399117"/>
            </a:xfrm>
            <a:prstGeom prst="line">
              <a:avLst/>
            </a:prstGeom>
            <a:ln w="3175">
              <a:solidFill>
                <a:srgbClr val="0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0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041D846-0FDF-10E6-9114-2E96FE87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" y="794328"/>
            <a:ext cx="11926247" cy="509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E8FED-0D15-5504-697E-7803245692BE}"/>
              </a:ext>
            </a:extLst>
          </p:cNvPr>
          <p:cNvSpPr txBox="1"/>
          <p:nvPr/>
        </p:nvSpPr>
        <p:spPr>
          <a:xfrm>
            <a:off x="792183" y="2321131"/>
            <a:ext cx="34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5C6559-E370-EED4-5782-CA178C9799B4}"/>
              </a:ext>
            </a:extLst>
          </p:cNvPr>
          <p:cNvGrpSpPr/>
          <p:nvPr/>
        </p:nvGrpSpPr>
        <p:grpSpPr>
          <a:xfrm>
            <a:off x="1133928" y="1215887"/>
            <a:ext cx="9571859" cy="3659007"/>
            <a:chOff x="1133928" y="1215887"/>
            <a:chExt cx="9571859" cy="36590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9FC5A9-0EFC-0211-3FCA-A9885E2415A4}"/>
                </a:ext>
              </a:extLst>
            </p:cNvPr>
            <p:cNvSpPr txBox="1"/>
            <p:nvPr/>
          </p:nvSpPr>
          <p:spPr>
            <a:xfrm>
              <a:off x="1133928" y="4597895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C532F5-6AA5-995A-4B4F-3574A2DA4FC2}"/>
                </a:ext>
              </a:extLst>
            </p:cNvPr>
            <p:cNvSpPr txBox="1"/>
            <p:nvPr/>
          </p:nvSpPr>
          <p:spPr>
            <a:xfrm>
              <a:off x="1513325" y="3438671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9F9EB-5BC4-F3B4-ABAE-C41720069442}"/>
                </a:ext>
              </a:extLst>
            </p:cNvPr>
            <p:cNvSpPr txBox="1"/>
            <p:nvPr/>
          </p:nvSpPr>
          <p:spPr>
            <a:xfrm>
              <a:off x="1769008" y="4186185"/>
              <a:ext cx="630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abc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933F46-42C4-B201-532F-34FBFE7CC9AB}"/>
                </a:ext>
              </a:extLst>
            </p:cNvPr>
            <p:cNvSpPr txBox="1"/>
            <p:nvPr/>
          </p:nvSpPr>
          <p:spPr>
            <a:xfrm>
              <a:off x="2359593" y="2347233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858B42-23B6-2C06-3C00-BF4164475016}"/>
                </a:ext>
              </a:extLst>
            </p:cNvPr>
            <p:cNvSpPr txBox="1"/>
            <p:nvPr/>
          </p:nvSpPr>
          <p:spPr>
            <a:xfrm>
              <a:off x="2701338" y="4484419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36DD0-19FB-258E-466E-FD84B5212BF4}"/>
                </a:ext>
              </a:extLst>
            </p:cNvPr>
            <p:cNvSpPr txBox="1"/>
            <p:nvPr/>
          </p:nvSpPr>
          <p:spPr>
            <a:xfrm>
              <a:off x="3008966" y="3706283"/>
              <a:ext cx="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287E24-596C-5A85-7041-B231011033C4}"/>
                </a:ext>
              </a:extLst>
            </p:cNvPr>
            <p:cNvSpPr txBox="1"/>
            <p:nvPr/>
          </p:nvSpPr>
          <p:spPr>
            <a:xfrm>
              <a:off x="3401510" y="4413229"/>
              <a:ext cx="426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+mj-lt"/>
                </a:rPr>
                <a:t>bc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10CADC-ADBF-B426-7AF3-B52837641D58}"/>
                </a:ext>
              </a:extLst>
            </p:cNvPr>
            <p:cNvSpPr txBox="1"/>
            <p:nvPr/>
          </p:nvSpPr>
          <p:spPr>
            <a:xfrm>
              <a:off x="4346172" y="1827280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CBB3D1-705C-3B12-FF91-880973C6C458}"/>
                </a:ext>
              </a:extLst>
            </p:cNvPr>
            <p:cNvSpPr txBox="1"/>
            <p:nvPr/>
          </p:nvSpPr>
          <p:spPr>
            <a:xfrm>
              <a:off x="4832059" y="2312858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9AC293-B663-ABA6-E9C8-0AB1DD356630}"/>
                </a:ext>
              </a:extLst>
            </p:cNvPr>
            <p:cNvSpPr txBox="1"/>
            <p:nvPr/>
          </p:nvSpPr>
          <p:spPr>
            <a:xfrm>
              <a:off x="5900749" y="1540410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3C11FC-3FDE-B392-BBDD-5A5DBDF30FFA}"/>
                </a:ext>
              </a:extLst>
            </p:cNvPr>
            <p:cNvSpPr txBox="1"/>
            <p:nvPr/>
          </p:nvSpPr>
          <p:spPr>
            <a:xfrm>
              <a:off x="5285673" y="3808003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E85128-3D50-FB66-AFB1-BB96BAA16E6F}"/>
                </a:ext>
              </a:extLst>
            </p:cNvPr>
            <p:cNvSpPr txBox="1"/>
            <p:nvPr/>
          </p:nvSpPr>
          <p:spPr>
            <a:xfrm>
              <a:off x="6863462" y="3556561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B3584-BA02-72F5-D422-C092029AB2C8}"/>
                </a:ext>
              </a:extLst>
            </p:cNvPr>
            <p:cNvSpPr txBox="1"/>
            <p:nvPr/>
          </p:nvSpPr>
          <p:spPr>
            <a:xfrm>
              <a:off x="6354266" y="2690463"/>
              <a:ext cx="552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C72E87-57D4-5A4A-FC3E-587101B8B847}"/>
                </a:ext>
              </a:extLst>
            </p:cNvPr>
            <p:cNvSpPr txBox="1"/>
            <p:nvPr/>
          </p:nvSpPr>
          <p:spPr>
            <a:xfrm>
              <a:off x="7860336" y="1215887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3B2BBD-3E20-C494-DD78-C1DB73F45250}"/>
                </a:ext>
              </a:extLst>
            </p:cNvPr>
            <p:cNvSpPr txBox="1"/>
            <p:nvPr/>
          </p:nvSpPr>
          <p:spPr>
            <a:xfrm>
              <a:off x="8334283" y="2312857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678BC9-CA25-0EB9-015C-D393F796DD84}"/>
                </a:ext>
              </a:extLst>
            </p:cNvPr>
            <p:cNvSpPr txBox="1"/>
            <p:nvPr/>
          </p:nvSpPr>
          <p:spPr>
            <a:xfrm>
              <a:off x="8798181" y="3456034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99AD54-A556-4E29-E710-BDCA9CB254F9}"/>
                </a:ext>
              </a:extLst>
            </p:cNvPr>
            <p:cNvSpPr txBox="1"/>
            <p:nvPr/>
          </p:nvSpPr>
          <p:spPr>
            <a:xfrm>
              <a:off x="10364042" y="3343564"/>
              <a:ext cx="341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C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6AC51C-9DC3-4762-54D8-AD26F2DA11CB}"/>
                </a:ext>
              </a:extLst>
            </p:cNvPr>
            <p:cNvSpPr txBox="1"/>
            <p:nvPr/>
          </p:nvSpPr>
          <p:spPr>
            <a:xfrm>
              <a:off x="9401076" y="1678909"/>
              <a:ext cx="391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AB</a:t>
              </a:r>
              <a:endParaRPr lang="en-ZA" sz="12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BEB755-5C51-348B-21B3-907E6A206382}"/>
                </a:ext>
              </a:extLst>
            </p:cNvPr>
            <p:cNvSpPr txBox="1"/>
            <p:nvPr/>
          </p:nvSpPr>
          <p:spPr>
            <a:xfrm>
              <a:off x="9911211" y="2163477"/>
              <a:ext cx="391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B</a:t>
              </a:r>
              <a:endParaRPr lang="en-ZA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6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83DFB-E35F-F86A-EAD8-537425BE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469783"/>
            <a:ext cx="12161870" cy="5212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E4A4-C1F1-A173-76C4-EA897D1FFBCE}"/>
              </a:ext>
            </a:extLst>
          </p:cNvPr>
          <p:cNvSpPr txBox="1"/>
          <p:nvPr/>
        </p:nvSpPr>
        <p:spPr>
          <a:xfrm>
            <a:off x="2711833" y="1102270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ab</a:t>
            </a:r>
            <a:endParaRPr lang="en-ZA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3A582-A9FB-AC9A-3042-8CCAA46AADAF}"/>
              </a:ext>
            </a:extLst>
          </p:cNvPr>
          <p:cNvSpPr txBox="1"/>
          <p:nvPr/>
        </p:nvSpPr>
        <p:spPr>
          <a:xfrm>
            <a:off x="2948047" y="1946622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85A9C-05F8-6DBE-01A6-08FC25540C15}"/>
              </a:ext>
            </a:extLst>
          </p:cNvPr>
          <p:cNvSpPr txBox="1"/>
          <p:nvPr/>
        </p:nvSpPr>
        <p:spPr>
          <a:xfrm>
            <a:off x="3152468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8E896-F69C-0790-E4FA-70A18EA4463C}"/>
              </a:ext>
            </a:extLst>
          </p:cNvPr>
          <p:cNvSpPr txBox="1"/>
          <p:nvPr/>
        </p:nvSpPr>
        <p:spPr>
          <a:xfrm>
            <a:off x="3362965" y="1214236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ab</a:t>
            </a:r>
            <a:endParaRPr lang="en-ZA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2760-00F2-4049-3877-88EB8EB7382A}"/>
              </a:ext>
            </a:extLst>
          </p:cNvPr>
          <p:cNvSpPr txBox="1"/>
          <p:nvPr/>
        </p:nvSpPr>
        <p:spPr>
          <a:xfrm>
            <a:off x="3665990" y="898988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BF421-842F-7113-7F9F-F7A8A67A45DF}"/>
              </a:ext>
            </a:extLst>
          </p:cNvPr>
          <p:cNvSpPr txBox="1"/>
          <p:nvPr/>
        </p:nvSpPr>
        <p:spPr>
          <a:xfrm>
            <a:off x="3885166" y="2003418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E5CB-3AC6-F3FD-80A5-E635CBF3A754}"/>
              </a:ext>
            </a:extLst>
          </p:cNvPr>
          <p:cNvSpPr txBox="1"/>
          <p:nvPr/>
        </p:nvSpPr>
        <p:spPr>
          <a:xfrm>
            <a:off x="4086864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F069D-CB2B-3BCD-6086-83A90AB51CA3}"/>
              </a:ext>
            </a:extLst>
          </p:cNvPr>
          <p:cNvSpPr txBox="1"/>
          <p:nvPr/>
        </p:nvSpPr>
        <p:spPr>
          <a:xfrm>
            <a:off x="4300496" y="91316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183D2-9CEE-43FD-3E45-9A31964A95E4}"/>
              </a:ext>
            </a:extLst>
          </p:cNvPr>
          <p:cNvSpPr txBox="1"/>
          <p:nvPr/>
        </p:nvSpPr>
        <p:spPr>
          <a:xfrm>
            <a:off x="5587620" y="898986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1EDA9-FB44-A7AE-451A-BD7A331B7DC2}"/>
              </a:ext>
            </a:extLst>
          </p:cNvPr>
          <p:cNvSpPr txBox="1"/>
          <p:nvPr/>
        </p:nvSpPr>
        <p:spPr>
          <a:xfrm>
            <a:off x="7746394" y="898987"/>
            <a:ext cx="41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  <a:endParaRPr lang="en-Z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74B15-959A-6F70-ACF5-801938FB50F4}"/>
              </a:ext>
            </a:extLst>
          </p:cNvPr>
          <p:cNvSpPr txBox="1"/>
          <p:nvPr/>
        </p:nvSpPr>
        <p:spPr>
          <a:xfrm>
            <a:off x="9972949" y="913169"/>
            <a:ext cx="31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3407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BF8B-4D8B-4BBB-805B-D8D830CA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diet &amp; temp differences from now 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84C5-4F72-7D5B-6D22-E7FC3B6A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 as letters</a:t>
            </a:r>
          </a:p>
          <a:p>
            <a:r>
              <a:rPr lang="en-US" dirty="0"/>
              <a:t>Temp as stars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58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42C18F4-990A-5EC9-A76E-F602BAFB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3" y="923038"/>
            <a:ext cx="11723794" cy="5011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C25223-1F38-F075-D245-161878BD5FE7}"/>
              </a:ext>
            </a:extLst>
          </p:cNvPr>
          <p:cNvSpPr txBox="1"/>
          <p:nvPr/>
        </p:nvSpPr>
        <p:spPr>
          <a:xfrm>
            <a:off x="4904325" y="2385820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EFBD4-85FC-B05E-2047-9D21F9EF9B61}"/>
              </a:ext>
            </a:extLst>
          </p:cNvPr>
          <p:cNvSpPr txBox="1"/>
          <p:nvPr/>
        </p:nvSpPr>
        <p:spPr>
          <a:xfrm>
            <a:off x="5802924" y="2792050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37996-A5B5-472D-4D7E-9D9C985C77F3}"/>
              </a:ext>
            </a:extLst>
          </p:cNvPr>
          <p:cNvSpPr txBox="1"/>
          <p:nvPr/>
        </p:nvSpPr>
        <p:spPr>
          <a:xfrm>
            <a:off x="5169368" y="1311375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686F1-8266-BBB3-B8F8-B6E59D953056}"/>
              </a:ext>
            </a:extLst>
          </p:cNvPr>
          <p:cNvSpPr txBox="1"/>
          <p:nvPr/>
        </p:nvSpPr>
        <p:spPr>
          <a:xfrm>
            <a:off x="6074084" y="1549767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6A46B-6EEC-C692-165A-34EF63CE6213}"/>
              </a:ext>
            </a:extLst>
          </p:cNvPr>
          <p:cNvSpPr txBox="1"/>
          <p:nvPr/>
        </p:nvSpPr>
        <p:spPr>
          <a:xfrm>
            <a:off x="5440272" y="1787797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049AF-A40E-BCC0-A010-E80CD5DB0F14}"/>
              </a:ext>
            </a:extLst>
          </p:cNvPr>
          <p:cNvSpPr txBox="1"/>
          <p:nvPr/>
        </p:nvSpPr>
        <p:spPr>
          <a:xfrm>
            <a:off x="6335813" y="2484273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FC9C6-E927-A12C-2C34-E36EF5F6B2D7}"/>
              </a:ext>
            </a:extLst>
          </p:cNvPr>
          <p:cNvSpPr txBox="1"/>
          <p:nvPr/>
        </p:nvSpPr>
        <p:spPr>
          <a:xfrm>
            <a:off x="6952295" y="4030109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4F6C1-3139-9B42-5660-955182D74F4E}"/>
              </a:ext>
            </a:extLst>
          </p:cNvPr>
          <p:cNvSpPr txBox="1"/>
          <p:nvPr/>
        </p:nvSpPr>
        <p:spPr>
          <a:xfrm>
            <a:off x="7872302" y="4030109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FDC68-4B60-4EC9-25A4-1C81BAAEDFE9}"/>
              </a:ext>
            </a:extLst>
          </p:cNvPr>
          <p:cNvSpPr txBox="1"/>
          <p:nvPr/>
        </p:nvSpPr>
        <p:spPr>
          <a:xfrm>
            <a:off x="7177963" y="4030109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4A25E-EC4E-7F99-48EF-96F7438330F4}"/>
              </a:ext>
            </a:extLst>
          </p:cNvPr>
          <p:cNvSpPr txBox="1"/>
          <p:nvPr/>
        </p:nvSpPr>
        <p:spPr>
          <a:xfrm>
            <a:off x="8076054" y="3876220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AB21-86F4-969E-9D09-118ADAAE4C9F}"/>
              </a:ext>
            </a:extLst>
          </p:cNvPr>
          <p:cNvSpPr txBox="1"/>
          <p:nvPr/>
        </p:nvSpPr>
        <p:spPr>
          <a:xfrm>
            <a:off x="7514175" y="3620921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AA956-C2A4-1270-8E3E-730A5B832D49}"/>
              </a:ext>
            </a:extLst>
          </p:cNvPr>
          <p:cNvSpPr txBox="1"/>
          <p:nvPr/>
        </p:nvSpPr>
        <p:spPr>
          <a:xfrm>
            <a:off x="8412774" y="3275110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C9BE1-5033-8E6B-7CE9-B030926D2080}"/>
              </a:ext>
            </a:extLst>
          </p:cNvPr>
          <p:cNvSpPr txBox="1"/>
          <p:nvPr/>
        </p:nvSpPr>
        <p:spPr>
          <a:xfrm>
            <a:off x="939389" y="142665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##</a:t>
            </a:r>
            <a:endParaRPr lang="en-ZA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A196E-10E7-8690-E007-A511AF87FA72}"/>
              </a:ext>
            </a:extLst>
          </p:cNvPr>
          <p:cNvSpPr txBox="1"/>
          <p:nvPr/>
        </p:nvSpPr>
        <p:spPr>
          <a:xfrm>
            <a:off x="9154014" y="2484273"/>
            <a:ext cx="51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***</a:t>
            </a:r>
            <a:endParaRPr lang="en-Z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98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8101A-EFF9-F575-B738-14EE107E8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96" y="878998"/>
            <a:ext cx="11900007" cy="51000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502DD-CAF3-D108-E6CD-05A63D2BFDAD}"/>
              </a:ext>
            </a:extLst>
          </p:cNvPr>
          <p:cNvSpPr txBox="1"/>
          <p:nvPr/>
        </p:nvSpPr>
        <p:spPr>
          <a:xfrm>
            <a:off x="701040" y="2080426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</a:t>
            </a:r>
            <a:endParaRPr lang="en-ZA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2548-711D-B153-3236-CD8539A0D685}"/>
              </a:ext>
            </a:extLst>
          </p:cNvPr>
          <p:cNvSpPr txBox="1"/>
          <p:nvPr/>
        </p:nvSpPr>
        <p:spPr>
          <a:xfrm>
            <a:off x="1601524" y="2388203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C</a:t>
            </a:r>
            <a:endParaRPr lang="en-ZA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9D8C-1054-2243-7D60-E285AD000A2F}"/>
              </a:ext>
            </a:extLst>
          </p:cNvPr>
          <p:cNvSpPr txBox="1"/>
          <p:nvPr/>
        </p:nvSpPr>
        <p:spPr>
          <a:xfrm>
            <a:off x="900882" y="4029713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DD8CA-8FA0-F098-C346-97FE029547EF}"/>
              </a:ext>
            </a:extLst>
          </p:cNvPr>
          <p:cNvSpPr txBox="1"/>
          <p:nvPr/>
        </p:nvSpPr>
        <p:spPr>
          <a:xfrm>
            <a:off x="1828488" y="4029713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E3844-6A8D-ACA2-C8D8-A0343A4896C5}"/>
              </a:ext>
            </a:extLst>
          </p:cNvPr>
          <p:cNvSpPr txBox="1"/>
          <p:nvPr/>
        </p:nvSpPr>
        <p:spPr>
          <a:xfrm>
            <a:off x="1112984" y="2901181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5754E-F93E-492C-D06B-9AB88DD1E75D}"/>
              </a:ext>
            </a:extLst>
          </p:cNvPr>
          <p:cNvSpPr txBox="1"/>
          <p:nvPr/>
        </p:nvSpPr>
        <p:spPr>
          <a:xfrm>
            <a:off x="1331252" y="3544099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40EB9-DAE4-EB0D-B0DA-C9418D872E69}"/>
              </a:ext>
            </a:extLst>
          </p:cNvPr>
          <p:cNvSpPr txBox="1"/>
          <p:nvPr/>
        </p:nvSpPr>
        <p:spPr>
          <a:xfrm>
            <a:off x="2001208" y="3208958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439D7-16DF-F397-AD2B-D53D6491506B}"/>
              </a:ext>
            </a:extLst>
          </p:cNvPr>
          <p:cNvSpPr txBox="1"/>
          <p:nvPr/>
        </p:nvSpPr>
        <p:spPr>
          <a:xfrm>
            <a:off x="2223350" y="2811169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7B637-B15E-C043-4590-170E280C6CD1}"/>
              </a:ext>
            </a:extLst>
          </p:cNvPr>
          <p:cNvSpPr txBox="1"/>
          <p:nvPr/>
        </p:nvSpPr>
        <p:spPr>
          <a:xfrm>
            <a:off x="4863228" y="2444376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38850D-7F3F-06BD-3E7C-52042E817669}"/>
              </a:ext>
            </a:extLst>
          </p:cNvPr>
          <p:cNvSpPr txBox="1"/>
          <p:nvPr/>
        </p:nvSpPr>
        <p:spPr>
          <a:xfrm>
            <a:off x="5827147" y="3167144"/>
            <a:ext cx="3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ED78D-F3DE-BB8E-6407-FAAF78D530F9}"/>
              </a:ext>
            </a:extLst>
          </p:cNvPr>
          <p:cNvSpPr txBox="1"/>
          <p:nvPr/>
        </p:nvSpPr>
        <p:spPr>
          <a:xfrm>
            <a:off x="6403725" y="2813223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E2DF9-FEFC-3AE4-8EDC-19FB6DC6EB30}"/>
              </a:ext>
            </a:extLst>
          </p:cNvPr>
          <p:cNvSpPr txBox="1"/>
          <p:nvPr/>
        </p:nvSpPr>
        <p:spPr>
          <a:xfrm>
            <a:off x="5482867" y="1946127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203A0-0C36-320C-9B96-CC5AA5AAD37E}"/>
              </a:ext>
            </a:extLst>
          </p:cNvPr>
          <p:cNvSpPr txBox="1"/>
          <p:nvPr/>
        </p:nvSpPr>
        <p:spPr>
          <a:xfrm>
            <a:off x="6102230" y="2233209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2D2F9-992B-65DE-A81A-8FE132100F56}"/>
              </a:ext>
            </a:extLst>
          </p:cNvPr>
          <p:cNvSpPr txBox="1"/>
          <p:nvPr/>
        </p:nvSpPr>
        <p:spPr>
          <a:xfrm>
            <a:off x="5155974" y="1638349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0187B-2C13-2D70-F5CC-1D26469D640B}"/>
              </a:ext>
            </a:extLst>
          </p:cNvPr>
          <p:cNvSpPr txBox="1"/>
          <p:nvPr/>
        </p:nvSpPr>
        <p:spPr>
          <a:xfrm>
            <a:off x="6983334" y="2749195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488CB-8DC4-F5B5-4D5F-669490685FC3}"/>
              </a:ext>
            </a:extLst>
          </p:cNvPr>
          <p:cNvSpPr txBox="1"/>
          <p:nvPr/>
        </p:nvSpPr>
        <p:spPr>
          <a:xfrm>
            <a:off x="7910649" y="3792748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42D7E-4750-DFAE-C933-BBA52E88E9B3}"/>
              </a:ext>
            </a:extLst>
          </p:cNvPr>
          <p:cNvSpPr txBox="1"/>
          <p:nvPr/>
        </p:nvSpPr>
        <p:spPr>
          <a:xfrm>
            <a:off x="7258772" y="1645799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CE147-4228-7B72-7E94-B2168ECF1A30}"/>
              </a:ext>
            </a:extLst>
          </p:cNvPr>
          <p:cNvSpPr txBox="1"/>
          <p:nvPr/>
        </p:nvSpPr>
        <p:spPr>
          <a:xfrm>
            <a:off x="8178390" y="2444376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2C489-12EA-4EBD-AA75-3B4575FD1E89}"/>
              </a:ext>
            </a:extLst>
          </p:cNvPr>
          <p:cNvSpPr txBox="1"/>
          <p:nvPr/>
        </p:nvSpPr>
        <p:spPr>
          <a:xfrm>
            <a:off x="7541503" y="2526284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7AA24-E771-0D25-890A-37002ACBE84F}"/>
              </a:ext>
            </a:extLst>
          </p:cNvPr>
          <p:cNvSpPr txBox="1"/>
          <p:nvPr/>
        </p:nvSpPr>
        <p:spPr>
          <a:xfrm>
            <a:off x="8430746" y="2531473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AB</a:t>
            </a:r>
            <a:endParaRPr lang="en-ZA" sz="14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0A260-C578-B092-49F1-B483A44E497D}"/>
              </a:ext>
            </a:extLst>
          </p:cNvPr>
          <p:cNvSpPr txBox="1"/>
          <p:nvPr/>
        </p:nvSpPr>
        <p:spPr>
          <a:xfrm>
            <a:off x="9998526" y="3496485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27932-1CA5-EF36-D811-9C5A35A6E79A}"/>
              </a:ext>
            </a:extLst>
          </p:cNvPr>
          <p:cNvSpPr txBox="1"/>
          <p:nvPr/>
        </p:nvSpPr>
        <p:spPr>
          <a:xfrm>
            <a:off x="9062170" y="3946636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2C2A5-C573-B4C5-9DFB-79E9E13B374E}"/>
              </a:ext>
            </a:extLst>
          </p:cNvPr>
          <p:cNvSpPr txBox="1"/>
          <p:nvPr/>
        </p:nvSpPr>
        <p:spPr>
          <a:xfrm>
            <a:off x="9350180" y="2934828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02BC9B-4111-BF46-E35E-D3D1371BFCCC}"/>
              </a:ext>
            </a:extLst>
          </p:cNvPr>
          <p:cNvSpPr txBox="1"/>
          <p:nvPr/>
        </p:nvSpPr>
        <p:spPr>
          <a:xfrm>
            <a:off x="10258869" y="2581494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B</a:t>
            </a:r>
            <a:endParaRPr lang="en-ZA" sz="14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2A2013-B931-036A-BDC1-860E6D247D6F}"/>
              </a:ext>
            </a:extLst>
          </p:cNvPr>
          <p:cNvSpPr txBox="1"/>
          <p:nvPr/>
        </p:nvSpPr>
        <p:spPr>
          <a:xfrm>
            <a:off x="9627021" y="3629337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4600C9-61D1-F543-2CFA-0A289E417C60}"/>
              </a:ext>
            </a:extLst>
          </p:cNvPr>
          <p:cNvSpPr txBox="1"/>
          <p:nvPr/>
        </p:nvSpPr>
        <p:spPr>
          <a:xfrm>
            <a:off x="10546587" y="2811168"/>
            <a:ext cx="3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</a:t>
            </a:r>
            <a:endParaRPr lang="en-ZA" sz="14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172F56-97AB-C324-2E9B-1DAB95175859}"/>
              </a:ext>
            </a:extLst>
          </p:cNvPr>
          <p:cNvSpPr txBox="1"/>
          <p:nvPr/>
        </p:nvSpPr>
        <p:spPr>
          <a:xfrm>
            <a:off x="5082512" y="1389225"/>
            <a:ext cx="53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***</a:t>
            </a:r>
            <a:endParaRPr lang="en-Z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85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83DFB-E35F-F86A-EAD8-537425BE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469783"/>
            <a:ext cx="12161870" cy="5212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E4A4-C1F1-A173-76C4-EA897D1FFBCE}"/>
              </a:ext>
            </a:extLst>
          </p:cNvPr>
          <p:cNvSpPr txBox="1"/>
          <p:nvPr/>
        </p:nvSpPr>
        <p:spPr>
          <a:xfrm>
            <a:off x="2711833" y="1102270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3A582-A9FB-AC9A-3042-8CCAA46AADAF}"/>
              </a:ext>
            </a:extLst>
          </p:cNvPr>
          <p:cNvSpPr txBox="1"/>
          <p:nvPr/>
        </p:nvSpPr>
        <p:spPr>
          <a:xfrm>
            <a:off x="2948047" y="1946622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85A9C-05F8-6DBE-01A6-08FC25540C15}"/>
              </a:ext>
            </a:extLst>
          </p:cNvPr>
          <p:cNvSpPr txBox="1"/>
          <p:nvPr/>
        </p:nvSpPr>
        <p:spPr>
          <a:xfrm>
            <a:off x="3152468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8E896-F69C-0790-E4FA-70A18EA4463C}"/>
              </a:ext>
            </a:extLst>
          </p:cNvPr>
          <p:cNvSpPr txBox="1"/>
          <p:nvPr/>
        </p:nvSpPr>
        <p:spPr>
          <a:xfrm>
            <a:off x="3362965" y="1214236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2760-00F2-4049-3877-88EB8EB7382A}"/>
              </a:ext>
            </a:extLst>
          </p:cNvPr>
          <p:cNvSpPr txBox="1"/>
          <p:nvPr/>
        </p:nvSpPr>
        <p:spPr>
          <a:xfrm>
            <a:off x="3665990" y="898988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BF421-842F-7113-7F9F-F7A8A67A45DF}"/>
              </a:ext>
            </a:extLst>
          </p:cNvPr>
          <p:cNvSpPr txBox="1"/>
          <p:nvPr/>
        </p:nvSpPr>
        <p:spPr>
          <a:xfrm>
            <a:off x="3885166" y="2003418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a</a:t>
            </a:r>
            <a:endParaRPr lang="en-ZA" sz="12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7E5CB-3AC6-F3FD-80A5-E635CBF3A754}"/>
              </a:ext>
            </a:extLst>
          </p:cNvPr>
          <p:cNvSpPr txBox="1"/>
          <p:nvPr/>
        </p:nvSpPr>
        <p:spPr>
          <a:xfrm>
            <a:off x="4086864" y="91321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F069D-CB2B-3BCD-6086-83A90AB51CA3}"/>
              </a:ext>
            </a:extLst>
          </p:cNvPr>
          <p:cNvSpPr txBox="1"/>
          <p:nvPr/>
        </p:nvSpPr>
        <p:spPr>
          <a:xfrm>
            <a:off x="4300496" y="913169"/>
            <a:ext cx="34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b</a:t>
            </a:r>
            <a:endParaRPr lang="en-ZA" sz="12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183D2-9CEE-43FD-3E45-9A31964A95E4}"/>
              </a:ext>
            </a:extLst>
          </p:cNvPr>
          <p:cNvSpPr txBox="1"/>
          <p:nvPr/>
        </p:nvSpPr>
        <p:spPr>
          <a:xfrm>
            <a:off x="6096000" y="898987"/>
            <a:ext cx="41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##</a:t>
            </a:r>
            <a:endParaRPr lang="en-ZA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3C0EF-EE69-290B-FC91-F277904AEE77}"/>
              </a:ext>
            </a:extLst>
          </p:cNvPr>
          <p:cNvSpPr txBox="1"/>
          <p:nvPr/>
        </p:nvSpPr>
        <p:spPr>
          <a:xfrm>
            <a:off x="8207812" y="913168"/>
            <a:ext cx="41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##</a:t>
            </a:r>
            <a:endParaRPr lang="en-ZA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E26C3-5BF6-106B-C213-3FC271F66324}"/>
              </a:ext>
            </a:extLst>
          </p:cNvPr>
          <p:cNvSpPr txBox="1"/>
          <p:nvPr/>
        </p:nvSpPr>
        <p:spPr>
          <a:xfrm>
            <a:off x="10327411" y="913168"/>
            <a:ext cx="41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##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73104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264</Words>
  <Application>Microsoft Office PowerPoint</Application>
  <PresentationFormat>Widescreen</PresentationFormat>
  <Paragraphs>253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Doing diet &amp; temp differences from now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Aimee Cloete</dc:creator>
  <cp:lastModifiedBy>Aimee Cloete</cp:lastModifiedBy>
  <cp:revision>19</cp:revision>
  <cp:lastPrinted>2024-01-09T21:54:26Z</cp:lastPrinted>
  <dcterms:created xsi:type="dcterms:W3CDTF">2024-01-09T19:45:25Z</dcterms:created>
  <dcterms:modified xsi:type="dcterms:W3CDTF">2024-01-22T14:21:20Z</dcterms:modified>
</cp:coreProperties>
</file>