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111-6C56-912E-5FBD-ABC1A872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2B828-F9A9-0342-C16B-8DD892002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1D63-C74D-8516-E3C2-AA520F30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4738-FF8A-6FAE-0D1A-4C9138E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4E8B-72D0-9324-60EA-6C5C490E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34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53C-5727-EE97-EFE3-0F00A44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05F3E-3E76-7429-71A2-8D3417F4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B120-17B1-C449-95E6-BAD65D1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D64E-85B1-434E-F946-8C3593D1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152-F12F-38D9-9EC8-07A4C787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81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F8ADE-5502-CA9C-CA8C-21D3D86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3CD7D-E826-8C4D-1B23-D00BB12B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22D2-3FEE-2BF4-A777-69FD1F2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C1AA-F8D4-E4C2-5C9B-31861C9B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19B-0C51-B51A-BA8F-BE96BC6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95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2C17-B132-82B5-8CDB-20E0999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B2B7-7ACB-D704-2B8F-551D70F3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6D97-AFDF-3625-AAC5-03477A98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5B8D-88C0-3D35-2FF2-B37879EA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0889-78FC-7211-61B1-139068D7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9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C070-E47B-DE4C-7B46-31CBB307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D832-52D0-EA15-A506-6FB7B1CB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F8E3-26E0-5457-8212-660EFBF7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3180-92BA-CC05-7B99-07552C0E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953E-36CA-27EE-49DB-C618165E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8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75A-2E8F-2DAB-B855-6857922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23E4-5E51-3BC3-55B7-734C6916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1EF2D-59D5-5751-4B03-4566CC42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6674-59AF-AB32-F871-457E3B0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7F47-31A2-6A0A-D23C-49FF6DCC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9E1F-E1E1-4684-E413-86ADB600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12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CD5-8A97-95E4-BF0A-4C1B0488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9E9-4EB7-380E-A6B0-29ACD89A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8EC77-C59E-9F52-F542-08D876E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B6C64-D8E8-8458-25C2-2BAF16A4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52BC-3310-5DBC-2841-FC1E63937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0E2CC-FF69-B667-D87F-C780D8C9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07ECE-9451-1E0F-26EB-87BD3B07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2B7B1-6EB9-8EC3-4F52-49B26181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8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2A52-7A8B-8DC2-2036-D70A9966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A918-2C10-ACBA-902D-407712C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7DFAD-9C3A-41B5-140B-257339B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50D58-07A6-CD89-F614-67558250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36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D6895-C874-6505-F1DE-3624703F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A3A8-5C0D-901E-A3E4-8CC4C4F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9D1D-3650-12F6-93B1-E55A3E4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1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F5A-06E0-588C-3B11-820A3A46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96D8-E36C-F8FA-40C5-08B2689B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D9931-A4E2-3DC7-AA14-B569B830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0E0F5-A801-F1DD-A9AF-4C459944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62ED-0553-20F8-FC67-D77752D5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7022A-8AF4-223F-9A54-91A05203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31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610-5CB8-97C9-C1F0-3550054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D21FA-097A-82E9-CBE0-2D140D4E2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6FF4D-BB75-5126-623D-5B0449E65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A175-ACC5-4B65-8C7D-A1CDA31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18DA-05FD-96BC-C1F5-16032766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17A8-AAAA-78C5-C57F-94BFFD5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29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A47D1-7C42-2DBE-2273-18590F0E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12BF-FABD-D2CD-29BD-68A9D47D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02B1-5F87-F13C-9AF7-DEC20FB15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95147-4A1C-4011-9AEF-5B0861525AB8}" type="datetimeFigureOut">
              <a:rPr lang="en-ZA" smtClean="0"/>
              <a:t>11/01/2024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F872-3FC3-DF8B-2053-44D4CACC2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3E58-E625-302B-DE1A-55F2816FC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7B97A-F97F-4AD6-87BB-8EAF9D8B2C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59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A6AF57-1B2E-7164-6810-9F4A07C94000}"/>
              </a:ext>
            </a:extLst>
          </p:cNvPr>
          <p:cNvGrpSpPr/>
          <p:nvPr/>
        </p:nvGrpSpPr>
        <p:grpSpPr>
          <a:xfrm>
            <a:off x="1165219" y="158993"/>
            <a:ext cx="4701026" cy="6540014"/>
            <a:chOff x="4276719" y="148695"/>
            <a:chExt cx="4701026" cy="654001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4023C8-C227-CE92-8832-91A6AB9D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6688709"/>
              <a:ext cx="46914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A64E65-BE55-AF88-3B38-9C0DC8381035}"/>
                </a:ext>
              </a:extLst>
            </p:cNvPr>
            <p:cNvGrpSpPr/>
            <p:nvPr/>
          </p:nvGrpSpPr>
          <p:grpSpPr>
            <a:xfrm>
              <a:off x="4276719" y="148695"/>
              <a:ext cx="4701026" cy="6457588"/>
              <a:chOff x="4286250" y="148696"/>
              <a:chExt cx="4701026" cy="64575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0B20C6-A260-F68C-4DF8-950D067FF5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7090" b="5590"/>
              <a:stretch/>
            </p:blipFill>
            <p:spPr>
              <a:xfrm>
                <a:off x="5724909" y="523982"/>
                <a:ext cx="3059495" cy="6082302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22368A-8D1C-5902-4314-CEDBA4A2287A}"/>
                  </a:ext>
                </a:extLst>
              </p:cNvPr>
              <p:cNvGrpSpPr/>
              <p:nvPr/>
            </p:nvGrpSpPr>
            <p:grpSpPr>
              <a:xfrm>
                <a:off x="4286250" y="148696"/>
                <a:ext cx="4701026" cy="6138515"/>
                <a:chOff x="4286250" y="148696"/>
                <a:chExt cx="4701026" cy="613851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FA6877-D4CE-CC02-D030-225681F9FAE3}"/>
                    </a:ext>
                  </a:extLst>
                </p:cNvPr>
                <p:cNvSpPr txBox="1"/>
                <p:nvPr/>
              </p:nvSpPr>
              <p:spPr>
                <a:xfrm>
                  <a:off x="5724909" y="148696"/>
                  <a:ext cx="1387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Male testes</a:t>
                  </a:r>
                  <a:endParaRPr lang="en-ZA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7E3E9E-DC3E-67DE-2A43-394408D8E51E}"/>
                    </a:ext>
                  </a:extLst>
                </p:cNvPr>
                <p:cNvSpPr txBox="1"/>
                <p:nvPr/>
              </p:nvSpPr>
              <p:spPr>
                <a:xfrm>
                  <a:off x="7185315" y="148696"/>
                  <a:ext cx="1731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Female ovaries</a:t>
                  </a:r>
                  <a:endParaRPr lang="en-ZA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C8BE-9496-B8C7-D9DF-87A9A33D69E6}"/>
                    </a:ext>
                  </a:extLst>
                </p:cNvPr>
                <p:cNvSpPr txBox="1"/>
                <p:nvPr/>
              </p:nvSpPr>
              <p:spPr>
                <a:xfrm>
                  <a:off x="4405816" y="780107"/>
                  <a:ext cx="138718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1. Recovery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9F04AF-D51F-4236-AAA2-A87BE760D8E8}"/>
                    </a:ext>
                  </a:extLst>
                </p:cNvPr>
                <p:cNvSpPr txBox="1"/>
                <p:nvPr/>
              </p:nvSpPr>
              <p:spPr>
                <a:xfrm>
                  <a:off x="4386214" y="1819900"/>
                  <a:ext cx="138718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2. Growing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0E9D7B-E94E-2AEF-04CA-A9AC70BFEBC4}"/>
                    </a:ext>
                  </a:extLst>
                </p:cNvPr>
                <p:cNvSpPr txBox="1"/>
                <p:nvPr/>
              </p:nvSpPr>
              <p:spPr>
                <a:xfrm>
                  <a:off x="4386214" y="2802543"/>
                  <a:ext cx="138718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3. Premature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F2BEEA-FD43-3EB2-8276-9C99675456F4}"/>
                    </a:ext>
                  </a:extLst>
                </p:cNvPr>
                <p:cNvSpPr txBox="1"/>
                <p:nvPr/>
              </p:nvSpPr>
              <p:spPr>
                <a:xfrm>
                  <a:off x="4443364" y="3842336"/>
                  <a:ext cx="138718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4. Mature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2A38FB3-9861-B01A-68B2-8EF17673A0F9}"/>
                    </a:ext>
                  </a:extLst>
                </p:cNvPr>
                <p:cNvSpPr txBox="1"/>
                <p:nvPr/>
              </p:nvSpPr>
              <p:spPr>
                <a:xfrm>
                  <a:off x="4419638" y="4772386"/>
                  <a:ext cx="135376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5. Partly spawned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CE2F23-3AFF-D9A9-A707-94987C6CB3A5}"/>
                    </a:ext>
                  </a:extLst>
                </p:cNvPr>
                <p:cNvSpPr txBox="1"/>
                <p:nvPr/>
              </p:nvSpPr>
              <p:spPr>
                <a:xfrm>
                  <a:off x="4480909" y="5948657"/>
                  <a:ext cx="13120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alisto MT" panose="02040603050505030304" pitchFamily="18" charset="0"/>
                      <a:cs typeface="Times New Roman" panose="02020603050405020304" pitchFamily="18" charset="0"/>
                    </a:rPr>
                    <a:t>6. Spent</a:t>
                  </a:r>
                  <a:endParaRPr lang="en-ZA" sz="1600" b="1" dirty="0">
                    <a:latin typeface="Calisto MT" panose="0204060305050503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061A227-D25E-BEC4-826F-6918F9FDD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490533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0CB20-86A1-D33A-14A2-447ED4CE3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1469010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C17582C-1304-A46A-E8B9-6C5887E43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2509832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740FEB9-74D9-DEDE-E775-424D64995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95781" y="3550655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81C89E9-04FE-6455-05F7-88E2945B7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4591478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9C9FE4A-B37C-79A2-D0CC-AECA21418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5611519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93E4FC3-7ECE-6509-2393-EA4138186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250" y="148696"/>
                  <a:ext cx="4691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5F3BE8-106B-81FB-B832-88FD0B1DE528}"/>
                </a:ext>
              </a:extLst>
            </p:cNvPr>
            <p:cNvCxnSpPr/>
            <p:nvPr/>
          </p:nvCxnSpPr>
          <p:spPr>
            <a:xfrm>
              <a:off x="4286250" y="148696"/>
              <a:ext cx="0" cy="6540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4F00B45-D77F-F919-4BF2-B0E39FB87B38}"/>
                </a:ext>
              </a:extLst>
            </p:cNvPr>
            <p:cNvCxnSpPr/>
            <p:nvPr/>
          </p:nvCxnSpPr>
          <p:spPr>
            <a:xfrm>
              <a:off x="8977745" y="148696"/>
              <a:ext cx="0" cy="6540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D02AFB-4AD0-788E-6725-7674AB11DE7A}"/>
              </a:ext>
            </a:extLst>
          </p:cNvPr>
          <p:cNvCxnSpPr/>
          <p:nvPr/>
        </p:nvCxnSpPr>
        <p:spPr>
          <a:xfrm>
            <a:off x="7228462" y="148696"/>
            <a:ext cx="0" cy="654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Cloete</dc:creator>
  <cp:lastModifiedBy>Aimee Cloete</cp:lastModifiedBy>
  <cp:revision>1</cp:revision>
  <dcterms:created xsi:type="dcterms:W3CDTF">2024-01-11T18:27:41Z</dcterms:created>
  <dcterms:modified xsi:type="dcterms:W3CDTF">2024-01-11T19:00:24Z</dcterms:modified>
</cp:coreProperties>
</file>