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3" r:id="rId7"/>
    <p:sldId id="274" r:id="rId8"/>
    <p:sldId id="275" r:id="rId9"/>
    <p:sldId id="27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   姓名：周啸天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	   </a:t>
            </a:r>
            <a:r>
              <a:rPr lang="zh-CN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node.js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基础知识复习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的用途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ajax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同源策略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jsonp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跨域请求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Postman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express / body-parser 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listen / get / post ]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request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[req.path / req.query]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response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[res.sendFile / res.json / res.send / res.status / ... ]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中间件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作用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提取公共代码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/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主体逻辑之前事先完成某些事情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 ... 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app.use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next: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执行下一个处理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]</a:t>
            </a:r>
            <a:br>
              <a:rPr lang="en-US" altLang="zh-CN" sz="200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body-parser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中间件获取请求主体信息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Express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路由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作用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基于中间件，使用路由进行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API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地址的分类管理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/user/singin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/user/singout ...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再或者相同的地址，根据请求方式的不一样，返回不同的数据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基本使用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 </a:t>
            </a:r>
            <a:r>
              <a:rPr lang="en-US" sz="2000">
                <a:latin typeface="仿宋" panose="02010609060101010101" charset="-122"/>
                <a:ea typeface="仿宋" panose="02010609060101010101" charset="-122"/>
              </a:rPr>
              <a:t>router=express.Router() / router.get / router.use ...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]</a:t>
            </a:r>
            <a:br>
              <a:rPr lang="en-US" altLang="zh-CN" sz="200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express.static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完成静态资源文件服务器的搭建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req.params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实现路径参数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65020"/>
            <a:ext cx="376491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Express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node.js web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应用框架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2828925"/>
            <a:ext cx="459041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4486275"/>
            <a:ext cx="4617720" cy="2029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0" y="2828925"/>
            <a:ext cx="6577965" cy="267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762</cp:revision>
  <dcterms:created xsi:type="dcterms:W3CDTF">2016-10-27T05:16:00Z</dcterms:created>
  <dcterms:modified xsi:type="dcterms:W3CDTF">2018-03-03T02:00:40Z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