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2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6373495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sym typeface="+mn-ea"/>
              </a:rPr>
              <a:t>人生的三个圈：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sym typeface="+mn-ea"/>
              </a:rPr>
              <a:t>EMBA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sym typeface="+mn-ea"/>
              </a:rPr>
              <a:t>职业晋升理论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  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    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5510" y="2890520"/>
            <a:ext cx="6730365" cy="33489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210" y="2077085"/>
            <a:ext cx="3752215" cy="2704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WPS 演示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楷体</vt:lpstr>
      <vt:lpstr>微软雅黑</vt:lpstr>
      <vt:lpstr>Arial Unicode MS</vt:lpstr>
      <vt:lpstr>Calibri Light</vt:lpstr>
      <vt:lpstr>Calibri</vt:lpstr>
      <vt:lpstr>Office 主题</vt:lpstr>
      <vt:lpstr>珠峰培训-班级例会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844</cp:revision>
  <dcterms:created xsi:type="dcterms:W3CDTF">2016-10-27T05:16:00Z</dcterms:created>
  <dcterms:modified xsi:type="dcterms:W3CDTF">2018-03-11T05:19:11Z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