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52" autoAdjust="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8/18/2020 5:28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(true) or a thumbs down (false) for each of these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you ride your bi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8/18/2020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8/18/2020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2.sv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194611789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NOT</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2.5 Lecture: 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3425282800"/>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t>True</a:t>
                      </a:r>
                      <a:endParaRPr lang="en-US"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2.5 Lecture: 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 world conditional and write out its truth table</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a:spcBef>
                <a:spcPts val="600"/>
              </a:spcBef>
              <a:spcAft>
                <a:spcPts val="600"/>
              </a:spcAft>
            </a:pPr>
            <a:r>
              <a:rPr lang="en-US" sz="2000" dirty="0"/>
              <a:t>set [playerOneValue] to "Torch“</a:t>
            </a:r>
          </a:p>
          <a:p>
            <a:pPr>
              <a:spcBef>
                <a:spcPts val="600"/>
              </a:spcBef>
              <a:spcAft>
                <a:spcPts val="600"/>
              </a:spcAft>
            </a:pPr>
            <a:r>
              <a:rPr lang="en-US" sz="2000" dirty="0"/>
              <a:t>set [playerTwoValue] to "Gold“</a:t>
            </a:r>
          </a:p>
          <a:p>
            <a:pPr>
              <a:spcBef>
                <a:spcPts val="600"/>
              </a:spcBef>
              <a:spcAft>
                <a:spcPts val="600"/>
              </a:spcAft>
            </a:pPr>
            <a:r>
              <a:rPr lang="en-US" sz="2000" dirty="0"/>
              <a:t>How would you swap the values so that </a:t>
            </a:r>
          </a:p>
          <a:p>
            <a:pPr>
              <a:spcBef>
                <a:spcPts val="600"/>
              </a:spcBef>
              <a:spcAft>
                <a:spcPts val="600"/>
              </a:spcAft>
            </a:pPr>
            <a:r>
              <a:rPr lang="en-US" sz="2000" dirty="0"/>
              <a:t>[playerOneValue] is set to "Gold" and </a:t>
            </a:r>
          </a:p>
          <a:p>
            <a:pPr>
              <a:spcBef>
                <a:spcPts val="600"/>
              </a:spcBef>
              <a:spcAft>
                <a:spcPts val="600"/>
              </a:spcAft>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2.5 Lecture: 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8" name="Picture 7" descr="Review Conditionals">
            <a:extLst>
              <a:ext uri="{FF2B5EF4-FFF2-40B4-BE49-F238E27FC236}">
                <a16:creationId xmlns:a16="http://schemas.microsoft.com/office/drawing/2014/main" id="{9F16678B-20B6-4A32-8668-6EE0D4CBA32B}"/>
              </a:ext>
            </a:extLst>
          </p:cNvPr>
          <p:cNvPicPr>
            <a:picLocks noChangeAspect="1"/>
          </p:cNvPicPr>
          <p:nvPr/>
        </p:nvPicPr>
        <p:blipFill>
          <a:blip r:embed="rId6"/>
          <a:stretch>
            <a:fillRect/>
          </a:stretch>
        </p:blipFill>
        <p:spPr>
          <a:xfrm>
            <a:off x="5339053" y="1673872"/>
            <a:ext cx="6270335" cy="3510255"/>
          </a:xfrm>
          <a:prstGeom prst="rect">
            <a:avLst/>
          </a:prstGeom>
          <a:noFill/>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sz="2400" dirty="0">
                <a:latin typeface="+mj-lt"/>
              </a:rPr>
              <a:t>Logical Operators: </a:t>
            </a:r>
          </a:p>
          <a:p>
            <a:pPr marL="344488" indent="-344488">
              <a:spcBef>
                <a:spcPts val="600"/>
              </a:spcBef>
              <a:buFont typeface="+mj-lt"/>
              <a:buAutoNum type="arabicPeriod"/>
            </a:pPr>
            <a:r>
              <a:rPr lang="en-US" sz="2400" dirty="0">
                <a:latin typeface="+mj-lt"/>
              </a:rPr>
              <a:t>And: </a:t>
            </a:r>
            <a:r>
              <a:rPr lang="en-US" sz="2400" dirty="0"/>
              <a:t>if both conditions are true, the expression is true</a:t>
            </a:r>
          </a:p>
          <a:p>
            <a:pPr marL="344488" indent="-344488">
              <a:spcBef>
                <a:spcPts val="600"/>
              </a:spcBef>
              <a:buFont typeface="+mj-lt"/>
              <a:buAutoNum type="arabicPeriod"/>
            </a:pPr>
            <a:r>
              <a:rPr lang="en-US" sz="2400" dirty="0">
                <a:latin typeface="+mj-lt"/>
              </a:rPr>
              <a:t>Or: </a:t>
            </a:r>
            <a:r>
              <a:rPr lang="en-US" sz="2400" dirty="0"/>
              <a:t>if either condition is true, the expression is true</a:t>
            </a:r>
          </a:p>
          <a:p>
            <a:pPr marL="344488" indent="-344488">
              <a:spcBef>
                <a:spcPts val="600"/>
              </a:spcBef>
              <a:buFont typeface="+mj-lt"/>
              <a:buAutoNum type="arabicPeriod"/>
            </a:pPr>
            <a:r>
              <a:rPr lang="en-US" sz="2400" dirty="0">
                <a:latin typeface="+mj-lt"/>
              </a:rPr>
              <a:t>Not</a:t>
            </a:r>
            <a:r>
              <a:rPr lang="en-US" sz="2400" dirty="0"/>
              <a:t>:</a:t>
            </a:r>
            <a:r>
              <a:rPr lang="en-US" sz="2400" dirty="0">
                <a:latin typeface="+mj-lt"/>
              </a:rPr>
              <a:t> </a:t>
            </a:r>
            <a:r>
              <a:rPr lang="en-US" sz="2400" dirty="0"/>
              <a:t>if the condition is false, the expression is true</a:t>
            </a:r>
          </a:p>
        </p:txBody>
      </p:sp>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2.5 Lecture: 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147488600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1411</Words>
  <Application>Microsoft Office PowerPoint</Application>
  <PresentationFormat>Widescreen</PresentationFormat>
  <Paragraphs>166</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2.5 Lecture: Review Conditionals </vt:lpstr>
      <vt:lpstr>2.5 Lecture: Booleans </vt:lpstr>
      <vt:lpstr>2.5 Lecture: Booleans  </vt:lpstr>
      <vt:lpstr>2.5 Lecture: Booleans – AND  </vt:lpstr>
      <vt:lpstr>2.5 Lecture: Booleans – AND Truth Tables </vt:lpstr>
      <vt:lpstr>2.5 Lecture: Booleans – OR </vt:lpstr>
      <vt:lpstr>2.5 Lecture: Booleans – OR Truth Tables </vt:lpstr>
      <vt:lpstr>2.5 Lecture: Booleans - NOT</vt:lpstr>
      <vt:lpstr>2.5 Lecture: Booleans – NOT Truth Tables </vt:lpstr>
      <vt:lpstr>2.5 Lecture: Booleans – Practice </vt:lpstr>
      <vt:lpstr>2.5 Lecture: Booleans – Practice    </vt:lpstr>
      <vt:lpstr>2.5 Lecture: 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2020-08-19T00:30:42Z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